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97" r:id="rId5"/>
  </p:sldMasterIdLst>
  <p:notesMasterIdLst>
    <p:notesMasterId r:id="rId20"/>
  </p:notesMasterIdLst>
  <p:sldIdLst>
    <p:sldId id="2142532632" r:id="rId6"/>
    <p:sldId id="1412" r:id="rId7"/>
    <p:sldId id="2134803291" r:id="rId8"/>
    <p:sldId id="2142532635" r:id="rId9"/>
    <p:sldId id="2142532628" r:id="rId10"/>
    <p:sldId id="2142532634" r:id="rId11"/>
    <p:sldId id="2142532625" r:id="rId12"/>
    <p:sldId id="550144297" r:id="rId13"/>
    <p:sldId id="2142532619" r:id="rId14"/>
    <p:sldId id="2142532637" r:id="rId15"/>
    <p:sldId id="2142532638" r:id="rId16"/>
    <p:sldId id="2142533082" r:id="rId17"/>
    <p:sldId id="2142533081" r:id="rId18"/>
    <p:sldId id="214253307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F8A564-920A-9840-A352-4B02B3C06C7F}" v="5" dt="2021-08-02T20:34:16.915"/>
    <p1510:client id="{C9C98C6C-5CF1-024F-B7BD-BBC1F182AF18}" v="112" dt="2021-08-03T20:33:19.9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91"/>
    <p:restoredTop sz="96582"/>
  </p:normalViewPr>
  <p:slideViewPr>
    <p:cSldViewPr snapToGrid="0" snapToObjects="1">
      <p:cViewPr varScale="1">
        <p:scale>
          <a:sx n="147" d="100"/>
          <a:sy n="147" d="100"/>
        </p:scale>
        <p:origin x="24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ahony, Brian" userId="4f701f38-5ac9-4518-9404-e26c93f9fa7d" providerId="ADAL" clId="{74F8A564-920A-9840-A352-4B02B3C06C7F}"/>
    <pc:docChg chg="custSel addSld modSld">
      <pc:chgData name="O'Mahony, Brian" userId="4f701f38-5ac9-4518-9404-e26c93f9fa7d" providerId="ADAL" clId="{74F8A564-920A-9840-A352-4B02B3C06C7F}" dt="2021-08-02T20:34:16.915" v="94" actId="478"/>
      <pc:docMkLst>
        <pc:docMk/>
      </pc:docMkLst>
      <pc:sldChg chg="delSp modSp mod">
        <pc:chgData name="O'Mahony, Brian" userId="4f701f38-5ac9-4518-9404-e26c93f9fa7d" providerId="ADAL" clId="{74F8A564-920A-9840-A352-4B02B3C06C7F}" dt="2021-07-31T13:46:32.553" v="93" actId="20577"/>
        <pc:sldMkLst>
          <pc:docMk/>
          <pc:sldMk cId="2777049322" sldId="2142532634"/>
        </pc:sldMkLst>
        <pc:spChg chg="mod">
          <ac:chgData name="O'Mahony, Brian" userId="4f701f38-5ac9-4518-9404-e26c93f9fa7d" providerId="ADAL" clId="{74F8A564-920A-9840-A352-4B02B3C06C7F}" dt="2021-07-31T13:46:32.553" v="93" actId="20577"/>
          <ac:spMkLst>
            <pc:docMk/>
            <pc:sldMk cId="2777049322" sldId="2142532634"/>
            <ac:spMk id="6" creationId="{0685A006-6B8D-7744-90A0-548C00EBC21E}"/>
          </ac:spMkLst>
        </pc:spChg>
        <pc:picChg chg="del">
          <ac:chgData name="O'Mahony, Brian" userId="4f701f38-5ac9-4518-9404-e26c93f9fa7d" providerId="ADAL" clId="{74F8A564-920A-9840-A352-4B02B3C06C7F}" dt="2021-07-31T13:46:26.413" v="82" actId="478"/>
          <ac:picMkLst>
            <pc:docMk/>
            <pc:sldMk cId="2777049322" sldId="2142532634"/>
            <ac:picMk id="40" creationId="{1A58BBE6-3491-E743-BEB5-C55C6A3E68AE}"/>
          </ac:picMkLst>
        </pc:picChg>
      </pc:sldChg>
      <pc:sldChg chg="delSp modSp add mod modTransition">
        <pc:chgData name="O'Mahony, Brian" userId="4f701f38-5ac9-4518-9404-e26c93f9fa7d" providerId="ADAL" clId="{74F8A564-920A-9840-A352-4B02B3C06C7F}" dt="2021-08-02T20:34:16.915" v="94" actId="478"/>
        <pc:sldMkLst>
          <pc:docMk/>
          <pc:sldMk cId="2700071071" sldId="2142533078"/>
        </pc:sldMkLst>
        <pc:spChg chg="del">
          <ac:chgData name="O'Mahony, Brian" userId="4f701f38-5ac9-4518-9404-e26c93f9fa7d" providerId="ADAL" clId="{74F8A564-920A-9840-A352-4B02B3C06C7F}" dt="2021-07-29T17:25:39.314" v="3" actId="478"/>
          <ac:spMkLst>
            <pc:docMk/>
            <pc:sldMk cId="2700071071" sldId="2142533078"/>
            <ac:spMk id="5" creationId="{29499037-AA45-2145-B120-0F9D808419E8}"/>
          </ac:spMkLst>
        </pc:spChg>
        <pc:spChg chg="del mod">
          <ac:chgData name="O'Mahony, Brian" userId="4f701f38-5ac9-4518-9404-e26c93f9fa7d" providerId="ADAL" clId="{74F8A564-920A-9840-A352-4B02B3C06C7F}" dt="2021-07-29T17:25:41.890" v="4" actId="478"/>
          <ac:spMkLst>
            <pc:docMk/>
            <pc:sldMk cId="2700071071" sldId="2142533078"/>
            <ac:spMk id="254" creationId="{1CE481DA-F7C1-1242-9697-11E5055AEEE7}"/>
          </ac:spMkLst>
        </pc:spChg>
        <pc:spChg chg="del">
          <ac:chgData name="O'Mahony, Brian" userId="4f701f38-5ac9-4518-9404-e26c93f9fa7d" providerId="ADAL" clId="{74F8A564-920A-9840-A352-4B02B3C06C7F}" dt="2021-07-29T17:25:37.747" v="2" actId="478"/>
          <ac:spMkLst>
            <pc:docMk/>
            <pc:sldMk cId="2700071071" sldId="2142533078"/>
            <ac:spMk id="255" creationId="{879B0EB9-A2A6-C846-B9B4-36434FC5C923}"/>
          </ac:spMkLst>
        </pc:spChg>
        <pc:spChg chg="mod">
          <ac:chgData name="O'Mahony, Brian" userId="4f701f38-5ac9-4518-9404-e26c93f9fa7d" providerId="ADAL" clId="{74F8A564-920A-9840-A352-4B02B3C06C7F}" dt="2021-07-29T17:25:53.588" v="38" actId="1038"/>
          <ac:spMkLst>
            <pc:docMk/>
            <pc:sldMk cId="2700071071" sldId="2142533078"/>
            <ac:spMk id="261" creationId="{646D2D44-3304-1942-98E5-AC15858E731C}"/>
          </ac:spMkLst>
        </pc:spChg>
        <pc:spChg chg="mod">
          <ac:chgData name="O'Mahony, Brian" userId="4f701f38-5ac9-4518-9404-e26c93f9fa7d" providerId="ADAL" clId="{74F8A564-920A-9840-A352-4B02B3C06C7F}" dt="2021-07-29T17:25:53.588" v="38" actId="1038"/>
          <ac:spMkLst>
            <pc:docMk/>
            <pc:sldMk cId="2700071071" sldId="2142533078"/>
            <ac:spMk id="276" creationId="{24D1C5E6-997F-D349-B8D3-29AB5AF680D1}"/>
          </ac:spMkLst>
        </pc:spChg>
        <pc:spChg chg="mod">
          <ac:chgData name="O'Mahony, Brian" userId="4f701f38-5ac9-4518-9404-e26c93f9fa7d" providerId="ADAL" clId="{74F8A564-920A-9840-A352-4B02B3C06C7F}" dt="2021-07-29T17:26:02.915" v="77" actId="1035"/>
          <ac:spMkLst>
            <pc:docMk/>
            <pc:sldMk cId="2700071071" sldId="2142533078"/>
            <ac:spMk id="282" creationId="{047C96C7-8DF3-0C40-A236-F34708911DEB}"/>
          </ac:spMkLst>
        </pc:spChg>
        <pc:spChg chg="mod">
          <ac:chgData name="O'Mahony, Brian" userId="4f701f38-5ac9-4518-9404-e26c93f9fa7d" providerId="ADAL" clId="{74F8A564-920A-9840-A352-4B02B3C06C7F}" dt="2021-07-29T17:26:02.915" v="77" actId="1035"/>
          <ac:spMkLst>
            <pc:docMk/>
            <pc:sldMk cId="2700071071" sldId="2142533078"/>
            <ac:spMk id="302" creationId="{BDD0FC3B-2A05-9748-8E78-D10723E9AA6B}"/>
          </ac:spMkLst>
        </pc:spChg>
        <pc:spChg chg="mod">
          <ac:chgData name="O'Mahony, Brian" userId="4f701f38-5ac9-4518-9404-e26c93f9fa7d" providerId="ADAL" clId="{74F8A564-920A-9840-A352-4B02B3C06C7F}" dt="2021-07-29T17:26:02.915" v="77" actId="1035"/>
          <ac:spMkLst>
            <pc:docMk/>
            <pc:sldMk cId="2700071071" sldId="2142533078"/>
            <ac:spMk id="336" creationId="{3356E948-0721-5F4D-A994-60F6D6767CBF}"/>
          </ac:spMkLst>
        </pc:spChg>
        <pc:spChg chg="mod">
          <ac:chgData name="O'Mahony, Brian" userId="4f701f38-5ac9-4518-9404-e26c93f9fa7d" providerId="ADAL" clId="{74F8A564-920A-9840-A352-4B02B3C06C7F}" dt="2021-07-29T17:26:02.915" v="77" actId="1035"/>
          <ac:spMkLst>
            <pc:docMk/>
            <pc:sldMk cId="2700071071" sldId="2142533078"/>
            <ac:spMk id="356" creationId="{59AB3680-511D-9349-9F25-EA5F3F729D49}"/>
          </ac:spMkLst>
        </pc:spChg>
        <pc:spChg chg="mod">
          <ac:chgData name="O'Mahony, Brian" userId="4f701f38-5ac9-4518-9404-e26c93f9fa7d" providerId="ADAL" clId="{74F8A564-920A-9840-A352-4B02B3C06C7F}" dt="2021-07-29T17:25:53.588" v="38" actId="1038"/>
          <ac:spMkLst>
            <pc:docMk/>
            <pc:sldMk cId="2700071071" sldId="2142533078"/>
            <ac:spMk id="424" creationId="{29E9EC55-D42B-4444-BB2A-EE49074C7CCA}"/>
          </ac:spMkLst>
        </pc:spChg>
        <pc:spChg chg="mod">
          <ac:chgData name="O'Mahony, Brian" userId="4f701f38-5ac9-4518-9404-e26c93f9fa7d" providerId="ADAL" clId="{74F8A564-920A-9840-A352-4B02B3C06C7F}" dt="2021-07-29T17:25:53.588" v="38" actId="1038"/>
          <ac:spMkLst>
            <pc:docMk/>
            <pc:sldMk cId="2700071071" sldId="2142533078"/>
            <ac:spMk id="426" creationId="{6EBB7839-4B49-F540-B466-ED40CD6391BC}"/>
          </ac:spMkLst>
        </pc:spChg>
        <pc:grpChg chg="mod">
          <ac:chgData name="O'Mahony, Brian" userId="4f701f38-5ac9-4518-9404-e26c93f9fa7d" providerId="ADAL" clId="{74F8A564-920A-9840-A352-4B02B3C06C7F}" dt="2021-07-29T17:26:28.444" v="80" actId="1076"/>
          <ac:grpSpMkLst>
            <pc:docMk/>
            <pc:sldMk cId="2700071071" sldId="2142533078"/>
            <ac:grpSpMk id="289" creationId="{E8B3BCD7-3646-544C-998A-ED07862B8494}"/>
          </ac:grpSpMkLst>
        </pc:grpChg>
        <pc:grpChg chg="del">
          <ac:chgData name="O'Mahony, Brian" userId="4f701f38-5ac9-4518-9404-e26c93f9fa7d" providerId="ADAL" clId="{74F8A564-920A-9840-A352-4B02B3C06C7F}" dt="2021-07-29T17:26:21.311" v="79" actId="478"/>
          <ac:grpSpMkLst>
            <pc:docMk/>
            <pc:sldMk cId="2700071071" sldId="2142533078"/>
            <ac:grpSpMk id="294" creationId="{528C8606-2AFC-FB45-96E2-B1D3B1A131C5}"/>
          </ac:grpSpMkLst>
        </pc:grpChg>
        <pc:grpChg chg="mod">
          <ac:chgData name="O'Mahony, Brian" userId="4f701f38-5ac9-4518-9404-e26c93f9fa7d" providerId="ADAL" clId="{74F8A564-920A-9840-A352-4B02B3C06C7F}" dt="2021-07-29T17:26:35.300" v="81" actId="1076"/>
          <ac:grpSpMkLst>
            <pc:docMk/>
            <pc:sldMk cId="2700071071" sldId="2142533078"/>
            <ac:grpSpMk id="298" creationId="{32E64C09-7D1F-104A-94E0-893783A2E9F5}"/>
          </ac:grpSpMkLst>
        </pc:grpChg>
        <pc:picChg chg="del">
          <ac:chgData name="O'Mahony, Brian" userId="4f701f38-5ac9-4518-9404-e26c93f9fa7d" providerId="ADAL" clId="{74F8A564-920A-9840-A352-4B02B3C06C7F}" dt="2021-07-29T17:26:17.333" v="78" actId="478"/>
          <ac:picMkLst>
            <pc:docMk/>
            <pc:sldMk cId="2700071071" sldId="2142533078"/>
            <ac:picMk id="201" creationId="{FA95B2FA-AC2A-2249-9AF1-4735B8FDB426}"/>
          </ac:picMkLst>
        </pc:picChg>
        <pc:picChg chg="mod">
          <ac:chgData name="O'Mahony, Brian" userId="4f701f38-5ac9-4518-9404-e26c93f9fa7d" providerId="ADAL" clId="{74F8A564-920A-9840-A352-4B02B3C06C7F}" dt="2021-07-29T17:25:53.588" v="38" actId="1038"/>
          <ac:picMkLst>
            <pc:docMk/>
            <pc:sldMk cId="2700071071" sldId="2142533078"/>
            <ac:picMk id="275" creationId="{76A8758D-FA1C-CE40-958C-141C27DF773E}"/>
          </ac:picMkLst>
        </pc:picChg>
        <pc:picChg chg="mod">
          <ac:chgData name="O'Mahony, Brian" userId="4f701f38-5ac9-4518-9404-e26c93f9fa7d" providerId="ADAL" clId="{74F8A564-920A-9840-A352-4B02B3C06C7F}" dt="2021-07-29T17:25:53.588" v="38" actId="1038"/>
          <ac:picMkLst>
            <pc:docMk/>
            <pc:sldMk cId="2700071071" sldId="2142533078"/>
            <ac:picMk id="277" creationId="{3BE52E49-79B0-D448-8E54-369728F55526}"/>
          </ac:picMkLst>
        </pc:picChg>
        <pc:picChg chg="mod">
          <ac:chgData name="O'Mahony, Brian" userId="4f701f38-5ac9-4518-9404-e26c93f9fa7d" providerId="ADAL" clId="{74F8A564-920A-9840-A352-4B02B3C06C7F}" dt="2021-07-29T17:26:02.915" v="77" actId="1035"/>
          <ac:picMkLst>
            <pc:docMk/>
            <pc:sldMk cId="2700071071" sldId="2142533078"/>
            <ac:picMk id="290" creationId="{3AEE02E1-F856-7A45-993E-947F2A0BE8BE}"/>
          </ac:picMkLst>
        </pc:picChg>
        <pc:picChg chg="mod">
          <ac:chgData name="O'Mahony, Brian" userId="4f701f38-5ac9-4518-9404-e26c93f9fa7d" providerId="ADAL" clId="{74F8A564-920A-9840-A352-4B02B3C06C7F}" dt="2021-07-29T17:26:02.915" v="77" actId="1035"/>
          <ac:picMkLst>
            <pc:docMk/>
            <pc:sldMk cId="2700071071" sldId="2142533078"/>
            <ac:picMk id="304" creationId="{DE16DC1B-174B-3F4B-AF5B-BD07F6FB93B1}"/>
          </ac:picMkLst>
        </pc:picChg>
        <pc:picChg chg="mod">
          <ac:chgData name="O'Mahony, Brian" userId="4f701f38-5ac9-4518-9404-e26c93f9fa7d" providerId="ADAL" clId="{74F8A564-920A-9840-A352-4B02B3C06C7F}" dt="2021-07-29T17:26:02.915" v="77" actId="1035"/>
          <ac:picMkLst>
            <pc:docMk/>
            <pc:sldMk cId="2700071071" sldId="2142533078"/>
            <ac:picMk id="355" creationId="{0EC0A0C1-30A4-4A42-B012-C1AA1884CFFE}"/>
          </ac:picMkLst>
        </pc:picChg>
        <pc:picChg chg="mod">
          <ac:chgData name="O'Mahony, Brian" userId="4f701f38-5ac9-4518-9404-e26c93f9fa7d" providerId="ADAL" clId="{74F8A564-920A-9840-A352-4B02B3C06C7F}" dt="2021-07-29T17:26:02.915" v="77" actId="1035"/>
          <ac:picMkLst>
            <pc:docMk/>
            <pc:sldMk cId="2700071071" sldId="2142533078"/>
            <ac:picMk id="423" creationId="{409DC3C7-6BBB-EB46-8AC6-F5E8B757464B}"/>
          </ac:picMkLst>
        </pc:picChg>
        <pc:picChg chg="mod">
          <ac:chgData name="O'Mahony, Brian" userId="4f701f38-5ac9-4518-9404-e26c93f9fa7d" providerId="ADAL" clId="{74F8A564-920A-9840-A352-4B02B3C06C7F}" dt="2021-07-29T17:25:53.588" v="38" actId="1038"/>
          <ac:picMkLst>
            <pc:docMk/>
            <pc:sldMk cId="2700071071" sldId="2142533078"/>
            <ac:picMk id="425" creationId="{1850F6BF-79B9-CC47-BF9D-838EF2751643}"/>
          </ac:picMkLst>
        </pc:picChg>
        <pc:picChg chg="mod">
          <ac:chgData name="O'Mahony, Brian" userId="4f701f38-5ac9-4518-9404-e26c93f9fa7d" providerId="ADAL" clId="{74F8A564-920A-9840-A352-4B02B3C06C7F}" dt="2021-07-29T17:25:53.588" v="38" actId="1038"/>
          <ac:picMkLst>
            <pc:docMk/>
            <pc:sldMk cId="2700071071" sldId="2142533078"/>
            <ac:picMk id="427" creationId="{F3EEA75B-50CB-A34F-BB4D-14AD0F206DA7}"/>
          </ac:picMkLst>
        </pc:picChg>
        <pc:picChg chg="del">
          <ac:chgData name="O'Mahony, Brian" userId="4f701f38-5ac9-4518-9404-e26c93f9fa7d" providerId="ADAL" clId="{74F8A564-920A-9840-A352-4B02B3C06C7F}" dt="2021-08-02T20:34:16.915" v="94" actId="478"/>
          <ac:picMkLst>
            <pc:docMk/>
            <pc:sldMk cId="2700071071" sldId="2142533078"/>
            <ac:picMk id="7190" creationId="{7008BF3F-D05F-8B4E-B0C7-A97B040398B2}"/>
          </ac:picMkLst>
        </pc:picChg>
      </pc:sldChg>
    </pc:docChg>
  </pc:docChgLst>
  <pc:docChgLst>
    <pc:chgData name="O'Mahony, Brian" userId="4f701f38-5ac9-4518-9404-e26c93f9fa7d" providerId="ADAL" clId="{831F9A4F-DAF3-C84E-A7AA-5DDCA81ADBEA}"/>
    <pc:docChg chg="undo redo custSel addSld delSld modSld sldOrd">
      <pc:chgData name="O'Mahony, Brian" userId="4f701f38-5ac9-4518-9404-e26c93f9fa7d" providerId="ADAL" clId="{831F9A4F-DAF3-C84E-A7AA-5DDCA81ADBEA}" dt="2020-12-07T20:15:18.478" v="1075"/>
      <pc:docMkLst>
        <pc:docMk/>
      </pc:docMkLst>
      <pc:sldChg chg="addSp delSp modSp add mod delAnim modAnim">
        <pc:chgData name="O'Mahony, Brian" userId="4f701f38-5ac9-4518-9404-e26c93f9fa7d" providerId="ADAL" clId="{831F9A4F-DAF3-C84E-A7AA-5DDCA81ADBEA}" dt="2020-12-07T20:15:18.478" v="1075"/>
        <pc:sldMkLst>
          <pc:docMk/>
          <pc:sldMk cId="2111586235" sldId="328"/>
        </pc:sldMkLst>
        <pc:spChg chg="add mod">
          <ac:chgData name="O'Mahony, Brian" userId="4f701f38-5ac9-4518-9404-e26c93f9fa7d" providerId="ADAL" clId="{831F9A4F-DAF3-C84E-A7AA-5DDCA81ADBEA}" dt="2020-12-07T20:13:43.144" v="1063" actId="20577"/>
          <ac:spMkLst>
            <pc:docMk/>
            <pc:sldMk cId="2111586235" sldId="328"/>
            <ac:spMk id="111" creationId="{DD9FFB52-98F9-9145-ACE6-82661B45CE72}"/>
          </ac:spMkLst>
        </pc:spChg>
        <pc:grpChg chg="add">
          <ac:chgData name="O'Mahony, Brian" userId="4f701f38-5ac9-4518-9404-e26c93f9fa7d" providerId="ADAL" clId="{831F9A4F-DAF3-C84E-A7AA-5DDCA81ADBEA}" dt="2020-12-07T20:15:13.292" v="1074" actId="164"/>
          <ac:grpSpMkLst>
            <pc:docMk/>
            <pc:sldMk cId="2111586235" sldId="328"/>
            <ac:grpSpMk id="10" creationId="{75D8F175-E83E-3C47-832C-0F2C96D84218}"/>
          </ac:grpSpMkLst>
        </pc:grpChg>
        <pc:picChg chg="mod">
          <ac:chgData name="O'Mahony, Brian" userId="4f701f38-5ac9-4518-9404-e26c93f9fa7d" providerId="ADAL" clId="{831F9A4F-DAF3-C84E-A7AA-5DDCA81ADBEA}" dt="2020-12-07T19:47:18.938" v="1058" actId="1076"/>
          <ac:picMkLst>
            <pc:docMk/>
            <pc:sldMk cId="2111586235" sldId="328"/>
            <ac:picMk id="142" creationId="{C56EBE47-3A35-4FD1-A3E0-8A4D9C804358}"/>
          </ac:picMkLst>
        </pc:picChg>
        <pc:cxnChg chg="add del mod">
          <ac:chgData name="O'Mahony, Brian" userId="4f701f38-5ac9-4518-9404-e26c93f9fa7d" providerId="ADAL" clId="{831F9A4F-DAF3-C84E-A7AA-5DDCA81ADBEA}" dt="2020-12-07T20:14:05.604" v="1067" actId="478"/>
          <ac:cxnSpMkLst>
            <pc:docMk/>
            <pc:sldMk cId="2111586235" sldId="328"/>
            <ac:cxnSpMk id="145" creationId="{72002792-3CC2-6643-9F43-39BF32E407C9}"/>
          </ac:cxnSpMkLst>
        </pc:cxnChg>
        <pc:cxnChg chg="add mod">
          <ac:chgData name="O'Mahony, Brian" userId="4f701f38-5ac9-4518-9404-e26c93f9fa7d" providerId="ADAL" clId="{831F9A4F-DAF3-C84E-A7AA-5DDCA81ADBEA}" dt="2020-12-07T20:14:52.107" v="1073"/>
          <ac:cxnSpMkLst>
            <pc:docMk/>
            <pc:sldMk cId="2111586235" sldId="328"/>
            <ac:cxnSpMk id="146" creationId="{6CD895B9-D185-5447-92E9-C1E540CF8940}"/>
          </ac:cxnSpMkLst>
        </pc:cxnChg>
      </pc:sldChg>
      <pc:sldChg chg="add modNotes">
        <pc:chgData name="O'Mahony, Brian" userId="4f701f38-5ac9-4518-9404-e26c93f9fa7d" providerId="ADAL" clId="{831F9A4F-DAF3-C84E-A7AA-5DDCA81ADBEA}" dt="2020-11-30T13:55:30.711" v="2" actId="27636"/>
        <pc:sldMkLst>
          <pc:docMk/>
          <pc:sldMk cId="1523793812" sldId="1412"/>
        </pc:sldMkLst>
      </pc:sldChg>
      <pc:sldChg chg="addSp delSp modSp add del mod">
        <pc:chgData name="O'Mahony, Brian" userId="4f701f38-5ac9-4518-9404-e26c93f9fa7d" providerId="ADAL" clId="{831F9A4F-DAF3-C84E-A7AA-5DDCA81ADBEA}" dt="2020-11-30T17:29:14.590" v="16"/>
        <pc:sldMkLst>
          <pc:docMk/>
          <pc:sldMk cId="3009719515" sldId="550144297"/>
        </pc:sldMkLst>
        <pc:spChg chg="add del mod">
          <ac:chgData name="O'Mahony, Brian" userId="4f701f38-5ac9-4518-9404-e26c93f9fa7d" providerId="ADAL" clId="{831F9A4F-DAF3-C84E-A7AA-5DDCA81ADBEA}" dt="2020-11-30T17:29:10.283" v="13" actId="767"/>
          <ac:spMkLst>
            <pc:docMk/>
            <pc:sldMk cId="3009719515" sldId="550144297"/>
            <ac:spMk id="2" creationId="{D8C48DE1-15EA-054B-9742-D35E3D43D05D}"/>
          </ac:spMkLst>
        </pc:spChg>
        <pc:spChg chg="add del mod">
          <ac:chgData name="O'Mahony, Brian" userId="4f701f38-5ac9-4518-9404-e26c93f9fa7d" providerId="ADAL" clId="{831F9A4F-DAF3-C84E-A7AA-5DDCA81ADBEA}" dt="2020-11-30T17:29:09.439" v="12" actId="767"/>
          <ac:spMkLst>
            <pc:docMk/>
            <pc:sldMk cId="3009719515" sldId="550144297"/>
            <ac:spMk id="3" creationId="{5F2A4EF9-2892-F64B-AA08-890592021889}"/>
          </ac:spMkLst>
        </pc:spChg>
        <pc:spChg chg="add del">
          <ac:chgData name="O'Mahony, Brian" userId="4f701f38-5ac9-4518-9404-e26c93f9fa7d" providerId="ADAL" clId="{831F9A4F-DAF3-C84E-A7AA-5DDCA81ADBEA}" dt="2020-11-30T17:29:12.324" v="14" actId="478"/>
          <ac:spMkLst>
            <pc:docMk/>
            <pc:sldMk cId="3009719515" sldId="550144297"/>
            <ac:spMk id="62" creationId="{6E436B96-10DC-4A0B-B1E9-A0B7DCF375EE}"/>
          </ac:spMkLst>
        </pc:spChg>
      </pc:sldChg>
      <pc:sldChg chg="add">
        <pc:chgData name="O'Mahony, Brian" userId="4f701f38-5ac9-4518-9404-e26c93f9fa7d" providerId="ADAL" clId="{831F9A4F-DAF3-C84E-A7AA-5DDCA81ADBEA}" dt="2020-12-01T20:37:13.659" v="1055"/>
        <pc:sldMkLst>
          <pc:docMk/>
          <pc:sldMk cId="3868889485" sldId="2134803291"/>
        </pc:sldMkLst>
      </pc:sldChg>
      <pc:sldChg chg="addSp delSp modSp add del mod">
        <pc:chgData name="O'Mahony, Brian" userId="4f701f38-5ac9-4518-9404-e26c93f9fa7d" providerId="ADAL" clId="{831F9A4F-DAF3-C84E-A7AA-5DDCA81ADBEA}" dt="2020-11-30T20:29:12.025" v="441" actId="2696"/>
        <pc:sldMkLst>
          <pc:docMk/>
          <pc:sldMk cId="497105547" sldId="2134803322"/>
        </pc:sldMkLst>
        <pc:spChg chg="del mod">
          <ac:chgData name="O'Mahony, Brian" userId="4f701f38-5ac9-4518-9404-e26c93f9fa7d" providerId="ADAL" clId="{831F9A4F-DAF3-C84E-A7AA-5DDCA81ADBEA}" dt="2020-11-30T19:37:19.201" v="77" actId="478"/>
          <ac:spMkLst>
            <pc:docMk/>
            <pc:sldMk cId="497105547" sldId="2134803322"/>
            <ac:spMk id="2" creationId="{7AA2BF93-AEB7-4156-8619-70423319D216}"/>
          </ac:spMkLst>
        </pc:spChg>
        <pc:spChg chg="del">
          <ac:chgData name="O'Mahony, Brian" userId="4f701f38-5ac9-4518-9404-e26c93f9fa7d" providerId="ADAL" clId="{831F9A4F-DAF3-C84E-A7AA-5DDCA81ADBEA}" dt="2020-11-30T19:34:48.847" v="75" actId="478"/>
          <ac:spMkLst>
            <pc:docMk/>
            <pc:sldMk cId="497105547" sldId="2134803322"/>
            <ac:spMk id="3" creationId="{258C99AA-55E1-449D-9CDF-60F3AC483E5D}"/>
          </ac:spMkLst>
        </pc:spChg>
        <pc:spChg chg="add del mod">
          <ac:chgData name="O'Mahony, Brian" userId="4f701f38-5ac9-4518-9404-e26c93f9fa7d" providerId="ADAL" clId="{831F9A4F-DAF3-C84E-A7AA-5DDCA81ADBEA}" dt="2020-11-30T19:34:45.375" v="73" actId="478"/>
          <ac:spMkLst>
            <pc:docMk/>
            <pc:sldMk cId="497105547" sldId="2134803322"/>
            <ac:spMk id="8" creationId="{4414A5E7-1EC7-9643-A6DA-066A71409E58}"/>
          </ac:spMkLst>
        </pc:spChg>
        <pc:spChg chg="del">
          <ac:chgData name="O'Mahony, Brian" userId="4f701f38-5ac9-4518-9404-e26c93f9fa7d" providerId="ADAL" clId="{831F9A4F-DAF3-C84E-A7AA-5DDCA81ADBEA}" dt="2020-11-30T19:34:43.604" v="72" actId="478"/>
          <ac:spMkLst>
            <pc:docMk/>
            <pc:sldMk cId="497105547" sldId="2134803322"/>
            <ac:spMk id="30" creationId="{937400FD-8EDC-FA47-A3BD-54799F216198}"/>
          </ac:spMkLst>
        </pc:spChg>
        <pc:spChg chg="del">
          <ac:chgData name="O'Mahony, Brian" userId="4f701f38-5ac9-4518-9404-e26c93f9fa7d" providerId="ADAL" clId="{831F9A4F-DAF3-C84E-A7AA-5DDCA81ADBEA}" dt="2020-11-30T19:34:41.042" v="71" actId="478"/>
          <ac:spMkLst>
            <pc:docMk/>
            <pc:sldMk cId="497105547" sldId="2134803322"/>
            <ac:spMk id="68" creationId="{A44AD48E-61FA-4E85-97CC-DC980BC6C0A4}"/>
          </ac:spMkLst>
        </pc:spChg>
        <pc:spChg chg="add mod">
          <ac:chgData name="O'Mahony, Brian" userId="4f701f38-5ac9-4518-9404-e26c93f9fa7d" providerId="ADAL" clId="{831F9A4F-DAF3-C84E-A7AA-5DDCA81ADBEA}" dt="2020-11-30T19:40:15.060" v="79" actId="1076"/>
          <ac:spMkLst>
            <pc:docMk/>
            <pc:sldMk cId="497105547" sldId="2134803322"/>
            <ac:spMk id="94" creationId="{10C6F9BC-AB5E-BD44-B522-FA52EE25E509}"/>
          </ac:spMkLst>
        </pc:spChg>
        <pc:spChg chg="mod">
          <ac:chgData name="O'Mahony, Brian" userId="4f701f38-5ac9-4518-9404-e26c93f9fa7d" providerId="ADAL" clId="{831F9A4F-DAF3-C84E-A7AA-5DDCA81ADBEA}" dt="2020-11-30T19:37:15.317" v="76" actId="1076"/>
          <ac:spMkLst>
            <pc:docMk/>
            <pc:sldMk cId="497105547" sldId="2134803322"/>
            <ac:spMk id="147" creationId="{977C00FB-79E6-4660-8EB5-BAF1A78316D3}"/>
          </ac:spMkLst>
        </pc:spChg>
        <pc:spChg chg="mod">
          <ac:chgData name="O'Mahony, Brian" userId="4f701f38-5ac9-4518-9404-e26c93f9fa7d" providerId="ADAL" clId="{831F9A4F-DAF3-C84E-A7AA-5DDCA81ADBEA}" dt="2020-11-30T19:37:15.317" v="76" actId="1076"/>
          <ac:spMkLst>
            <pc:docMk/>
            <pc:sldMk cId="497105547" sldId="2134803322"/>
            <ac:spMk id="149" creationId="{B0FA7EC8-44E9-417A-92A0-1ABA0BF6F711}"/>
          </ac:spMkLst>
        </pc:spChg>
        <pc:spChg chg="mod">
          <ac:chgData name="O'Mahony, Brian" userId="4f701f38-5ac9-4518-9404-e26c93f9fa7d" providerId="ADAL" clId="{831F9A4F-DAF3-C84E-A7AA-5DDCA81ADBEA}" dt="2020-11-30T19:37:15.317" v="76" actId="1076"/>
          <ac:spMkLst>
            <pc:docMk/>
            <pc:sldMk cId="497105547" sldId="2134803322"/>
            <ac:spMk id="150" creationId="{4B5C3C45-53C4-4337-AAA1-1F868A95D827}"/>
          </ac:spMkLst>
        </pc:spChg>
        <pc:spChg chg="mod">
          <ac:chgData name="O'Mahony, Brian" userId="4f701f38-5ac9-4518-9404-e26c93f9fa7d" providerId="ADAL" clId="{831F9A4F-DAF3-C84E-A7AA-5DDCA81ADBEA}" dt="2020-11-30T19:37:15.317" v="76" actId="1076"/>
          <ac:spMkLst>
            <pc:docMk/>
            <pc:sldMk cId="497105547" sldId="2134803322"/>
            <ac:spMk id="153" creationId="{CC711947-0AB7-480A-AD28-207AF0D8D279}"/>
          </ac:spMkLst>
        </pc:spChg>
        <pc:spChg chg="mod">
          <ac:chgData name="O'Mahony, Brian" userId="4f701f38-5ac9-4518-9404-e26c93f9fa7d" providerId="ADAL" clId="{831F9A4F-DAF3-C84E-A7AA-5DDCA81ADBEA}" dt="2020-11-30T19:37:15.317" v="76" actId="1076"/>
          <ac:spMkLst>
            <pc:docMk/>
            <pc:sldMk cId="497105547" sldId="2134803322"/>
            <ac:spMk id="154" creationId="{7DA7ADD4-35DC-4C82-A5DE-054CF2762A3E}"/>
          </ac:spMkLst>
        </pc:spChg>
        <pc:spChg chg="mod">
          <ac:chgData name="O'Mahony, Brian" userId="4f701f38-5ac9-4518-9404-e26c93f9fa7d" providerId="ADAL" clId="{831F9A4F-DAF3-C84E-A7AA-5DDCA81ADBEA}" dt="2020-11-30T19:37:15.317" v="76" actId="1076"/>
          <ac:spMkLst>
            <pc:docMk/>
            <pc:sldMk cId="497105547" sldId="2134803322"/>
            <ac:spMk id="155" creationId="{69E442C3-53AB-4C82-B3FA-271C514344DB}"/>
          </ac:spMkLst>
        </pc:spChg>
        <pc:spChg chg="mod">
          <ac:chgData name="O'Mahony, Brian" userId="4f701f38-5ac9-4518-9404-e26c93f9fa7d" providerId="ADAL" clId="{831F9A4F-DAF3-C84E-A7AA-5DDCA81ADBEA}" dt="2020-11-30T19:37:15.317" v="76" actId="1076"/>
          <ac:spMkLst>
            <pc:docMk/>
            <pc:sldMk cId="497105547" sldId="2134803322"/>
            <ac:spMk id="158" creationId="{80AA59FE-3B6D-4C47-A2B2-29E654C93A03}"/>
          </ac:spMkLst>
        </pc:spChg>
        <pc:spChg chg="mod">
          <ac:chgData name="O'Mahony, Brian" userId="4f701f38-5ac9-4518-9404-e26c93f9fa7d" providerId="ADAL" clId="{831F9A4F-DAF3-C84E-A7AA-5DDCA81ADBEA}" dt="2020-11-30T19:37:15.317" v="76" actId="1076"/>
          <ac:spMkLst>
            <pc:docMk/>
            <pc:sldMk cId="497105547" sldId="2134803322"/>
            <ac:spMk id="160" creationId="{77542FAF-DFC5-4AE0-B882-C5F533722E29}"/>
          </ac:spMkLst>
        </pc:spChg>
        <pc:spChg chg="mod">
          <ac:chgData name="O'Mahony, Brian" userId="4f701f38-5ac9-4518-9404-e26c93f9fa7d" providerId="ADAL" clId="{831F9A4F-DAF3-C84E-A7AA-5DDCA81ADBEA}" dt="2020-11-30T19:37:15.317" v="76" actId="1076"/>
          <ac:spMkLst>
            <pc:docMk/>
            <pc:sldMk cId="497105547" sldId="2134803322"/>
            <ac:spMk id="165" creationId="{3375A4B2-0D28-4DA0-8605-568710C6843B}"/>
          </ac:spMkLst>
        </pc:spChg>
        <pc:spChg chg="mod">
          <ac:chgData name="O'Mahony, Brian" userId="4f701f38-5ac9-4518-9404-e26c93f9fa7d" providerId="ADAL" clId="{831F9A4F-DAF3-C84E-A7AA-5DDCA81ADBEA}" dt="2020-11-30T19:37:15.317" v="76" actId="1076"/>
          <ac:spMkLst>
            <pc:docMk/>
            <pc:sldMk cId="497105547" sldId="2134803322"/>
            <ac:spMk id="166" creationId="{A3536D0B-4218-49E9-B817-5AE6CAFBE714}"/>
          </ac:spMkLst>
        </pc:spChg>
        <pc:spChg chg="mod">
          <ac:chgData name="O'Mahony, Brian" userId="4f701f38-5ac9-4518-9404-e26c93f9fa7d" providerId="ADAL" clId="{831F9A4F-DAF3-C84E-A7AA-5DDCA81ADBEA}" dt="2020-11-30T19:37:15.317" v="76" actId="1076"/>
          <ac:spMkLst>
            <pc:docMk/>
            <pc:sldMk cId="497105547" sldId="2134803322"/>
            <ac:spMk id="167" creationId="{9989B132-8921-43C3-9690-BB1A02583F2A}"/>
          </ac:spMkLst>
        </pc:spChg>
        <pc:spChg chg="mod">
          <ac:chgData name="O'Mahony, Brian" userId="4f701f38-5ac9-4518-9404-e26c93f9fa7d" providerId="ADAL" clId="{831F9A4F-DAF3-C84E-A7AA-5DDCA81ADBEA}" dt="2020-11-30T19:37:15.317" v="76" actId="1076"/>
          <ac:spMkLst>
            <pc:docMk/>
            <pc:sldMk cId="497105547" sldId="2134803322"/>
            <ac:spMk id="168" creationId="{97E22BF7-6A02-48FA-A9E5-4608DA7CF2DC}"/>
          </ac:spMkLst>
        </pc:spChg>
        <pc:spChg chg="mod">
          <ac:chgData name="O'Mahony, Brian" userId="4f701f38-5ac9-4518-9404-e26c93f9fa7d" providerId="ADAL" clId="{831F9A4F-DAF3-C84E-A7AA-5DDCA81ADBEA}" dt="2020-11-30T19:37:15.317" v="76" actId="1076"/>
          <ac:spMkLst>
            <pc:docMk/>
            <pc:sldMk cId="497105547" sldId="2134803322"/>
            <ac:spMk id="170" creationId="{18264B71-C12A-4034-8C0A-9668B3939BE2}"/>
          </ac:spMkLst>
        </pc:spChg>
        <pc:spChg chg="mod">
          <ac:chgData name="O'Mahony, Brian" userId="4f701f38-5ac9-4518-9404-e26c93f9fa7d" providerId="ADAL" clId="{831F9A4F-DAF3-C84E-A7AA-5DDCA81ADBEA}" dt="2020-11-30T19:37:15.317" v="76" actId="1076"/>
          <ac:spMkLst>
            <pc:docMk/>
            <pc:sldMk cId="497105547" sldId="2134803322"/>
            <ac:spMk id="172" creationId="{8F077D3A-2184-41B8-A6EC-312598DCEF3F}"/>
          </ac:spMkLst>
        </pc:spChg>
        <pc:spChg chg="mod">
          <ac:chgData name="O'Mahony, Brian" userId="4f701f38-5ac9-4518-9404-e26c93f9fa7d" providerId="ADAL" clId="{831F9A4F-DAF3-C84E-A7AA-5DDCA81ADBEA}" dt="2020-11-30T19:37:15.317" v="76" actId="1076"/>
          <ac:spMkLst>
            <pc:docMk/>
            <pc:sldMk cId="497105547" sldId="2134803322"/>
            <ac:spMk id="173" creationId="{BDEF9213-7BE0-41C7-A498-E20FF4F4FB25}"/>
          </ac:spMkLst>
        </pc:spChg>
        <pc:spChg chg="mod">
          <ac:chgData name="O'Mahony, Brian" userId="4f701f38-5ac9-4518-9404-e26c93f9fa7d" providerId="ADAL" clId="{831F9A4F-DAF3-C84E-A7AA-5DDCA81ADBEA}" dt="2020-11-30T19:37:15.317" v="76" actId="1076"/>
          <ac:spMkLst>
            <pc:docMk/>
            <pc:sldMk cId="497105547" sldId="2134803322"/>
            <ac:spMk id="174" creationId="{B1278EB0-CF83-4FFF-9BEF-58E4D920C88C}"/>
          </ac:spMkLst>
        </pc:spChg>
        <pc:spChg chg="mod">
          <ac:chgData name="O'Mahony, Brian" userId="4f701f38-5ac9-4518-9404-e26c93f9fa7d" providerId="ADAL" clId="{831F9A4F-DAF3-C84E-A7AA-5DDCA81ADBEA}" dt="2020-11-30T19:37:15.317" v="76" actId="1076"/>
          <ac:spMkLst>
            <pc:docMk/>
            <pc:sldMk cId="497105547" sldId="2134803322"/>
            <ac:spMk id="178" creationId="{79B92029-F49B-4B7A-BFF8-D181BCA2C995}"/>
          </ac:spMkLst>
        </pc:spChg>
        <pc:spChg chg="mod">
          <ac:chgData name="O'Mahony, Brian" userId="4f701f38-5ac9-4518-9404-e26c93f9fa7d" providerId="ADAL" clId="{831F9A4F-DAF3-C84E-A7AA-5DDCA81ADBEA}" dt="2020-11-30T19:37:15.317" v="76" actId="1076"/>
          <ac:spMkLst>
            <pc:docMk/>
            <pc:sldMk cId="497105547" sldId="2134803322"/>
            <ac:spMk id="179" creationId="{8FDE7961-9157-48E1-AFCC-0F0D8C489787}"/>
          </ac:spMkLst>
        </pc:spChg>
        <pc:spChg chg="mod">
          <ac:chgData name="O'Mahony, Brian" userId="4f701f38-5ac9-4518-9404-e26c93f9fa7d" providerId="ADAL" clId="{831F9A4F-DAF3-C84E-A7AA-5DDCA81ADBEA}" dt="2020-11-30T19:37:15.317" v="76" actId="1076"/>
          <ac:spMkLst>
            <pc:docMk/>
            <pc:sldMk cId="497105547" sldId="2134803322"/>
            <ac:spMk id="180" creationId="{5B940A98-CEE5-4FD9-8651-72651A648ED4}"/>
          </ac:spMkLst>
        </pc:spChg>
        <pc:spChg chg="mod">
          <ac:chgData name="O'Mahony, Brian" userId="4f701f38-5ac9-4518-9404-e26c93f9fa7d" providerId="ADAL" clId="{831F9A4F-DAF3-C84E-A7AA-5DDCA81ADBEA}" dt="2020-11-30T19:37:15.317" v="76" actId="1076"/>
          <ac:spMkLst>
            <pc:docMk/>
            <pc:sldMk cId="497105547" sldId="2134803322"/>
            <ac:spMk id="181" creationId="{0988F925-CF74-48D1-B826-E911DDF9BB4A}"/>
          </ac:spMkLst>
        </pc:spChg>
        <pc:spChg chg="mod">
          <ac:chgData name="O'Mahony, Brian" userId="4f701f38-5ac9-4518-9404-e26c93f9fa7d" providerId="ADAL" clId="{831F9A4F-DAF3-C84E-A7AA-5DDCA81ADBEA}" dt="2020-11-30T19:37:15.317" v="76" actId="1076"/>
          <ac:spMkLst>
            <pc:docMk/>
            <pc:sldMk cId="497105547" sldId="2134803322"/>
            <ac:spMk id="182" creationId="{7D65646B-CCDA-4AED-A445-9D21F52DA906}"/>
          </ac:spMkLst>
        </pc:spChg>
        <pc:spChg chg="mod">
          <ac:chgData name="O'Mahony, Brian" userId="4f701f38-5ac9-4518-9404-e26c93f9fa7d" providerId="ADAL" clId="{831F9A4F-DAF3-C84E-A7AA-5DDCA81ADBEA}" dt="2020-11-30T19:37:15.317" v="76" actId="1076"/>
          <ac:spMkLst>
            <pc:docMk/>
            <pc:sldMk cId="497105547" sldId="2134803322"/>
            <ac:spMk id="183" creationId="{DED53D6A-A27D-460D-B48A-7E4978D6F5F5}"/>
          </ac:spMkLst>
        </pc:spChg>
        <pc:spChg chg="mod">
          <ac:chgData name="O'Mahony, Brian" userId="4f701f38-5ac9-4518-9404-e26c93f9fa7d" providerId="ADAL" clId="{831F9A4F-DAF3-C84E-A7AA-5DDCA81ADBEA}" dt="2020-11-30T19:37:15.317" v="76" actId="1076"/>
          <ac:spMkLst>
            <pc:docMk/>
            <pc:sldMk cId="497105547" sldId="2134803322"/>
            <ac:spMk id="184" creationId="{CFDD33F5-C8C7-4332-BBA6-73BFE7535956}"/>
          </ac:spMkLst>
        </pc:spChg>
        <pc:spChg chg="mod">
          <ac:chgData name="O'Mahony, Brian" userId="4f701f38-5ac9-4518-9404-e26c93f9fa7d" providerId="ADAL" clId="{831F9A4F-DAF3-C84E-A7AA-5DDCA81ADBEA}" dt="2020-11-30T19:37:15.317" v="76" actId="1076"/>
          <ac:spMkLst>
            <pc:docMk/>
            <pc:sldMk cId="497105547" sldId="2134803322"/>
            <ac:spMk id="185" creationId="{F9FED743-B45E-4A33-9EC8-79D909807217}"/>
          </ac:spMkLst>
        </pc:spChg>
        <pc:spChg chg="mod">
          <ac:chgData name="O'Mahony, Brian" userId="4f701f38-5ac9-4518-9404-e26c93f9fa7d" providerId="ADAL" clId="{831F9A4F-DAF3-C84E-A7AA-5DDCA81ADBEA}" dt="2020-11-30T19:37:15.317" v="76" actId="1076"/>
          <ac:spMkLst>
            <pc:docMk/>
            <pc:sldMk cId="497105547" sldId="2134803322"/>
            <ac:spMk id="186" creationId="{1BAF09F2-EFD9-4E62-9BF2-F538CF0DA166}"/>
          </ac:spMkLst>
        </pc:spChg>
        <pc:spChg chg="mod">
          <ac:chgData name="O'Mahony, Brian" userId="4f701f38-5ac9-4518-9404-e26c93f9fa7d" providerId="ADAL" clId="{831F9A4F-DAF3-C84E-A7AA-5DDCA81ADBEA}" dt="2020-11-30T19:37:15.317" v="76" actId="1076"/>
          <ac:spMkLst>
            <pc:docMk/>
            <pc:sldMk cId="497105547" sldId="2134803322"/>
            <ac:spMk id="187" creationId="{C06B75B5-521E-41DC-8632-89A0C1BDE270}"/>
          </ac:spMkLst>
        </pc:spChg>
        <pc:spChg chg="mod">
          <ac:chgData name="O'Mahony, Brian" userId="4f701f38-5ac9-4518-9404-e26c93f9fa7d" providerId="ADAL" clId="{831F9A4F-DAF3-C84E-A7AA-5DDCA81ADBEA}" dt="2020-11-30T19:37:15.317" v="76" actId="1076"/>
          <ac:spMkLst>
            <pc:docMk/>
            <pc:sldMk cId="497105547" sldId="2134803322"/>
            <ac:spMk id="188" creationId="{DD29B1D4-74E0-4C5F-83D3-3BF308C81D8D}"/>
          </ac:spMkLst>
        </pc:spChg>
        <pc:spChg chg="mod">
          <ac:chgData name="O'Mahony, Brian" userId="4f701f38-5ac9-4518-9404-e26c93f9fa7d" providerId="ADAL" clId="{831F9A4F-DAF3-C84E-A7AA-5DDCA81ADBEA}" dt="2020-11-30T19:37:15.317" v="76" actId="1076"/>
          <ac:spMkLst>
            <pc:docMk/>
            <pc:sldMk cId="497105547" sldId="2134803322"/>
            <ac:spMk id="189" creationId="{E99F7050-AE6B-4ADD-B05A-4CD28C695DDF}"/>
          </ac:spMkLst>
        </pc:spChg>
        <pc:spChg chg="mod">
          <ac:chgData name="O'Mahony, Brian" userId="4f701f38-5ac9-4518-9404-e26c93f9fa7d" providerId="ADAL" clId="{831F9A4F-DAF3-C84E-A7AA-5DDCA81ADBEA}" dt="2020-11-30T19:37:15.317" v="76" actId="1076"/>
          <ac:spMkLst>
            <pc:docMk/>
            <pc:sldMk cId="497105547" sldId="2134803322"/>
            <ac:spMk id="190" creationId="{4E54DC3E-0154-44C2-AA78-690E54A136DC}"/>
          </ac:spMkLst>
        </pc:spChg>
        <pc:spChg chg="mod">
          <ac:chgData name="O'Mahony, Brian" userId="4f701f38-5ac9-4518-9404-e26c93f9fa7d" providerId="ADAL" clId="{831F9A4F-DAF3-C84E-A7AA-5DDCA81ADBEA}" dt="2020-11-30T19:37:15.317" v="76" actId="1076"/>
          <ac:spMkLst>
            <pc:docMk/>
            <pc:sldMk cId="497105547" sldId="2134803322"/>
            <ac:spMk id="191" creationId="{860B19D1-9950-42A8-9685-0A96686EEEAE}"/>
          </ac:spMkLst>
        </pc:spChg>
        <pc:spChg chg="mod">
          <ac:chgData name="O'Mahony, Brian" userId="4f701f38-5ac9-4518-9404-e26c93f9fa7d" providerId="ADAL" clId="{831F9A4F-DAF3-C84E-A7AA-5DDCA81ADBEA}" dt="2020-11-30T19:37:15.317" v="76" actId="1076"/>
          <ac:spMkLst>
            <pc:docMk/>
            <pc:sldMk cId="497105547" sldId="2134803322"/>
            <ac:spMk id="192" creationId="{C6CEDACF-B367-4221-BBF3-CFAFF6C19FDD}"/>
          </ac:spMkLst>
        </pc:spChg>
        <pc:spChg chg="mod">
          <ac:chgData name="O'Mahony, Brian" userId="4f701f38-5ac9-4518-9404-e26c93f9fa7d" providerId="ADAL" clId="{831F9A4F-DAF3-C84E-A7AA-5DDCA81ADBEA}" dt="2020-11-30T19:37:15.317" v="76" actId="1076"/>
          <ac:spMkLst>
            <pc:docMk/>
            <pc:sldMk cId="497105547" sldId="2134803322"/>
            <ac:spMk id="193" creationId="{ADB285E8-46D6-4A5E-924F-2C5D0DA6F265}"/>
          </ac:spMkLst>
        </pc:spChg>
        <pc:spChg chg="mod">
          <ac:chgData name="O'Mahony, Brian" userId="4f701f38-5ac9-4518-9404-e26c93f9fa7d" providerId="ADAL" clId="{831F9A4F-DAF3-C84E-A7AA-5DDCA81ADBEA}" dt="2020-11-30T19:37:15.317" v="76" actId="1076"/>
          <ac:spMkLst>
            <pc:docMk/>
            <pc:sldMk cId="497105547" sldId="2134803322"/>
            <ac:spMk id="194" creationId="{EF48432D-B05F-40E3-AABA-8B4C02A8AE57}"/>
          </ac:spMkLst>
        </pc:spChg>
        <pc:spChg chg="mod">
          <ac:chgData name="O'Mahony, Brian" userId="4f701f38-5ac9-4518-9404-e26c93f9fa7d" providerId="ADAL" clId="{831F9A4F-DAF3-C84E-A7AA-5DDCA81ADBEA}" dt="2020-11-30T19:37:15.317" v="76" actId="1076"/>
          <ac:spMkLst>
            <pc:docMk/>
            <pc:sldMk cId="497105547" sldId="2134803322"/>
            <ac:spMk id="195" creationId="{37A2CA59-DC8E-4AC6-8371-2D4553A932DA}"/>
          </ac:spMkLst>
        </pc:spChg>
        <pc:spChg chg="mod">
          <ac:chgData name="O'Mahony, Brian" userId="4f701f38-5ac9-4518-9404-e26c93f9fa7d" providerId="ADAL" clId="{831F9A4F-DAF3-C84E-A7AA-5DDCA81ADBEA}" dt="2020-11-30T19:37:15.317" v="76" actId="1076"/>
          <ac:spMkLst>
            <pc:docMk/>
            <pc:sldMk cId="497105547" sldId="2134803322"/>
            <ac:spMk id="196" creationId="{BC134B7B-10D7-4656-A9DA-139954065A03}"/>
          </ac:spMkLst>
        </pc:spChg>
        <pc:spChg chg="mod">
          <ac:chgData name="O'Mahony, Brian" userId="4f701f38-5ac9-4518-9404-e26c93f9fa7d" providerId="ADAL" clId="{831F9A4F-DAF3-C84E-A7AA-5DDCA81ADBEA}" dt="2020-11-30T19:37:15.317" v="76" actId="1076"/>
          <ac:spMkLst>
            <pc:docMk/>
            <pc:sldMk cId="497105547" sldId="2134803322"/>
            <ac:spMk id="197" creationId="{AFD18C5F-F1B3-489E-9C96-FDE9D0EC41C4}"/>
          </ac:spMkLst>
        </pc:spChg>
        <pc:spChg chg="mod">
          <ac:chgData name="O'Mahony, Brian" userId="4f701f38-5ac9-4518-9404-e26c93f9fa7d" providerId="ADAL" clId="{831F9A4F-DAF3-C84E-A7AA-5DDCA81ADBEA}" dt="2020-11-30T19:37:15.317" v="76" actId="1076"/>
          <ac:spMkLst>
            <pc:docMk/>
            <pc:sldMk cId="497105547" sldId="2134803322"/>
            <ac:spMk id="198" creationId="{48BBF9E3-B0B9-4141-9777-AB9BDB51B408}"/>
          </ac:spMkLst>
        </pc:spChg>
        <pc:spChg chg="mod">
          <ac:chgData name="O'Mahony, Brian" userId="4f701f38-5ac9-4518-9404-e26c93f9fa7d" providerId="ADAL" clId="{831F9A4F-DAF3-C84E-A7AA-5DDCA81ADBEA}" dt="2020-11-30T19:37:15.317" v="76" actId="1076"/>
          <ac:spMkLst>
            <pc:docMk/>
            <pc:sldMk cId="497105547" sldId="2134803322"/>
            <ac:spMk id="199" creationId="{D33627F8-5D51-473E-A240-C6A4CFA03609}"/>
          </ac:spMkLst>
        </pc:spChg>
        <pc:spChg chg="mod">
          <ac:chgData name="O'Mahony, Brian" userId="4f701f38-5ac9-4518-9404-e26c93f9fa7d" providerId="ADAL" clId="{831F9A4F-DAF3-C84E-A7AA-5DDCA81ADBEA}" dt="2020-11-30T19:37:15.317" v="76" actId="1076"/>
          <ac:spMkLst>
            <pc:docMk/>
            <pc:sldMk cId="497105547" sldId="2134803322"/>
            <ac:spMk id="200" creationId="{1E36A6AC-54AA-40E9-A3F1-30781F84D8D0}"/>
          </ac:spMkLst>
        </pc:spChg>
        <pc:spChg chg="mod">
          <ac:chgData name="O'Mahony, Brian" userId="4f701f38-5ac9-4518-9404-e26c93f9fa7d" providerId="ADAL" clId="{831F9A4F-DAF3-C84E-A7AA-5DDCA81ADBEA}" dt="2020-11-30T19:37:15.317" v="76" actId="1076"/>
          <ac:spMkLst>
            <pc:docMk/>
            <pc:sldMk cId="497105547" sldId="2134803322"/>
            <ac:spMk id="201" creationId="{78E72023-EF86-43FD-A441-C7891CFCDE2B}"/>
          </ac:spMkLst>
        </pc:spChg>
        <pc:spChg chg="mod">
          <ac:chgData name="O'Mahony, Brian" userId="4f701f38-5ac9-4518-9404-e26c93f9fa7d" providerId="ADAL" clId="{831F9A4F-DAF3-C84E-A7AA-5DDCA81ADBEA}" dt="2020-11-30T19:37:15.317" v="76" actId="1076"/>
          <ac:spMkLst>
            <pc:docMk/>
            <pc:sldMk cId="497105547" sldId="2134803322"/>
            <ac:spMk id="202" creationId="{9C570C08-0B56-4B70-BEA4-4E58C079ABAC}"/>
          </ac:spMkLst>
        </pc:spChg>
        <pc:spChg chg="mod">
          <ac:chgData name="O'Mahony, Brian" userId="4f701f38-5ac9-4518-9404-e26c93f9fa7d" providerId="ADAL" clId="{831F9A4F-DAF3-C84E-A7AA-5DDCA81ADBEA}" dt="2020-11-30T19:37:15.317" v="76" actId="1076"/>
          <ac:spMkLst>
            <pc:docMk/>
            <pc:sldMk cId="497105547" sldId="2134803322"/>
            <ac:spMk id="203" creationId="{1E3BA42A-8092-474D-B8B6-784F44D4B366}"/>
          </ac:spMkLst>
        </pc:spChg>
        <pc:spChg chg="mod">
          <ac:chgData name="O'Mahony, Brian" userId="4f701f38-5ac9-4518-9404-e26c93f9fa7d" providerId="ADAL" clId="{831F9A4F-DAF3-C84E-A7AA-5DDCA81ADBEA}" dt="2020-11-30T19:37:15.317" v="76" actId="1076"/>
          <ac:spMkLst>
            <pc:docMk/>
            <pc:sldMk cId="497105547" sldId="2134803322"/>
            <ac:spMk id="204" creationId="{E62D0A22-2D86-4C3B-8357-7E04A75B6F2F}"/>
          </ac:spMkLst>
        </pc:spChg>
        <pc:spChg chg="mod">
          <ac:chgData name="O'Mahony, Brian" userId="4f701f38-5ac9-4518-9404-e26c93f9fa7d" providerId="ADAL" clId="{831F9A4F-DAF3-C84E-A7AA-5DDCA81ADBEA}" dt="2020-11-30T19:37:15.317" v="76" actId="1076"/>
          <ac:spMkLst>
            <pc:docMk/>
            <pc:sldMk cId="497105547" sldId="2134803322"/>
            <ac:spMk id="205" creationId="{55904F04-FB08-4F2A-A533-72FC01C25024}"/>
          </ac:spMkLst>
        </pc:spChg>
        <pc:spChg chg="mod">
          <ac:chgData name="O'Mahony, Brian" userId="4f701f38-5ac9-4518-9404-e26c93f9fa7d" providerId="ADAL" clId="{831F9A4F-DAF3-C84E-A7AA-5DDCA81ADBEA}" dt="2020-11-30T19:37:15.317" v="76" actId="1076"/>
          <ac:spMkLst>
            <pc:docMk/>
            <pc:sldMk cId="497105547" sldId="2134803322"/>
            <ac:spMk id="206" creationId="{A14F4015-4BCF-4FD0-8E29-DB4326EE7477}"/>
          </ac:spMkLst>
        </pc:spChg>
        <pc:spChg chg="mod">
          <ac:chgData name="O'Mahony, Brian" userId="4f701f38-5ac9-4518-9404-e26c93f9fa7d" providerId="ADAL" clId="{831F9A4F-DAF3-C84E-A7AA-5DDCA81ADBEA}" dt="2020-11-30T19:37:15.317" v="76" actId="1076"/>
          <ac:spMkLst>
            <pc:docMk/>
            <pc:sldMk cId="497105547" sldId="2134803322"/>
            <ac:spMk id="207" creationId="{774EA84C-EF09-4156-BE95-D94523A6A2C6}"/>
          </ac:spMkLst>
        </pc:spChg>
        <pc:spChg chg="mod">
          <ac:chgData name="O'Mahony, Brian" userId="4f701f38-5ac9-4518-9404-e26c93f9fa7d" providerId="ADAL" clId="{831F9A4F-DAF3-C84E-A7AA-5DDCA81ADBEA}" dt="2020-11-30T19:37:15.317" v="76" actId="1076"/>
          <ac:spMkLst>
            <pc:docMk/>
            <pc:sldMk cId="497105547" sldId="2134803322"/>
            <ac:spMk id="208" creationId="{4D1306B1-8383-434B-A196-743ACAFA7091}"/>
          </ac:spMkLst>
        </pc:spChg>
        <pc:spChg chg="mod">
          <ac:chgData name="O'Mahony, Brian" userId="4f701f38-5ac9-4518-9404-e26c93f9fa7d" providerId="ADAL" clId="{831F9A4F-DAF3-C84E-A7AA-5DDCA81ADBEA}" dt="2020-11-30T19:37:15.317" v="76" actId="1076"/>
          <ac:spMkLst>
            <pc:docMk/>
            <pc:sldMk cId="497105547" sldId="2134803322"/>
            <ac:spMk id="209" creationId="{383E0728-514D-4F3C-AFF1-842AA219D28C}"/>
          </ac:spMkLst>
        </pc:spChg>
        <pc:spChg chg="mod">
          <ac:chgData name="O'Mahony, Brian" userId="4f701f38-5ac9-4518-9404-e26c93f9fa7d" providerId="ADAL" clId="{831F9A4F-DAF3-C84E-A7AA-5DDCA81ADBEA}" dt="2020-11-30T19:37:15.317" v="76" actId="1076"/>
          <ac:spMkLst>
            <pc:docMk/>
            <pc:sldMk cId="497105547" sldId="2134803322"/>
            <ac:spMk id="210" creationId="{427AD3A0-FFB8-4DFC-9128-C747DE2B98D3}"/>
          </ac:spMkLst>
        </pc:spChg>
        <pc:spChg chg="mod">
          <ac:chgData name="O'Mahony, Brian" userId="4f701f38-5ac9-4518-9404-e26c93f9fa7d" providerId="ADAL" clId="{831F9A4F-DAF3-C84E-A7AA-5DDCA81ADBEA}" dt="2020-11-30T19:37:15.317" v="76" actId="1076"/>
          <ac:spMkLst>
            <pc:docMk/>
            <pc:sldMk cId="497105547" sldId="2134803322"/>
            <ac:spMk id="211" creationId="{893CB875-ACA7-41DA-83FD-DFDE0091FCB3}"/>
          </ac:spMkLst>
        </pc:spChg>
        <pc:spChg chg="mod">
          <ac:chgData name="O'Mahony, Brian" userId="4f701f38-5ac9-4518-9404-e26c93f9fa7d" providerId="ADAL" clId="{831F9A4F-DAF3-C84E-A7AA-5DDCA81ADBEA}" dt="2020-11-30T19:37:15.317" v="76" actId="1076"/>
          <ac:spMkLst>
            <pc:docMk/>
            <pc:sldMk cId="497105547" sldId="2134803322"/>
            <ac:spMk id="212" creationId="{F0894CEB-DA12-4E2F-9C39-2DB89A3F4EA3}"/>
          </ac:spMkLst>
        </pc:spChg>
        <pc:spChg chg="mod">
          <ac:chgData name="O'Mahony, Brian" userId="4f701f38-5ac9-4518-9404-e26c93f9fa7d" providerId="ADAL" clId="{831F9A4F-DAF3-C84E-A7AA-5DDCA81ADBEA}" dt="2020-11-30T19:37:15.317" v="76" actId="1076"/>
          <ac:spMkLst>
            <pc:docMk/>
            <pc:sldMk cId="497105547" sldId="2134803322"/>
            <ac:spMk id="213" creationId="{D946A07B-4311-4E47-9C66-219449F92BFB}"/>
          </ac:spMkLst>
        </pc:spChg>
        <pc:spChg chg="mod">
          <ac:chgData name="O'Mahony, Brian" userId="4f701f38-5ac9-4518-9404-e26c93f9fa7d" providerId="ADAL" clId="{831F9A4F-DAF3-C84E-A7AA-5DDCA81ADBEA}" dt="2020-11-30T19:37:15.317" v="76" actId="1076"/>
          <ac:spMkLst>
            <pc:docMk/>
            <pc:sldMk cId="497105547" sldId="2134803322"/>
            <ac:spMk id="214" creationId="{F45C794F-A27F-422D-BA76-7C30A77A42F8}"/>
          </ac:spMkLst>
        </pc:spChg>
        <pc:spChg chg="mod">
          <ac:chgData name="O'Mahony, Brian" userId="4f701f38-5ac9-4518-9404-e26c93f9fa7d" providerId="ADAL" clId="{831F9A4F-DAF3-C84E-A7AA-5DDCA81ADBEA}" dt="2020-11-30T19:37:15.317" v="76" actId="1076"/>
          <ac:spMkLst>
            <pc:docMk/>
            <pc:sldMk cId="497105547" sldId="2134803322"/>
            <ac:spMk id="218" creationId="{8C505827-3AB2-4104-9AC9-EA0E71815DFB}"/>
          </ac:spMkLst>
        </pc:spChg>
        <pc:spChg chg="mod">
          <ac:chgData name="O'Mahony, Brian" userId="4f701f38-5ac9-4518-9404-e26c93f9fa7d" providerId="ADAL" clId="{831F9A4F-DAF3-C84E-A7AA-5DDCA81ADBEA}" dt="2020-11-30T19:37:15.317" v="76" actId="1076"/>
          <ac:spMkLst>
            <pc:docMk/>
            <pc:sldMk cId="497105547" sldId="2134803322"/>
            <ac:spMk id="220" creationId="{FD44C78F-E111-4189-9560-799E69AF1EAA}"/>
          </ac:spMkLst>
        </pc:spChg>
        <pc:spChg chg="mod">
          <ac:chgData name="O'Mahony, Brian" userId="4f701f38-5ac9-4518-9404-e26c93f9fa7d" providerId="ADAL" clId="{831F9A4F-DAF3-C84E-A7AA-5DDCA81ADBEA}" dt="2020-11-30T19:37:15.317" v="76" actId="1076"/>
          <ac:spMkLst>
            <pc:docMk/>
            <pc:sldMk cId="497105547" sldId="2134803322"/>
            <ac:spMk id="231" creationId="{48E9286A-03EB-4F42-8461-4064EBB36D02}"/>
          </ac:spMkLst>
        </pc:spChg>
        <pc:spChg chg="mod">
          <ac:chgData name="O'Mahony, Brian" userId="4f701f38-5ac9-4518-9404-e26c93f9fa7d" providerId="ADAL" clId="{831F9A4F-DAF3-C84E-A7AA-5DDCA81ADBEA}" dt="2020-11-30T19:37:15.317" v="76" actId="1076"/>
          <ac:spMkLst>
            <pc:docMk/>
            <pc:sldMk cId="497105547" sldId="2134803322"/>
            <ac:spMk id="232" creationId="{140ED379-5F99-41AF-83E8-06D10F761E4B}"/>
          </ac:spMkLst>
        </pc:spChg>
        <pc:spChg chg="mod">
          <ac:chgData name="O'Mahony, Brian" userId="4f701f38-5ac9-4518-9404-e26c93f9fa7d" providerId="ADAL" clId="{831F9A4F-DAF3-C84E-A7AA-5DDCA81ADBEA}" dt="2020-11-30T19:37:15.317" v="76" actId="1076"/>
          <ac:spMkLst>
            <pc:docMk/>
            <pc:sldMk cId="497105547" sldId="2134803322"/>
            <ac:spMk id="238" creationId="{6AB3B3D9-2DBE-4C3D-A987-1BD73AD06D08}"/>
          </ac:spMkLst>
        </pc:spChg>
        <pc:grpChg chg="mod">
          <ac:chgData name="O'Mahony, Brian" userId="4f701f38-5ac9-4518-9404-e26c93f9fa7d" providerId="ADAL" clId="{831F9A4F-DAF3-C84E-A7AA-5DDCA81ADBEA}" dt="2020-11-30T19:37:15.317" v="76" actId="1076"/>
          <ac:grpSpMkLst>
            <pc:docMk/>
            <pc:sldMk cId="497105547" sldId="2134803322"/>
            <ac:grpSpMk id="5" creationId="{F05B2195-11A8-4BA0-A608-5AE169E5687C}"/>
          </ac:grpSpMkLst>
        </pc:grpChg>
        <pc:grpChg chg="add mod">
          <ac:chgData name="O'Mahony, Brian" userId="4f701f38-5ac9-4518-9404-e26c93f9fa7d" providerId="ADAL" clId="{831F9A4F-DAF3-C84E-A7AA-5DDCA81ADBEA}" dt="2020-11-30T19:40:30.156" v="82" actId="1076"/>
          <ac:grpSpMkLst>
            <pc:docMk/>
            <pc:sldMk cId="497105547" sldId="2134803322"/>
            <ac:grpSpMk id="9" creationId="{88AD3606-ECCC-AD48-941F-60FFB8037DBE}"/>
          </ac:grpSpMkLst>
        </pc:grpChg>
        <pc:grpChg chg="mod">
          <ac:chgData name="O'Mahony, Brian" userId="4f701f38-5ac9-4518-9404-e26c93f9fa7d" providerId="ADAL" clId="{831F9A4F-DAF3-C84E-A7AA-5DDCA81ADBEA}" dt="2020-11-30T19:37:15.317" v="76" actId="1076"/>
          <ac:grpSpMkLst>
            <pc:docMk/>
            <pc:sldMk cId="497105547" sldId="2134803322"/>
            <ac:grpSpMk id="148" creationId="{31D48D97-8D4F-4212-B549-8CE02C60A3F4}"/>
          </ac:grpSpMkLst>
        </pc:grpChg>
        <pc:grpChg chg="mod">
          <ac:chgData name="O'Mahony, Brian" userId="4f701f38-5ac9-4518-9404-e26c93f9fa7d" providerId="ADAL" clId="{831F9A4F-DAF3-C84E-A7AA-5DDCA81ADBEA}" dt="2020-11-30T19:37:15.317" v="76" actId="1076"/>
          <ac:grpSpMkLst>
            <pc:docMk/>
            <pc:sldMk cId="497105547" sldId="2134803322"/>
            <ac:grpSpMk id="151" creationId="{8C265A1B-2510-4F97-AA19-4E4956FC80EB}"/>
          </ac:grpSpMkLst>
        </pc:grpChg>
        <pc:grpChg chg="mod">
          <ac:chgData name="O'Mahony, Brian" userId="4f701f38-5ac9-4518-9404-e26c93f9fa7d" providerId="ADAL" clId="{831F9A4F-DAF3-C84E-A7AA-5DDCA81ADBEA}" dt="2020-11-30T19:37:15.317" v="76" actId="1076"/>
          <ac:grpSpMkLst>
            <pc:docMk/>
            <pc:sldMk cId="497105547" sldId="2134803322"/>
            <ac:grpSpMk id="152" creationId="{EBEF3980-8AA6-4CC2-BEF7-649E3D561C30}"/>
          </ac:grpSpMkLst>
        </pc:grpChg>
        <pc:grpChg chg="mod">
          <ac:chgData name="O'Mahony, Brian" userId="4f701f38-5ac9-4518-9404-e26c93f9fa7d" providerId="ADAL" clId="{831F9A4F-DAF3-C84E-A7AA-5DDCA81ADBEA}" dt="2020-11-30T19:37:15.317" v="76" actId="1076"/>
          <ac:grpSpMkLst>
            <pc:docMk/>
            <pc:sldMk cId="497105547" sldId="2134803322"/>
            <ac:grpSpMk id="156" creationId="{6236452B-7387-4481-97BD-2723DBC4D966}"/>
          </ac:grpSpMkLst>
        </pc:grpChg>
        <pc:grpChg chg="mod">
          <ac:chgData name="O'Mahony, Brian" userId="4f701f38-5ac9-4518-9404-e26c93f9fa7d" providerId="ADAL" clId="{831F9A4F-DAF3-C84E-A7AA-5DDCA81ADBEA}" dt="2020-11-30T19:37:15.317" v="76" actId="1076"/>
          <ac:grpSpMkLst>
            <pc:docMk/>
            <pc:sldMk cId="497105547" sldId="2134803322"/>
            <ac:grpSpMk id="157" creationId="{47257D49-A5C5-49AA-B224-5858AD7CB279}"/>
          </ac:grpSpMkLst>
        </pc:grpChg>
        <pc:grpChg chg="mod">
          <ac:chgData name="O'Mahony, Brian" userId="4f701f38-5ac9-4518-9404-e26c93f9fa7d" providerId="ADAL" clId="{831F9A4F-DAF3-C84E-A7AA-5DDCA81ADBEA}" dt="2020-11-30T19:37:15.317" v="76" actId="1076"/>
          <ac:grpSpMkLst>
            <pc:docMk/>
            <pc:sldMk cId="497105547" sldId="2134803322"/>
            <ac:grpSpMk id="159" creationId="{4716B4AC-8E9D-477B-983D-F078DC4E99F3}"/>
          </ac:grpSpMkLst>
        </pc:grpChg>
        <pc:grpChg chg="mod">
          <ac:chgData name="O'Mahony, Brian" userId="4f701f38-5ac9-4518-9404-e26c93f9fa7d" providerId="ADAL" clId="{831F9A4F-DAF3-C84E-A7AA-5DDCA81ADBEA}" dt="2020-11-30T19:37:15.317" v="76" actId="1076"/>
          <ac:grpSpMkLst>
            <pc:docMk/>
            <pc:sldMk cId="497105547" sldId="2134803322"/>
            <ac:grpSpMk id="161" creationId="{4C75AE96-BB8B-412C-B2FE-155A51354744}"/>
          </ac:grpSpMkLst>
        </pc:grpChg>
        <pc:grpChg chg="mod">
          <ac:chgData name="O'Mahony, Brian" userId="4f701f38-5ac9-4518-9404-e26c93f9fa7d" providerId="ADAL" clId="{831F9A4F-DAF3-C84E-A7AA-5DDCA81ADBEA}" dt="2020-11-30T19:37:15.317" v="76" actId="1076"/>
          <ac:grpSpMkLst>
            <pc:docMk/>
            <pc:sldMk cId="497105547" sldId="2134803322"/>
            <ac:grpSpMk id="162" creationId="{D9DCB0EA-1253-43F8-857E-75D62DF78519}"/>
          </ac:grpSpMkLst>
        </pc:grpChg>
        <pc:grpChg chg="mod">
          <ac:chgData name="O'Mahony, Brian" userId="4f701f38-5ac9-4518-9404-e26c93f9fa7d" providerId="ADAL" clId="{831F9A4F-DAF3-C84E-A7AA-5DDCA81ADBEA}" dt="2020-11-30T19:37:15.317" v="76" actId="1076"/>
          <ac:grpSpMkLst>
            <pc:docMk/>
            <pc:sldMk cId="497105547" sldId="2134803322"/>
            <ac:grpSpMk id="163" creationId="{3EFBF7EA-B4B8-4057-B70A-DA4EFA2CE936}"/>
          </ac:grpSpMkLst>
        </pc:grpChg>
        <pc:grpChg chg="mod">
          <ac:chgData name="O'Mahony, Brian" userId="4f701f38-5ac9-4518-9404-e26c93f9fa7d" providerId="ADAL" clId="{831F9A4F-DAF3-C84E-A7AA-5DDCA81ADBEA}" dt="2020-11-30T19:37:15.317" v="76" actId="1076"/>
          <ac:grpSpMkLst>
            <pc:docMk/>
            <pc:sldMk cId="497105547" sldId="2134803322"/>
            <ac:grpSpMk id="164" creationId="{610D1307-5204-40EC-AE8E-A485833ACA21}"/>
          </ac:grpSpMkLst>
        </pc:grpChg>
        <pc:grpChg chg="mod">
          <ac:chgData name="O'Mahony, Brian" userId="4f701f38-5ac9-4518-9404-e26c93f9fa7d" providerId="ADAL" clId="{831F9A4F-DAF3-C84E-A7AA-5DDCA81ADBEA}" dt="2020-11-30T19:37:15.317" v="76" actId="1076"/>
          <ac:grpSpMkLst>
            <pc:docMk/>
            <pc:sldMk cId="497105547" sldId="2134803322"/>
            <ac:grpSpMk id="169" creationId="{FA40C3D5-EE71-45F6-A28E-F8E8B7D5DB98}"/>
          </ac:grpSpMkLst>
        </pc:grpChg>
        <pc:grpChg chg="mod">
          <ac:chgData name="O'Mahony, Brian" userId="4f701f38-5ac9-4518-9404-e26c93f9fa7d" providerId="ADAL" clId="{831F9A4F-DAF3-C84E-A7AA-5DDCA81ADBEA}" dt="2020-11-30T19:37:15.317" v="76" actId="1076"/>
          <ac:grpSpMkLst>
            <pc:docMk/>
            <pc:sldMk cId="497105547" sldId="2134803322"/>
            <ac:grpSpMk id="171" creationId="{9DA4D7C0-CE75-49D6-889F-AE154672CE00}"/>
          </ac:grpSpMkLst>
        </pc:grpChg>
        <pc:grpChg chg="mod">
          <ac:chgData name="O'Mahony, Brian" userId="4f701f38-5ac9-4518-9404-e26c93f9fa7d" providerId="ADAL" clId="{831F9A4F-DAF3-C84E-A7AA-5DDCA81ADBEA}" dt="2020-11-30T19:37:15.317" v="76" actId="1076"/>
          <ac:grpSpMkLst>
            <pc:docMk/>
            <pc:sldMk cId="497105547" sldId="2134803322"/>
            <ac:grpSpMk id="175" creationId="{64B48B5D-B3CA-4B8C-82E2-D88EB5DC4A3B}"/>
          </ac:grpSpMkLst>
        </pc:grpChg>
        <pc:grpChg chg="mod">
          <ac:chgData name="O'Mahony, Brian" userId="4f701f38-5ac9-4518-9404-e26c93f9fa7d" providerId="ADAL" clId="{831F9A4F-DAF3-C84E-A7AA-5DDCA81ADBEA}" dt="2020-11-30T19:37:15.317" v="76" actId="1076"/>
          <ac:grpSpMkLst>
            <pc:docMk/>
            <pc:sldMk cId="497105547" sldId="2134803322"/>
            <ac:grpSpMk id="176" creationId="{F3D90FED-93AD-4FF1-9D44-583732548FDD}"/>
          </ac:grpSpMkLst>
        </pc:grpChg>
        <pc:grpChg chg="mod">
          <ac:chgData name="O'Mahony, Brian" userId="4f701f38-5ac9-4518-9404-e26c93f9fa7d" providerId="ADAL" clId="{831F9A4F-DAF3-C84E-A7AA-5DDCA81ADBEA}" dt="2020-11-30T19:37:15.317" v="76" actId="1076"/>
          <ac:grpSpMkLst>
            <pc:docMk/>
            <pc:sldMk cId="497105547" sldId="2134803322"/>
            <ac:grpSpMk id="177" creationId="{0C8B35BD-C47C-4C6D-AB11-DB31A012924B}"/>
          </ac:grpSpMkLst>
        </pc:grpChg>
        <pc:picChg chg="del">
          <ac:chgData name="O'Mahony, Brian" userId="4f701f38-5ac9-4518-9404-e26c93f9fa7d" providerId="ADAL" clId="{831F9A4F-DAF3-C84E-A7AA-5DDCA81ADBEA}" dt="2020-11-30T19:34:46.330" v="74" actId="478"/>
          <ac:picMkLst>
            <pc:docMk/>
            <pc:sldMk cId="497105547" sldId="2134803322"/>
            <ac:picMk id="51" creationId="{C3942145-84B5-4E45-B70D-0DBEB699CEF9}"/>
          </ac:picMkLst>
        </pc:picChg>
        <pc:picChg chg="add mod">
          <ac:chgData name="O'Mahony, Brian" userId="4f701f38-5ac9-4518-9404-e26c93f9fa7d" providerId="ADAL" clId="{831F9A4F-DAF3-C84E-A7AA-5DDCA81ADBEA}" dt="2020-11-30T19:40:15.060" v="79" actId="1076"/>
          <ac:picMkLst>
            <pc:docMk/>
            <pc:sldMk cId="497105547" sldId="2134803322"/>
            <ac:picMk id="95" creationId="{6C1E01C7-44D1-2D42-8617-D227ACFED15A}"/>
          </ac:picMkLst>
        </pc:picChg>
        <pc:picChg chg="mod">
          <ac:chgData name="O'Mahony, Brian" userId="4f701f38-5ac9-4518-9404-e26c93f9fa7d" providerId="ADAL" clId="{831F9A4F-DAF3-C84E-A7AA-5DDCA81ADBEA}" dt="2020-11-30T19:37:15.317" v="76" actId="1076"/>
          <ac:picMkLst>
            <pc:docMk/>
            <pc:sldMk cId="497105547" sldId="2134803322"/>
            <ac:picMk id="216" creationId="{CC29C93D-887A-44A5-9560-219D06B3FC9B}"/>
          </ac:picMkLst>
        </pc:picChg>
        <pc:picChg chg="mod">
          <ac:chgData name="O'Mahony, Brian" userId="4f701f38-5ac9-4518-9404-e26c93f9fa7d" providerId="ADAL" clId="{831F9A4F-DAF3-C84E-A7AA-5DDCA81ADBEA}" dt="2020-11-30T19:37:15.317" v="76" actId="1076"/>
          <ac:picMkLst>
            <pc:docMk/>
            <pc:sldMk cId="497105547" sldId="2134803322"/>
            <ac:picMk id="217" creationId="{1BD5D110-1743-4E0D-8B0C-FB4237091A36}"/>
          </ac:picMkLst>
        </pc:picChg>
        <pc:picChg chg="mod">
          <ac:chgData name="O'Mahony, Brian" userId="4f701f38-5ac9-4518-9404-e26c93f9fa7d" providerId="ADAL" clId="{831F9A4F-DAF3-C84E-A7AA-5DDCA81ADBEA}" dt="2020-11-30T19:37:15.317" v="76" actId="1076"/>
          <ac:picMkLst>
            <pc:docMk/>
            <pc:sldMk cId="497105547" sldId="2134803322"/>
            <ac:picMk id="233" creationId="{04202183-222B-4599-985F-A980A461D9CD}"/>
          </ac:picMkLst>
        </pc:picChg>
        <pc:picChg chg="mod">
          <ac:chgData name="O'Mahony, Brian" userId="4f701f38-5ac9-4518-9404-e26c93f9fa7d" providerId="ADAL" clId="{831F9A4F-DAF3-C84E-A7AA-5DDCA81ADBEA}" dt="2020-11-30T19:37:15.317" v="76" actId="1076"/>
          <ac:picMkLst>
            <pc:docMk/>
            <pc:sldMk cId="497105547" sldId="2134803322"/>
            <ac:picMk id="234" creationId="{28CC6BF6-1EC0-4740-BDE8-3964B6E9DD45}"/>
          </ac:picMkLst>
        </pc:picChg>
        <pc:picChg chg="mod">
          <ac:chgData name="O'Mahony, Brian" userId="4f701f38-5ac9-4518-9404-e26c93f9fa7d" providerId="ADAL" clId="{831F9A4F-DAF3-C84E-A7AA-5DDCA81ADBEA}" dt="2020-11-30T19:37:15.317" v="76" actId="1076"/>
          <ac:picMkLst>
            <pc:docMk/>
            <pc:sldMk cId="497105547" sldId="2134803322"/>
            <ac:picMk id="237" creationId="{DCE6E1D2-6AB5-46CD-9221-59D6F70C1B16}"/>
          </ac:picMkLst>
        </pc:picChg>
        <pc:picChg chg="add">
          <ac:chgData name="O'Mahony, Brian" userId="4f701f38-5ac9-4518-9404-e26c93f9fa7d" providerId="ADAL" clId="{831F9A4F-DAF3-C84E-A7AA-5DDCA81ADBEA}" dt="2020-11-30T20:28:57.316" v="440"/>
          <ac:picMkLst>
            <pc:docMk/>
            <pc:sldMk cId="497105547" sldId="2134803322"/>
            <ac:picMk id="5122" creationId="{DBD19BD3-6924-194E-ADE9-6A66081D8213}"/>
          </ac:picMkLst>
        </pc:picChg>
        <pc:picChg chg="mod">
          <ac:chgData name="O'Mahony, Brian" userId="4f701f38-5ac9-4518-9404-e26c93f9fa7d" providerId="ADAL" clId="{831F9A4F-DAF3-C84E-A7AA-5DDCA81ADBEA}" dt="2020-11-30T19:37:15.317" v="76" actId="1076"/>
          <ac:picMkLst>
            <pc:docMk/>
            <pc:sldMk cId="497105547" sldId="2134803322"/>
            <ac:picMk id="12290" creationId="{7A8D68C1-E41A-4D71-ADAE-182EA61B4998}"/>
          </ac:picMkLst>
        </pc:picChg>
        <pc:cxnChg chg="mod">
          <ac:chgData name="O'Mahony, Brian" userId="4f701f38-5ac9-4518-9404-e26c93f9fa7d" providerId="ADAL" clId="{831F9A4F-DAF3-C84E-A7AA-5DDCA81ADBEA}" dt="2020-11-30T19:37:15.317" v="76" actId="1076"/>
          <ac:cxnSpMkLst>
            <pc:docMk/>
            <pc:sldMk cId="497105547" sldId="2134803322"/>
            <ac:cxnSpMk id="7" creationId="{595F29BF-5F7A-49AB-94DF-2336A10BF653}"/>
          </ac:cxnSpMkLst>
        </pc:cxnChg>
        <pc:cxnChg chg="mod">
          <ac:chgData name="O'Mahony, Brian" userId="4f701f38-5ac9-4518-9404-e26c93f9fa7d" providerId="ADAL" clId="{831F9A4F-DAF3-C84E-A7AA-5DDCA81ADBEA}" dt="2020-11-30T19:37:15.317" v="76" actId="1076"/>
          <ac:cxnSpMkLst>
            <pc:docMk/>
            <pc:sldMk cId="497105547" sldId="2134803322"/>
            <ac:cxnSpMk id="235" creationId="{0672814C-AE1D-4069-8F29-827F425EC5B9}"/>
          </ac:cxnSpMkLst>
        </pc:cxnChg>
        <pc:cxnChg chg="mod">
          <ac:chgData name="O'Mahony, Brian" userId="4f701f38-5ac9-4518-9404-e26c93f9fa7d" providerId="ADAL" clId="{831F9A4F-DAF3-C84E-A7AA-5DDCA81ADBEA}" dt="2020-11-30T19:37:15.317" v="76" actId="1076"/>
          <ac:cxnSpMkLst>
            <pc:docMk/>
            <pc:sldMk cId="497105547" sldId="2134803322"/>
            <ac:cxnSpMk id="236" creationId="{1A3678B4-5F00-45F0-819A-F4F2115867A5}"/>
          </ac:cxnSpMkLst>
        </pc:cxnChg>
      </pc:sldChg>
      <pc:sldChg chg="addSp delSp modSp add mod ord">
        <pc:chgData name="O'Mahony, Brian" userId="4f701f38-5ac9-4518-9404-e26c93f9fa7d" providerId="ADAL" clId="{831F9A4F-DAF3-C84E-A7AA-5DDCA81ADBEA}" dt="2020-11-30T20:51:39.103" v="706" actId="478"/>
        <pc:sldMkLst>
          <pc:docMk/>
          <pc:sldMk cId="1913504907" sldId="2142532619"/>
        </pc:sldMkLst>
        <pc:spChg chg="mod">
          <ac:chgData name="O'Mahony, Brian" userId="4f701f38-5ac9-4518-9404-e26c93f9fa7d" providerId="ADAL" clId="{831F9A4F-DAF3-C84E-A7AA-5DDCA81ADBEA}" dt="2020-11-30T20:33:57.401" v="484" actId="14100"/>
          <ac:spMkLst>
            <pc:docMk/>
            <pc:sldMk cId="1913504907" sldId="2142532619"/>
            <ac:spMk id="63" creationId="{856FEBDD-2323-4B6D-A34A-36BFCE2C94C1}"/>
          </ac:spMkLst>
        </pc:spChg>
        <pc:spChg chg="add del mod">
          <ac:chgData name="O'Mahony, Brian" userId="4f701f38-5ac9-4518-9404-e26c93f9fa7d" providerId="ADAL" clId="{831F9A4F-DAF3-C84E-A7AA-5DDCA81ADBEA}" dt="2020-11-30T20:51:39.103" v="706" actId="478"/>
          <ac:spMkLst>
            <pc:docMk/>
            <pc:sldMk cId="1913504907" sldId="2142532619"/>
            <ac:spMk id="123" creationId="{A1BAA2BA-6811-6645-A100-3CD7A001DADC}"/>
          </ac:spMkLst>
        </pc:spChg>
        <pc:spChg chg="del">
          <ac:chgData name="O'Mahony, Brian" userId="4f701f38-5ac9-4518-9404-e26c93f9fa7d" providerId="ADAL" clId="{831F9A4F-DAF3-C84E-A7AA-5DDCA81ADBEA}" dt="2020-11-30T20:32:39.152" v="468" actId="478"/>
          <ac:spMkLst>
            <pc:docMk/>
            <pc:sldMk cId="1913504907" sldId="2142532619"/>
            <ac:spMk id="264" creationId="{50F9B2DB-207A-4748-974C-7F8BAC433004}"/>
          </ac:spMkLst>
        </pc:spChg>
        <pc:spChg chg="mod">
          <ac:chgData name="O'Mahony, Brian" userId="4f701f38-5ac9-4518-9404-e26c93f9fa7d" providerId="ADAL" clId="{831F9A4F-DAF3-C84E-A7AA-5DDCA81ADBEA}" dt="2020-11-30T20:31:41.575" v="455" actId="20577"/>
          <ac:spMkLst>
            <pc:docMk/>
            <pc:sldMk cId="1913504907" sldId="2142532619"/>
            <ac:spMk id="278" creationId="{626650E1-1D58-4923-97E0-F900CCD2F10F}"/>
          </ac:spMkLst>
        </pc:spChg>
        <pc:spChg chg="mod">
          <ac:chgData name="O'Mahony, Brian" userId="4f701f38-5ac9-4518-9404-e26c93f9fa7d" providerId="ADAL" clId="{831F9A4F-DAF3-C84E-A7AA-5DDCA81ADBEA}" dt="2020-11-30T20:31:35.263" v="448" actId="20577"/>
          <ac:spMkLst>
            <pc:docMk/>
            <pc:sldMk cId="1913504907" sldId="2142532619"/>
            <ac:spMk id="286" creationId="{56CB7B9C-9383-4A95-BEC3-80A06D927770}"/>
          </ac:spMkLst>
        </pc:spChg>
        <pc:spChg chg="mod">
          <ac:chgData name="O'Mahony, Brian" userId="4f701f38-5ac9-4518-9404-e26c93f9fa7d" providerId="ADAL" clId="{831F9A4F-DAF3-C84E-A7AA-5DDCA81ADBEA}" dt="2020-11-30T20:35:20.719" v="565" actId="20577"/>
          <ac:spMkLst>
            <pc:docMk/>
            <pc:sldMk cId="1913504907" sldId="2142532619"/>
            <ac:spMk id="354" creationId="{088DDD7B-32CF-4658-941C-C304F9F1C56C}"/>
          </ac:spMkLst>
        </pc:spChg>
        <pc:spChg chg="del topLvl">
          <ac:chgData name="O'Mahony, Brian" userId="4f701f38-5ac9-4518-9404-e26c93f9fa7d" providerId="ADAL" clId="{831F9A4F-DAF3-C84E-A7AA-5DDCA81ADBEA}" dt="2020-11-30T20:32:56.496" v="471" actId="478"/>
          <ac:spMkLst>
            <pc:docMk/>
            <pc:sldMk cId="1913504907" sldId="2142532619"/>
            <ac:spMk id="357" creationId="{0660B1C7-A892-47F0-8739-BA81471C3E44}"/>
          </ac:spMkLst>
        </pc:spChg>
        <pc:spChg chg="mod">
          <ac:chgData name="O'Mahony, Brian" userId="4f701f38-5ac9-4518-9404-e26c93f9fa7d" providerId="ADAL" clId="{831F9A4F-DAF3-C84E-A7AA-5DDCA81ADBEA}" dt="2020-11-30T20:32:20.318" v="466" actId="1076"/>
          <ac:spMkLst>
            <pc:docMk/>
            <pc:sldMk cId="1913504907" sldId="2142532619"/>
            <ac:spMk id="369" creationId="{8E8AB353-6BE2-4469-8633-337EDFF99B53}"/>
          </ac:spMkLst>
        </pc:spChg>
        <pc:spChg chg="mod">
          <ac:chgData name="O'Mahony, Brian" userId="4f701f38-5ac9-4518-9404-e26c93f9fa7d" providerId="ADAL" clId="{831F9A4F-DAF3-C84E-A7AA-5DDCA81ADBEA}" dt="2020-11-30T20:34:00.195" v="485" actId="1076"/>
          <ac:spMkLst>
            <pc:docMk/>
            <pc:sldMk cId="1913504907" sldId="2142532619"/>
            <ac:spMk id="385" creationId="{E42FB27D-EFFE-488E-A4E5-07C91490A5FF}"/>
          </ac:spMkLst>
        </pc:spChg>
        <pc:spChg chg="mod">
          <ac:chgData name="O'Mahony, Brian" userId="4f701f38-5ac9-4518-9404-e26c93f9fa7d" providerId="ADAL" clId="{831F9A4F-DAF3-C84E-A7AA-5DDCA81ADBEA}" dt="2020-11-30T20:35:09.170" v="562" actId="1035"/>
          <ac:spMkLst>
            <pc:docMk/>
            <pc:sldMk cId="1913504907" sldId="2142532619"/>
            <ac:spMk id="390" creationId="{FFEBD30B-92F7-4509-B72C-D7A996EF42B3}"/>
          </ac:spMkLst>
        </pc:spChg>
        <pc:spChg chg="mod">
          <ac:chgData name="O'Mahony, Brian" userId="4f701f38-5ac9-4518-9404-e26c93f9fa7d" providerId="ADAL" clId="{831F9A4F-DAF3-C84E-A7AA-5DDCA81ADBEA}" dt="2020-11-30T20:35:09.170" v="562" actId="1035"/>
          <ac:spMkLst>
            <pc:docMk/>
            <pc:sldMk cId="1913504907" sldId="2142532619"/>
            <ac:spMk id="391" creationId="{0342DBE0-5EBC-4494-B10A-63896A3D30BA}"/>
          </ac:spMkLst>
        </pc:spChg>
        <pc:spChg chg="mod">
          <ac:chgData name="O'Mahony, Brian" userId="4f701f38-5ac9-4518-9404-e26c93f9fa7d" providerId="ADAL" clId="{831F9A4F-DAF3-C84E-A7AA-5DDCA81ADBEA}" dt="2020-11-30T20:35:09.170" v="562" actId="1035"/>
          <ac:spMkLst>
            <pc:docMk/>
            <pc:sldMk cId="1913504907" sldId="2142532619"/>
            <ac:spMk id="392" creationId="{D0A3D1F2-E606-45F6-AD73-8506BAD38144}"/>
          </ac:spMkLst>
        </pc:spChg>
        <pc:spChg chg="del">
          <ac:chgData name="O'Mahony, Brian" userId="4f701f38-5ac9-4518-9404-e26c93f9fa7d" providerId="ADAL" clId="{831F9A4F-DAF3-C84E-A7AA-5DDCA81ADBEA}" dt="2020-11-30T20:33:28.679" v="481" actId="478"/>
          <ac:spMkLst>
            <pc:docMk/>
            <pc:sldMk cId="1913504907" sldId="2142532619"/>
            <ac:spMk id="393" creationId="{EFAC514D-D52D-4114-A4AE-410B14BAF95E}"/>
          </ac:spMkLst>
        </pc:spChg>
        <pc:spChg chg="mod">
          <ac:chgData name="O'Mahony, Brian" userId="4f701f38-5ac9-4518-9404-e26c93f9fa7d" providerId="ADAL" clId="{831F9A4F-DAF3-C84E-A7AA-5DDCA81ADBEA}" dt="2020-11-30T20:34:29.807" v="526" actId="1076"/>
          <ac:spMkLst>
            <pc:docMk/>
            <pc:sldMk cId="1913504907" sldId="2142532619"/>
            <ac:spMk id="394" creationId="{0245721C-0DE0-4F64-8A60-C01D1256F884}"/>
          </ac:spMkLst>
        </pc:spChg>
        <pc:spChg chg="mod">
          <ac:chgData name="O'Mahony, Brian" userId="4f701f38-5ac9-4518-9404-e26c93f9fa7d" providerId="ADAL" clId="{831F9A4F-DAF3-C84E-A7AA-5DDCA81ADBEA}" dt="2020-11-30T20:35:57.190" v="579" actId="1038"/>
          <ac:spMkLst>
            <pc:docMk/>
            <pc:sldMk cId="1913504907" sldId="2142532619"/>
            <ac:spMk id="411" creationId="{AC4DCC4B-F0C8-4059-888C-E263C4AC3DCA}"/>
          </ac:spMkLst>
        </pc:spChg>
        <pc:spChg chg="mod">
          <ac:chgData name="O'Mahony, Brian" userId="4f701f38-5ac9-4518-9404-e26c93f9fa7d" providerId="ADAL" clId="{831F9A4F-DAF3-C84E-A7AA-5DDCA81ADBEA}" dt="2020-11-30T20:35:57.190" v="579" actId="1038"/>
          <ac:spMkLst>
            <pc:docMk/>
            <pc:sldMk cId="1913504907" sldId="2142532619"/>
            <ac:spMk id="412" creationId="{97266F26-76D7-4B26-ACEB-8C59CDDCA2CC}"/>
          </ac:spMkLst>
        </pc:spChg>
        <pc:spChg chg="mod">
          <ac:chgData name="O'Mahony, Brian" userId="4f701f38-5ac9-4518-9404-e26c93f9fa7d" providerId="ADAL" clId="{831F9A4F-DAF3-C84E-A7AA-5DDCA81ADBEA}" dt="2020-11-30T20:36:04.374" v="580" actId="1076"/>
          <ac:spMkLst>
            <pc:docMk/>
            <pc:sldMk cId="1913504907" sldId="2142532619"/>
            <ac:spMk id="413" creationId="{D76121DB-8171-42C0-B722-7751BB903AC9}"/>
          </ac:spMkLst>
        </pc:spChg>
        <pc:spChg chg="del">
          <ac:chgData name="O'Mahony, Brian" userId="4f701f38-5ac9-4518-9404-e26c93f9fa7d" providerId="ADAL" clId="{831F9A4F-DAF3-C84E-A7AA-5DDCA81ADBEA}" dt="2020-11-30T20:32:43.135" v="470" actId="478"/>
          <ac:spMkLst>
            <pc:docMk/>
            <pc:sldMk cId="1913504907" sldId="2142532619"/>
            <ac:spMk id="414" creationId="{72ED6E45-9DD2-4674-B163-B130A05C0E63}"/>
          </ac:spMkLst>
        </pc:spChg>
        <pc:spChg chg="mod">
          <ac:chgData name="O'Mahony, Brian" userId="4f701f38-5ac9-4518-9404-e26c93f9fa7d" providerId="ADAL" clId="{831F9A4F-DAF3-C84E-A7AA-5DDCA81ADBEA}" dt="2020-11-30T20:35:09.170" v="562" actId="1035"/>
          <ac:spMkLst>
            <pc:docMk/>
            <pc:sldMk cId="1913504907" sldId="2142532619"/>
            <ac:spMk id="417" creationId="{FD0860A1-90C2-42CE-BE5E-66743CFF69E7}"/>
          </ac:spMkLst>
        </pc:spChg>
        <pc:spChg chg="mod">
          <ac:chgData name="O'Mahony, Brian" userId="4f701f38-5ac9-4518-9404-e26c93f9fa7d" providerId="ADAL" clId="{831F9A4F-DAF3-C84E-A7AA-5DDCA81ADBEA}" dt="2020-11-30T20:35:09.170" v="562" actId="1035"/>
          <ac:spMkLst>
            <pc:docMk/>
            <pc:sldMk cId="1913504907" sldId="2142532619"/>
            <ac:spMk id="418" creationId="{BBEF48E6-EDEB-4238-94D7-02A618832426}"/>
          </ac:spMkLst>
        </pc:spChg>
        <pc:spChg chg="mod">
          <ac:chgData name="O'Mahony, Brian" userId="4f701f38-5ac9-4518-9404-e26c93f9fa7d" providerId="ADAL" clId="{831F9A4F-DAF3-C84E-A7AA-5DDCA81ADBEA}" dt="2020-11-30T20:35:09.170" v="562" actId="1035"/>
          <ac:spMkLst>
            <pc:docMk/>
            <pc:sldMk cId="1913504907" sldId="2142532619"/>
            <ac:spMk id="419" creationId="{C597FEAE-E5ED-4992-A753-E6B9977CBEF9}"/>
          </ac:spMkLst>
        </pc:spChg>
        <pc:spChg chg="del">
          <ac:chgData name="O'Mahony, Brian" userId="4f701f38-5ac9-4518-9404-e26c93f9fa7d" providerId="ADAL" clId="{831F9A4F-DAF3-C84E-A7AA-5DDCA81ADBEA}" dt="2020-11-30T20:33:30.170" v="482" actId="478"/>
          <ac:spMkLst>
            <pc:docMk/>
            <pc:sldMk cId="1913504907" sldId="2142532619"/>
            <ac:spMk id="420" creationId="{A94F9E69-52E8-42AB-86CA-51EE057015D1}"/>
          </ac:spMkLst>
        </pc:spChg>
        <pc:spChg chg="mod">
          <ac:chgData name="O'Mahony, Brian" userId="4f701f38-5ac9-4518-9404-e26c93f9fa7d" providerId="ADAL" clId="{831F9A4F-DAF3-C84E-A7AA-5DDCA81ADBEA}" dt="2020-11-30T20:34:29.807" v="526" actId="1076"/>
          <ac:spMkLst>
            <pc:docMk/>
            <pc:sldMk cId="1913504907" sldId="2142532619"/>
            <ac:spMk id="421" creationId="{211FEFEE-7E27-4C46-90C4-CD2991998D17}"/>
          </ac:spMkLst>
        </pc:spChg>
        <pc:spChg chg="mod">
          <ac:chgData name="O'Mahony, Brian" userId="4f701f38-5ac9-4518-9404-e26c93f9fa7d" providerId="ADAL" clId="{831F9A4F-DAF3-C84E-A7AA-5DDCA81ADBEA}" dt="2020-11-30T20:34:36.900" v="527" actId="1076"/>
          <ac:spMkLst>
            <pc:docMk/>
            <pc:sldMk cId="1913504907" sldId="2142532619"/>
            <ac:spMk id="442" creationId="{66C634D1-D186-4448-A461-0E7B64119C11}"/>
          </ac:spMkLst>
        </pc:spChg>
        <pc:grpChg chg="mod">
          <ac:chgData name="O'Mahony, Brian" userId="4f701f38-5ac9-4518-9404-e26c93f9fa7d" providerId="ADAL" clId="{831F9A4F-DAF3-C84E-A7AA-5DDCA81ADBEA}" dt="2020-11-30T20:35:09.170" v="562" actId="1035"/>
          <ac:grpSpMkLst>
            <pc:docMk/>
            <pc:sldMk cId="1913504907" sldId="2142532619"/>
            <ac:grpSpMk id="334" creationId="{DAD2158E-3CA0-4304-9C1F-5D1C16A15F27}"/>
          </ac:grpSpMkLst>
        </pc:grpChg>
        <pc:grpChg chg="mod">
          <ac:chgData name="O'Mahony, Brian" userId="4f701f38-5ac9-4518-9404-e26c93f9fa7d" providerId="ADAL" clId="{831F9A4F-DAF3-C84E-A7AA-5DDCA81ADBEA}" dt="2020-11-30T20:35:09.170" v="562" actId="1035"/>
          <ac:grpSpMkLst>
            <pc:docMk/>
            <pc:sldMk cId="1913504907" sldId="2142532619"/>
            <ac:grpSpMk id="340" creationId="{965B649D-DB4A-494B-BDA9-06248AEAD1AE}"/>
          </ac:grpSpMkLst>
        </pc:grpChg>
        <pc:grpChg chg="mod">
          <ac:chgData name="O'Mahony, Brian" userId="4f701f38-5ac9-4518-9404-e26c93f9fa7d" providerId="ADAL" clId="{831F9A4F-DAF3-C84E-A7AA-5DDCA81ADBEA}" dt="2020-11-30T20:35:09.170" v="562" actId="1035"/>
          <ac:grpSpMkLst>
            <pc:docMk/>
            <pc:sldMk cId="1913504907" sldId="2142532619"/>
            <ac:grpSpMk id="352" creationId="{55D6B2E4-239F-4CB3-9D48-4EDEFF4E9EAC}"/>
          </ac:grpSpMkLst>
        </pc:grpChg>
        <pc:grpChg chg="del">
          <ac:chgData name="O'Mahony, Brian" userId="4f701f38-5ac9-4518-9404-e26c93f9fa7d" providerId="ADAL" clId="{831F9A4F-DAF3-C84E-A7AA-5DDCA81ADBEA}" dt="2020-11-30T20:32:56.496" v="471" actId="478"/>
          <ac:grpSpMkLst>
            <pc:docMk/>
            <pc:sldMk cId="1913504907" sldId="2142532619"/>
            <ac:grpSpMk id="355" creationId="{BE7F8EBD-73AA-41F0-9797-FB456B2DA0C0}"/>
          </ac:grpSpMkLst>
        </pc:grpChg>
        <pc:grpChg chg="mod">
          <ac:chgData name="O'Mahony, Brian" userId="4f701f38-5ac9-4518-9404-e26c93f9fa7d" providerId="ADAL" clId="{831F9A4F-DAF3-C84E-A7AA-5DDCA81ADBEA}" dt="2020-11-30T20:34:13.786" v="524" actId="1035"/>
          <ac:grpSpMkLst>
            <pc:docMk/>
            <pc:sldMk cId="1913504907" sldId="2142532619"/>
            <ac:grpSpMk id="437" creationId="{1AD32020-8BF4-4134-B08C-222A59060B47}"/>
          </ac:grpSpMkLst>
        </pc:grpChg>
        <pc:picChg chg="del">
          <ac:chgData name="O'Mahony, Brian" userId="4f701f38-5ac9-4518-9404-e26c93f9fa7d" providerId="ADAL" clId="{831F9A4F-DAF3-C84E-A7AA-5DDCA81ADBEA}" dt="2020-11-30T20:32:39.152" v="468" actId="478"/>
          <ac:picMkLst>
            <pc:docMk/>
            <pc:sldMk cId="1913504907" sldId="2142532619"/>
            <ac:picMk id="262" creationId="{ACB62091-FDF9-4FA2-9FAD-B03BA69F42BC}"/>
          </ac:picMkLst>
        </pc:picChg>
        <pc:picChg chg="add del topLvl">
          <ac:chgData name="O'Mahony, Brian" userId="4f701f38-5ac9-4518-9404-e26c93f9fa7d" providerId="ADAL" clId="{831F9A4F-DAF3-C84E-A7AA-5DDCA81ADBEA}" dt="2020-11-30T20:33:31.374" v="483" actId="478"/>
          <ac:picMkLst>
            <pc:docMk/>
            <pc:sldMk cId="1913504907" sldId="2142532619"/>
            <ac:picMk id="356" creationId="{47D3AB34-E052-46D2-B540-B6CA982294C3}"/>
          </ac:picMkLst>
        </pc:picChg>
        <pc:cxnChg chg="del mod">
          <ac:chgData name="O'Mahony, Brian" userId="4f701f38-5ac9-4518-9404-e26c93f9fa7d" providerId="ADAL" clId="{831F9A4F-DAF3-C84E-A7AA-5DDCA81ADBEA}" dt="2020-11-30T20:31:17.262" v="447" actId="478"/>
          <ac:cxnSpMkLst>
            <pc:docMk/>
            <pc:sldMk cId="1913504907" sldId="2142532619"/>
            <ac:cxnSpMk id="170" creationId="{5881EF87-6EF1-4002-8134-B02E515C7406}"/>
          </ac:cxnSpMkLst>
        </pc:cxnChg>
        <pc:cxnChg chg="mod">
          <ac:chgData name="O'Mahony, Brian" userId="4f701f38-5ac9-4518-9404-e26c93f9fa7d" providerId="ADAL" clId="{831F9A4F-DAF3-C84E-A7AA-5DDCA81ADBEA}" dt="2020-11-30T20:31:04.255" v="445" actId="14100"/>
          <ac:cxnSpMkLst>
            <pc:docMk/>
            <pc:sldMk cId="1913504907" sldId="2142532619"/>
            <ac:cxnSpMk id="191" creationId="{E50466FB-F3B8-4C0F-B7D6-4EE4704ADFF6}"/>
          </ac:cxnSpMkLst>
        </pc:cxnChg>
        <pc:cxnChg chg="mod">
          <ac:chgData name="O'Mahony, Brian" userId="4f701f38-5ac9-4518-9404-e26c93f9fa7d" providerId="ADAL" clId="{831F9A4F-DAF3-C84E-A7AA-5DDCA81ADBEA}" dt="2020-11-30T20:35:44.227" v="568" actId="14100"/>
          <ac:cxnSpMkLst>
            <pc:docMk/>
            <pc:sldMk cId="1913504907" sldId="2142532619"/>
            <ac:cxnSpMk id="361" creationId="{25C08007-1898-453C-8D02-F2655C19081F}"/>
          </ac:cxnSpMkLst>
        </pc:cxnChg>
        <pc:cxnChg chg="mod">
          <ac:chgData name="O'Mahony, Brian" userId="4f701f38-5ac9-4518-9404-e26c93f9fa7d" providerId="ADAL" clId="{831F9A4F-DAF3-C84E-A7AA-5DDCA81ADBEA}" dt="2020-11-30T20:35:39.951" v="567" actId="14100"/>
          <ac:cxnSpMkLst>
            <pc:docMk/>
            <pc:sldMk cId="1913504907" sldId="2142532619"/>
            <ac:cxnSpMk id="362" creationId="{25DB8C4A-C68F-45BA-BDBB-7ED25DB027C2}"/>
          </ac:cxnSpMkLst>
        </pc:cxnChg>
        <pc:cxnChg chg="mod">
          <ac:chgData name="O'Mahony, Brian" userId="4f701f38-5ac9-4518-9404-e26c93f9fa7d" providerId="ADAL" clId="{831F9A4F-DAF3-C84E-A7AA-5DDCA81ADBEA}" dt="2020-11-30T20:35:33.571" v="566" actId="14100"/>
          <ac:cxnSpMkLst>
            <pc:docMk/>
            <pc:sldMk cId="1913504907" sldId="2142532619"/>
            <ac:cxnSpMk id="363" creationId="{09430DFE-7BC1-4E1D-8E13-50C9DEE76AF7}"/>
          </ac:cxnSpMkLst>
        </pc:cxnChg>
        <pc:cxnChg chg="del mod">
          <ac:chgData name="O'Mahony, Brian" userId="4f701f38-5ac9-4518-9404-e26c93f9fa7d" providerId="ADAL" clId="{831F9A4F-DAF3-C84E-A7AA-5DDCA81ADBEA}" dt="2020-11-30T20:33:26.817" v="480" actId="478"/>
          <ac:cxnSpMkLst>
            <pc:docMk/>
            <pc:sldMk cId="1913504907" sldId="2142532619"/>
            <ac:cxnSpMk id="364" creationId="{5CA305E8-44E0-4D31-9E56-D420CAC04E25}"/>
          </ac:cxnSpMkLst>
        </pc:cxnChg>
        <pc:cxnChg chg="mod">
          <ac:chgData name="O'Mahony, Brian" userId="4f701f38-5ac9-4518-9404-e26c93f9fa7d" providerId="ADAL" clId="{831F9A4F-DAF3-C84E-A7AA-5DDCA81ADBEA}" dt="2020-11-30T20:34:21.919" v="525" actId="14100"/>
          <ac:cxnSpMkLst>
            <pc:docMk/>
            <pc:sldMk cId="1913504907" sldId="2142532619"/>
            <ac:cxnSpMk id="371" creationId="{6201B537-780E-40CC-B7D1-31F5D9D46B7A}"/>
          </ac:cxnSpMkLst>
        </pc:cxnChg>
        <pc:cxnChg chg="mod">
          <ac:chgData name="O'Mahony, Brian" userId="4f701f38-5ac9-4518-9404-e26c93f9fa7d" providerId="ADAL" clId="{831F9A4F-DAF3-C84E-A7AA-5DDCA81ADBEA}" dt="2020-11-30T20:35:09.170" v="562" actId="1035"/>
          <ac:cxnSpMkLst>
            <pc:docMk/>
            <pc:sldMk cId="1913504907" sldId="2142532619"/>
            <ac:cxnSpMk id="373" creationId="{A173001D-C90F-41E6-9F6A-F0E637AF9135}"/>
          </ac:cxnSpMkLst>
        </pc:cxnChg>
        <pc:cxnChg chg="mod">
          <ac:chgData name="O'Mahony, Brian" userId="4f701f38-5ac9-4518-9404-e26c93f9fa7d" providerId="ADAL" clId="{831F9A4F-DAF3-C84E-A7AA-5DDCA81ADBEA}" dt="2020-11-30T20:35:09.170" v="562" actId="1035"/>
          <ac:cxnSpMkLst>
            <pc:docMk/>
            <pc:sldMk cId="1913504907" sldId="2142532619"/>
            <ac:cxnSpMk id="374" creationId="{0FCC67FD-BBEA-45BC-A602-17AAF86D2942}"/>
          </ac:cxnSpMkLst>
        </pc:cxnChg>
        <pc:cxnChg chg="mod">
          <ac:chgData name="O'Mahony, Brian" userId="4f701f38-5ac9-4518-9404-e26c93f9fa7d" providerId="ADAL" clId="{831F9A4F-DAF3-C84E-A7AA-5DDCA81ADBEA}" dt="2020-11-30T20:35:09.170" v="562" actId="1035"/>
          <ac:cxnSpMkLst>
            <pc:docMk/>
            <pc:sldMk cId="1913504907" sldId="2142532619"/>
            <ac:cxnSpMk id="375" creationId="{DBC10D51-3CF6-407F-A7C5-AE53C07262C1}"/>
          </ac:cxnSpMkLst>
        </pc:cxnChg>
        <pc:cxnChg chg="del mod">
          <ac:chgData name="O'Mahony, Brian" userId="4f701f38-5ac9-4518-9404-e26c93f9fa7d" providerId="ADAL" clId="{831F9A4F-DAF3-C84E-A7AA-5DDCA81ADBEA}" dt="2020-11-30T20:32:41.325" v="469" actId="478"/>
          <ac:cxnSpMkLst>
            <pc:docMk/>
            <pc:sldMk cId="1913504907" sldId="2142532619"/>
            <ac:cxnSpMk id="380" creationId="{4F18E060-3054-4B08-A031-668194D0954C}"/>
          </ac:cxnSpMkLst>
        </pc:cxnChg>
        <pc:cxnChg chg="mod">
          <ac:chgData name="O'Mahony, Brian" userId="4f701f38-5ac9-4518-9404-e26c93f9fa7d" providerId="ADAL" clId="{831F9A4F-DAF3-C84E-A7AA-5DDCA81ADBEA}" dt="2020-11-30T20:34:13.786" v="524" actId="1035"/>
          <ac:cxnSpMkLst>
            <pc:docMk/>
            <pc:sldMk cId="1913504907" sldId="2142532619"/>
            <ac:cxnSpMk id="387" creationId="{88FF2778-A081-42AF-92F4-BFFB0ACB5D22}"/>
          </ac:cxnSpMkLst>
        </pc:cxnChg>
      </pc:sldChg>
      <pc:sldChg chg="addSp delSp modSp add del mod addAnim delAnim">
        <pc:chgData name="O'Mahony, Brian" userId="4f701f38-5ac9-4518-9404-e26c93f9fa7d" providerId="ADAL" clId="{831F9A4F-DAF3-C84E-A7AA-5DDCA81ADBEA}" dt="2020-11-30T20:14:05.928" v="273" actId="2696"/>
        <pc:sldMkLst>
          <pc:docMk/>
          <pc:sldMk cId="621557046" sldId="2142532624"/>
        </pc:sldMkLst>
        <pc:spChg chg="mod">
          <ac:chgData name="O'Mahony, Brian" userId="4f701f38-5ac9-4518-9404-e26c93f9fa7d" providerId="ADAL" clId="{831F9A4F-DAF3-C84E-A7AA-5DDCA81ADBEA}" dt="2020-11-30T20:11:44.281" v="250" actId="1076"/>
          <ac:spMkLst>
            <pc:docMk/>
            <pc:sldMk cId="621557046" sldId="2142532624"/>
            <ac:spMk id="29" creationId="{51ACEDAB-1A49-F84C-8AD2-8B3474D27777}"/>
          </ac:spMkLst>
        </pc:spChg>
        <pc:spChg chg="mod">
          <ac:chgData name="O'Mahony, Brian" userId="4f701f38-5ac9-4518-9404-e26c93f9fa7d" providerId="ADAL" clId="{831F9A4F-DAF3-C84E-A7AA-5DDCA81ADBEA}" dt="2020-11-30T20:11:44.281" v="250" actId="1076"/>
          <ac:spMkLst>
            <pc:docMk/>
            <pc:sldMk cId="621557046" sldId="2142532624"/>
            <ac:spMk id="123" creationId="{F54016A8-E9F0-664B-9DE6-C403B440F86E}"/>
          </ac:spMkLst>
        </pc:spChg>
        <pc:spChg chg="mod">
          <ac:chgData name="O'Mahony, Brian" userId="4f701f38-5ac9-4518-9404-e26c93f9fa7d" providerId="ADAL" clId="{831F9A4F-DAF3-C84E-A7AA-5DDCA81ADBEA}" dt="2020-11-30T20:11:44.281" v="250" actId="1076"/>
          <ac:spMkLst>
            <pc:docMk/>
            <pc:sldMk cId="621557046" sldId="2142532624"/>
            <ac:spMk id="130" creationId="{9ABD7472-8F26-AA41-9EA7-0875EBE1D37C}"/>
          </ac:spMkLst>
        </pc:spChg>
        <pc:spChg chg="mod">
          <ac:chgData name="O'Mahony, Brian" userId="4f701f38-5ac9-4518-9404-e26c93f9fa7d" providerId="ADAL" clId="{831F9A4F-DAF3-C84E-A7AA-5DDCA81ADBEA}" dt="2020-11-30T20:11:44.281" v="250" actId="1076"/>
          <ac:spMkLst>
            <pc:docMk/>
            <pc:sldMk cId="621557046" sldId="2142532624"/>
            <ac:spMk id="131" creationId="{CA9C3027-1696-0F4D-9417-F8BC2212D356}"/>
          </ac:spMkLst>
        </pc:spChg>
        <pc:spChg chg="mod">
          <ac:chgData name="O'Mahony, Brian" userId="4f701f38-5ac9-4518-9404-e26c93f9fa7d" providerId="ADAL" clId="{831F9A4F-DAF3-C84E-A7AA-5DDCA81ADBEA}" dt="2020-11-30T20:12:18.061" v="264" actId="20577"/>
          <ac:spMkLst>
            <pc:docMk/>
            <pc:sldMk cId="621557046" sldId="2142532624"/>
            <ac:spMk id="138" creationId="{12116079-27C6-3A44-8699-8A8AB6B51141}"/>
          </ac:spMkLst>
        </pc:spChg>
        <pc:spChg chg="mod">
          <ac:chgData name="O'Mahony, Brian" userId="4f701f38-5ac9-4518-9404-e26c93f9fa7d" providerId="ADAL" clId="{831F9A4F-DAF3-C84E-A7AA-5DDCA81ADBEA}" dt="2020-11-30T19:56:40.950" v="246" actId="14100"/>
          <ac:spMkLst>
            <pc:docMk/>
            <pc:sldMk cId="621557046" sldId="2142532624"/>
            <ac:spMk id="151" creationId="{D7517F5F-922A-974F-9987-316355816CAA}"/>
          </ac:spMkLst>
        </pc:spChg>
        <pc:spChg chg="mod">
          <ac:chgData name="O'Mahony, Brian" userId="4f701f38-5ac9-4518-9404-e26c93f9fa7d" providerId="ADAL" clId="{831F9A4F-DAF3-C84E-A7AA-5DDCA81ADBEA}" dt="2020-11-30T20:11:44.281" v="250" actId="1076"/>
          <ac:spMkLst>
            <pc:docMk/>
            <pc:sldMk cId="621557046" sldId="2142532624"/>
            <ac:spMk id="161" creationId="{A5DA080A-1682-394A-96AB-E37121FF06A2}"/>
          </ac:spMkLst>
        </pc:spChg>
        <pc:spChg chg="mod">
          <ac:chgData name="O'Mahony, Brian" userId="4f701f38-5ac9-4518-9404-e26c93f9fa7d" providerId="ADAL" clId="{831F9A4F-DAF3-C84E-A7AA-5DDCA81ADBEA}" dt="2020-11-30T20:11:44.281" v="250" actId="1076"/>
          <ac:spMkLst>
            <pc:docMk/>
            <pc:sldMk cId="621557046" sldId="2142532624"/>
            <ac:spMk id="175" creationId="{9125932A-1909-714E-A50F-E3A3CA503591}"/>
          </ac:spMkLst>
        </pc:spChg>
        <pc:spChg chg="mod">
          <ac:chgData name="O'Mahony, Brian" userId="4f701f38-5ac9-4518-9404-e26c93f9fa7d" providerId="ADAL" clId="{831F9A4F-DAF3-C84E-A7AA-5DDCA81ADBEA}" dt="2020-11-30T19:56:45.541" v="247" actId="1076"/>
          <ac:spMkLst>
            <pc:docMk/>
            <pc:sldMk cId="621557046" sldId="2142532624"/>
            <ac:spMk id="185" creationId="{DDFAE626-544C-3E42-BE07-DB39F58B2538}"/>
          </ac:spMkLst>
        </pc:spChg>
        <pc:spChg chg="mod">
          <ac:chgData name="O'Mahony, Brian" userId="4f701f38-5ac9-4518-9404-e26c93f9fa7d" providerId="ADAL" clId="{831F9A4F-DAF3-C84E-A7AA-5DDCA81ADBEA}" dt="2020-11-30T20:11:44.281" v="250" actId="1076"/>
          <ac:spMkLst>
            <pc:docMk/>
            <pc:sldMk cId="621557046" sldId="2142532624"/>
            <ac:spMk id="239" creationId="{87021864-F8D7-D94A-B49E-B171F7DF4F9E}"/>
          </ac:spMkLst>
        </pc:spChg>
        <pc:spChg chg="mod">
          <ac:chgData name="O'Mahony, Brian" userId="4f701f38-5ac9-4518-9404-e26c93f9fa7d" providerId="ADAL" clId="{831F9A4F-DAF3-C84E-A7AA-5DDCA81ADBEA}" dt="2020-11-30T20:11:44.281" v="250" actId="1076"/>
          <ac:spMkLst>
            <pc:docMk/>
            <pc:sldMk cId="621557046" sldId="2142532624"/>
            <ac:spMk id="246" creationId="{9FA8E764-A7CF-884F-9F51-4770CB641495}"/>
          </ac:spMkLst>
        </pc:spChg>
        <pc:spChg chg="mod">
          <ac:chgData name="O'Mahony, Brian" userId="4f701f38-5ac9-4518-9404-e26c93f9fa7d" providerId="ADAL" clId="{831F9A4F-DAF3-C84E-A7AA-5DDCA81ADBEA}" dt="2020-11-30T19:54:57.307" v="172" actId="1076"/>
          <ac:spMkLst>
            <pc:docMk/>
            <pc:sldMk cId="621557046" sldId="2142532624"/>
            <ac:spMk id="268" creationId="{638659DE-B73E-8847-A9BC-63A4D6128BA7}"/>
          </ac:spMkLst>
        </pc:spChg>
        <pc:spChg chg="mod">
          <ac:chgData name="O'Mahony, Brian" userId="4f701f38-5ac9-4518-9404-e26c93f9fa7d" providerId="ADAL" clId="{831F9A4F-DAF3-C84E-A7AA-5DDCA81ADBEA}" dt="2020-11-30T19:56:07.943" v="240" actId="1076"/>
          <ac:spMkLst>
            <pc:docMk/>
            <pc:sldMk cId="621557046" sldId="2142532624"/>
            <ac:spMk id="272" creationId="{C3C0718E-27E1-3B45-BE5A-9F5ACC154B90}"/>
          </ac:spMkLst>
        </pc:spChg>
        <pc:spChg chg="mod">
          <ac:chgData name="O'Mahony, Brian" userId="4f701f38-5ac9-4518-9404-e26c93f9fa7d" providerId="ADAL" clId="{831F9A4F-DAF3-C84E-A7AA-5DDCA81ADBEA}" dt="2020-11-30T20:11:44.281" v="250" actId="1076"/>
          <ac:spMkLst>
            <pc:docMk/>
            <pc:sldMk cId="621557046" sldId="2142532624"/>
            <ac:spMk id="275" creationId="{1920659C-9907-DA46-A5C2-B59692F0AB3C}"/>
          </ac:spMkLst>
        </pc:spChg>
        <pc:spChg chg="mod">
          <ac:chgData name="O'Mahony, Brian" userId="4f701f38-5ac9-4518-9404-e26c93f9fa7d" providerId="ADAL" clId="{831F9A4F-DAF3-C84E-A7AA-5DDCA81ADBEA}" dt="2020-11-30T20:11:44.281" v="250" actId="1076"/>
          <ac:spMkLst>
            <pc:docMk/>
            <pc:sldMk cId="621557046" sldId="2142532624"/>
            <ac:spMk id="277" creationId="{81B60417-FE35-3D4D-B9B6-74D424F2DC45}"/>
          </ac:spMkLst>
        </pc:spChg>
        <pc:spChg chg="mod">
          <ac:chgData name="O'Mahony, Brian" userId="4f701f38-5ac9-4518-9404-e26c93f9fa7d" providerId="ADAL" clId="{831F9A4F-DAF3-C84E-A7AA-5DDCA81ADBEA}" dt="2020-11-30T19:54:49.239" v="171" actId="1076"/>
          <ac:spMkLst>
            <pc:docMk/>
            <pc:sldMk cId="621557046" sldId="2142532624"/>
            <ac:spMk id="285" creationId="{E146AEAF-D952-C048-8368-261948F2DCC0}"/>
          </ac:spMkLst>
        </pc:spChg>
        <pc:spChg chg="mod">
          <ac:chgData name="O'Mahony, Brian" userId="4f701f38-5ac9-4518-9404-e26c93f9fa7d" providerId="ADAL" clId="{831F9A4F-DAF3-C84E-A7AA-5DDCA81ADBEA}" dt="2020-11-30T20:13:47.487" v="272" actId="1076"/>
          <ac:spMkLst>
            <pc:docMk/>
            <pc:sldMk cId="621557046" sldId="2142532624"/>
            <ac:spMk id="287" creationId="{40CABB03-BE9E-9C41-9190-574FD89E2EF3}"/>
          </ac:spMkLst>
        </pc:spChg>
        <pc:spChg chg="mod">
          <ac:chgData name="O'Mahony, Brian" userId="4f701f38-5ac9-4518-9404-e26c93f9fa7d" providerId="ADAL" clId="{831F9A4F-DAF3-C84E-A7AA-5DDCA81ADBEA}" dt="2020-11-30T20:11:44.281" v="250" actId="1076"/>
          <ac:spMkLst>
            <pc:docMk/>
            <pc:sldMk cId="621557046" sldId="2142532624"/>
            <ac:spMk id="291" creationId="{637AF96A-93AE-DF44-8F63-08F7B9C0028F}"/>
          </ac:spMkLst>
        </pc:spChg>
        <pc:spChg chg="mod">
          <ac:chgData name="O'Mahony, Brian" userId="4f701f38-5ac9-4518-9404-e26c93f9fa7d" providerId="ADAL" clId="{831F9A4F-DAF3-C84E-A7AA-5DDCA81ADBEA}" dt="2020-11-30T20:11:44.281" v="250" actId="1076"/>
          <ac:spMkLst>
            <pc:docMk/>
            <pc:sldMk cId="621557046" sldId="2142532624"/>
            <ac:spMk id="301" creationId="{9A865F99-95C0-2844-941A-BD5CE929DD84}"/>
          </ac:spMkLst>
        </pc:spChg>
        <pc:spChg chg="mod">
          <ac:chgData name="O'Mahony, Brian" userId="4f701f38-5ac9-4518-9404-e26c93f9fa7d" providerId="ADAL" clId="{831F9A4F-DAF3-C84E-A7AA-5DDCA81ADBEA}" dt="2020-11-30T20:11:44.281" v="250" actId="1076"/>
          <ac:spMkLst>
            <pc:docMk/>
            <pc:sldMk cId="621557046" sldId="2142532624"/>
            <ac:spMk id="303" creationId="{844F3541-6C26-7248-85BC-E0653AA54537}"/>
          </ac:spMkLst>
        </pc:spChg>
        <pc:spChg chg="mod">
          <ac:chgData name="O'Mahony, Brian" userId="4f701f38-5ac9-4518-9404-e26c93f9fa7d" providerId="ADAL" clId="{831F9A4F-DAF3-C84E-A7AA-5DDCA81ADBEA}" dt="2020-11-30T20:11:44.281" v="250" actId="1076"/>
          <ac:spMkLst>
            <pc:docMk/>
            <pc:sldMk cId="621557046" sldId="2142532624"/>
            <ac:spMk id="316" creationId="{8EB3187B-ED04-1349-ADAD-1B5838694643}"/>
          </ac:spMkLst>
        </pc:spChg>
        <pc:spChg chg="mod">
          <ac:chgData name="O'Mahony, Brian" userId="4f701f38-5ac9-4518-9404-e26c93f9fa7d" providerId="ADAL" clId="{831F9A4F-DAF3-C84E-A7AA-5DDCA81ADBEA}" dt="2020-11-30T20:11:44.281" v="250" actId="1076"/>
          <ac:spMkLst>
            <pc:docMk/>
            <pc:sldMk cId="621557046" sldId="2142532624"/>
            <ac:spMk id="318" creationId="{1033103F-91E8-F442-AEBB-1FB344C6D8C3}"/>
          </ac:spMkLst>
        </pc:spChg>
        <pc:spChg chg="mod">
          <ac:chgData name="O'Mahony, Brian" userId="4f701f38-5ac9-4518-9404-e26c93f9fa7d" providerId="ADAL" clId="{831F9A4F-DAF3-C84E-A7AA-5DDCA81ADBEA}" dt="2020-11-30T20:11:44.281" v="250" actId="1076"/>
          <ac:spMkLst>
            <pc:docMk/>
            <pc:sldMk cId="621557046" sldId="2142532624"/>
            <ac:spMk id="333" creationId="{788192FD-B854-AD4A-AB75-18035FC878C1}"/>
          </ac:spMkLst>
        </pc:spChg>
        <pc:spChg chg="mod">
          <ac:chgData name="O'Mahony, Brian" userId="4f701f38-5ac9-4518-9404-e26c93f9fa7d" providerId="ADAL" clId="{831F9A4F-DAF3-C84E-A7AA-5DDCA81ADBEA}" dt="2020-11-30T20:11:44.281" v="250" actId="1076"/>
          <ac:spMkLst>
            <pc:docMk/>
            <pc:sldMk cId="621557046" sldId="2142532624"/>
            <ac:spMk id="336" creationId="{289E05A5-5428-4047-8461-DE8776F26B09}"/>
          </ac:spMkLst>
        </pc:spChg>
        <pc:spChg chg="mod">
          <ac:chgData name="O'Mahony, Brian" userId="4f701f38-5ac9-4518-9404-e26c93f9fa7d" providerId="ADAL" clId="{831F9A4F-DAF3-C84E-A7AA-5DDCA81ADBEA}" dt="2020-11-30T20:11:44.281" v="250" actId="1076"/>
          <ac:spMkLst>
            <pc:docMk/>
            <pc:sldMk cId="621557046" sldId="2142532624"/>
            <ac:spMk id="338" creationId="{71BC44DD-8889-8449-AB28-B88ADC8AB8EB}"/>
          </ac:spMkLst>
        </pc:spChg>
        <pc:spChg chg="mod">
          <ac:chgData name="O'Mahony, Brian" userId="4f701f38-5ac9-4518-9404-e26c93f9fa7d" providerId="ADAL" clId="{831F9A4F-DAF3-C84E-A7AA-5DDCA81ADBEA}" dt="2020-11-30T20:11:44.281" v="250" actId="1076"/>
          <ac:spMkLst>
            <pc:docMk/>
            <pc:sldMk cId="621557046" sldId="2142532624"/>
            <ac:spMk id="346" creationId="{3FC34F7F-AAFD-A44D-B1BA-9C8B56B31F52}"/>
          </ac:spMkLst>
        </pc:spChg>
        <pc:spChg chg="mod">
          <ac:chgData name="O'Mahony, Brian" userId="4f701f38-5ac9-4518-9404-e26c93f9fa7d" providerId="ADAL" clId="{831F9A4F-DAF3-C84E-A7AA-5DDCA81ADBEA}" dt="2020-11-30T20:11:44.281" v="250" actId="1076"/>
          <ac:spMkLst>
            <pc:docMk/>
            <pc:sldMk cId="621557046" sldId="2142532624"/>
            <ac:spMk id="347" creationId="{66DFC92F-C8C2-4046-8A0E-BA9ABCF2A930}"/>
          </ac:spMkLst>
        </pc:spChg>
        <pc:spChg chg="mod">
          <ac:chgData name="O'Mahony, Brian" userId="4f701f38-5ac9-4518-9404-e26c93f9fa7d" providerId="ADAL" clId="{831F9A4F-DAF3-C84E-A7AA-5DDCA81ADBEA}" dt="2020-11-30T20:11:44.281" v="250" actId="1076"/>
          <ac:spMkLst>
            <pc:docMk/>
            <pc:sldMk cId="621557046" sldId="2142532624"/>
            <ac:spMk id="348" creationId="{6F971B25-0EC7-E04D-A66E-4B47CD3E8D3C}"/>
          </ac:spMkLst>
        </pc:spChg>
        <pc:grpChg chg="add del">
          <ac:chgData name="O'Mahony, Brian" userId="4f701f38-5ac9-4518-9404-e26c93f9fa7d" providerId="ADAL" clId="{831F9A4F-DAF3-C84E-A7AA-5DDCA81ADBEA}" dt="2020-11-30T19:54:23.856" v="111" actId="478"/>
          <ac:grpSpMkLst>
            <pc:docMk/>
            <pc:sldMk cId="621557046" sldId="2142532624"/>
            <ac:grpSpMk id="5" creationId="{AC609C32-64BB-4B41-A650-4D9D40E61396}"/>
          </ac:grpSpMkLst>
        </pc:grpChg>
        <pc:grpChg chg="add mod">
          <ac:chgData name="O'Mahony, Brian" userId="4f701f38-5ac9-4518-9404-e26c93f9fa7d" providerId="ADAL" clId="{831F9A4F-DAF3-C84E-A7AA-5DDCA81ADBEA}" dt="2020-11-30T20:13:00.271" v="268" actId="1076"/>
          <ac:grpSpMkLst>
            <pc:docMk/>
            <pc:sldMk cId="621557046" sldId="2142532624"/>
            <ac:grpSpMk id="136" creationId="{DFF1A9F7-EC65-FB4C-A12F-2597B2549A15}"/>
          </ac:grpSpMkLst>
        </pc:grpChg>
        <pc:grpChg chg="mod">
          <ac:chgData name="O'Mahony, Brian" userId="4f701f38-5ac9-4518-9404-e26c93f9fa7d" providerId="ADAL" clId="{831F9A4F-DAF3-C84E-A7AA-5DDCA81ADBEA}" dt="2020-11-30T20:11:44.281" v="250" actId="1076"/>
          <ac:grpSpMkLst>
            <pc:docMk/>
            <pc:sldMk cId="621557046" sldId="2142532624"/>
            <ac:grpSpMk id="152" creationId="{A1E55210-C7E8-2546-A786-F1F2BC6EBAF9}"/>
          </ac:grpSpMkLst>
        </pc:grpChg>
        <pc:grpChg chg="mod">
          <ac:chgData name="O'Mahony, Brian" userId="4f701f38-5ac9-4518-9404-e26c93f9fa7d" providerId="ADAL" clId="{831F9A4F-DAF3-C84E-A7AA-5DDCA81ADBEA}" dt="2020-11-30T20:11:44.281" v="250" actId="1076"/>
          <ac:grpSpMkLst>
            <pc:docMk/>
            <pc:sldMk cId="621557046" sldId="2142532624"/>
            <ac:grpSpMk id="153" creationId="{FA4B13DE-E8B9-BB47-A890-E44073E7F43F}"/>
          </ac:grpSpMkLst>
        </pc:grpChg>
        <pc:grpChg chg="mod">
          <ac:chgData name="O'Mahony, Brian" userId="4f701f38-5ac9-4518-9404-e26c93f9fa7d" providerId="ADAL" clId="{831F9A4F-DAF3-C84E-A7AA-5DDCA81ADBEA}" dt="2020-11-30T20:11:44.281" v="250" actId="1076"/>
          <ac:grpSpMkLst>
            <pc:docMk/>
            <pc:sldMk cId="621557046" sldId="2142532624"/>
            <ac:grpSpMk id="154" creationId="{A4718201-289F-284E-BC1B-E34BDEB57D9F}"/>
          </ac:grpSpMkLst>
        </pc:grpChg>
        <pc:grpChg chg="mod">
          <ac:chgData name="O'Mahony, Brian" userId="4f701f38-5ac9-4518-9404-e26c93f9fa7d" providerId="ADAL" clId="{831F9A4F-DAF3-C84E-A7AA-5DDCA81ADBEA}" dt="2020-11-30T20:12:56.132" v="267" actId="1076"/>
          <ac:grpSpMkLst>
            <pc:docMk/>
            <pc:sldMk cId="621557046" sldId="2142532624"/>
            <ac:grpSpMk id="186" creationId="{6498F230-9AA3-CC43-8159-0ADACF459B51}"/>
          </ac:grpSpMkLst>
        </pc:grpChg>
        <pc:grpChg chg="mod">
          <ac:chgData name="O'Mahony, Brian" userId="4f701f38-5ac9-4518-9404-e26c93f9fa7d" providerId="ADAL" clId="{831F9A4F-DAF3-C84E-A7AA-5DDCA81ADBEA}" dt="2020-11-30T20:13:07.442" v="269" actId="1076"/>
          <ac:grpSpMkLst>
            <pc:docMk/>
            <pc:sldMk cId="621557046" sldId="2142532624"/>
            <ac:grpSpMk id="202" creationId="{E36AFF4E-E019-7F47-9A52-78C2A9933986}"/>
          </ac:grpSpMkLst>
        </pc:grpChg>
        <pc:grpChg chg="mod">
          <ac:chgData name="O'Mahony, Brian" userId="4f701f38-5ac9-4518-9404-e26c93f9fa7d" providerId="ADAL" clId="{831F9A4F-DAF3-C84E-A7AA-5DDCA81ADBEA}" dt="2020-11-30T20:11:44.281" v="250" actId="1076"/>
          <ac:grpSpMkLst>
            <pc:docMk/>
            <pc:sldMk cId="621557046" sldId="2142532624"/>
            <ac:grpSpMk id="205" creationId="{19DD5EFF-D2DA-8D49-8078-91CB17F5B7F6}"/>
          </ac:grpSpMkLst>
        </pc:grpChg>
        <pc:grpChg chg="mod">
          <ac:chgData name="O'Mahony, Brian" userId="4f701f38-5ac9-4518-9404-e26c93f9fa7d" providerId="ADAL" clId="{831F9A4F-DAF3-C84E-A7AA-5DDCA81ADBEA}" dt="2020-11-30T20:11:44.281" v="250" actId="1076"/>
          <ac:grpSpMkLst>
            <pc:docMk/>
            <pc:sldMk cId="621557046" sldId="2142532624"/>
            <ac:grpSpMk id="208" creationId="{DE265BC1-F0C9-784D-9503-B9983395FB17}"/>
          </ac:grpSpMkLst>
        </pc:grpChg>
        <pc:grpChg chg="mod">
          <ac:chgData name="O'Mahony, Brian" userId="4f701f38-5ac9-4518-9404-e26c93f9fa7d" providerId="ADAL" clId="{831F9A4F-DAF3-C84E-A7AA-5DDCA81ADBEA}" dt="2020-11-30T20:11:44.281" v="250" actId="1076"/>
          <ac:grpSpMkLst>
            <pc:docMk/>
            <pc:sldMk cId="621557046" sldId="2142532624"/>
            <ac:grpSpMk id="213" creationId="{D2F355FD-2C07-EC42-A8FB-E1BC8E180AF5}"/>
          </ac:grpSpMkLst>
        </pc:grpChg>
        <pc:grpChg chg="mod">
          <ac:chgData name="O'Mahony, Brian" userId="4f701f38-5ac9-4518-9404-e26c93f9fa7d" providerId="ADAL" clId="{831F9A4F-DAF3-C84E-A7AA-5DDCA81ADBEA}" dt="2020-11-30T20:11:44.281" v="250" actId="1076"/>
          <ac:grpSpMkLst>
            <pc:docMk/>
            <pc:sldMk cId="621557046" sldId="2142532624"/>
            <ac:grpSpMk id="221" creationId="{3528D442-E71A-A74B-B849-1704B51E452C}"/>
          </ac:grpSpMkLst>
        </pc:grpChg>
        <pc:grpChg chg="mod">
          <ac:chgData name="O'Mahony, Brian" userId="4f701f38-5ac9-4518-9404-e26c93f9fa7d" providerId="ADAL" clId="{831F9A4F-DAF3-C84E-A7AA-5DDCA81ADBEA}" dt="2020-11-30T20:11:44.281" v="250" actId="1076"/>
          <ac:grpSpMkLst>
            <pc:docMk/>
            <pc:sldMk cId="621557046" sldId="2142532624"/>
            <ac:grpSpMk id="247" creationId="{BFD8F93B-E27E-8648-B767-208C5D196D97}"/>
          </ac:grpSpMkLst>
        </pc:grpChg>
        <pc:grpChg chg="mod">
          <ac:chgData name="O'Mahony, Brian" userId="4f701f38-5ac9-4518-9404-e26c93f9fa7d" providerId="ADAL" clId="{831F9A4F-DAF3-C84E-A7AA-5DDCA81ADBEA}" dt="2020-11-30T20:11:44.281" v="250" actId="1076"/>
          <ac:grpSpMkLst>
            <pc:docMk/>
            <pc:sldMk cId="621557046" sldId="2142532624"/>
            <ac:grpSpMk id="250" creationId="{A117DAED-23BB-B84D-AFA2-FA696C5AE8BB}"/>
          </ac:grpSpMkLst>
        </pc:grpChg>
        <pc:grpChg chg="mod">
          <ac:chgData name="O'Mahony, Brian" userId="4f701f38-5ac9-4518-9404-e26c93f9fa7d" providerId="ADAL" clId="{831F9A4F-DAF3-C84E-A7AA-5DDCA81ADBEA}" dt="2020-11-30T20:11:44.281" v="250" actId="1076"/>
          <ac:grpSpMkLst>
            <pc:docMk/>
            <pc:sldMk cId="621557046" sldId="2142532624"/>
            <ac:grpSpMk id="270" creationId="{802ABAD1-4588-C84F-BCAB-52C5D26BB926}"/>
          </ac:grpSpMkLst>
        </pc:grpChg>
        <pc:grpChg chg="mod">
          <ac:chgData name="O'Mahony, Brian" userId="4f701f38-5ac9-4518-9404-e26c93f9fa7d" providerId="ADAL" clId="{831F9A4F-DAF3-C84E-A7AA-5DDCA81ADBEA}" dt="2020-11-30T20:11:44.281" v="250" actId="1076"/>
          <ac:grpSpMkLst>
            <pc:docMk/>
            <pc:sldMk cId="621557046" sldId="2142532624"/>
            <ac:grpSpMk id="281" creationId="{8D0726FA-3142-774E-BE85-41EB1765B78A}"/>
          </ac:grpSpMkLst>
        </pc:grpChg>
        <pc:grpChg chg="mod">
          <ac:chgData name="O'Mahony, Brian" userId="4f701f38-5ac9-4518-9404-e26c93f9fa7d" providerId="ADAL" clId="{831F9A4F-DAF3-C84E-A7AA-5DDCA81ADBEA}" dt="2020-11-30T20:11:44.281" v="250" actId="1076"/>
          <ac:grpSpMkLst>
            <pc:docMk/>
            <pc:sldMk cId="621557046" sldId="2142532624"/>
            <ac:grpSpMk id="319" creationId="{116C7908-FA19-0D41-A015-DE565EBB9D09}"/>
          </ac:grpSpMkLst>
        </pc:grpChg>
        <pc:grpChg chg="mod">
          <ac:chgData name="O'Mahony, Brian" userId="4f701f38-5ac9-4518-9404-e26c93f9fa7d" providerId="ADAL" clId="{831F9A4F-DAF3-C84E-A7AA-5DDCA81ADBEA}" dt="2020-11-30T20:11:44.281" v="250" actId="1076"/>
          <ac:grpSpMkLst>
            <pc:docMk/>
            <pc:sldMk cId="621557046" sldId="2142532624"/>
            <ac:grpSpMk id="322" creationId="{2C4BA164-1BCB-904B-9AFD-FED5F2426948}"/>
          </ac:grpSpMkLst>
        </pc:grpChg>
        <pc:grpChg chg="mod">
          <ac:chgData name="O'Mahony, Brian" userId="4f701f38-5ac9-4518-9404-e26c93f9fa7d" providerId="ADAL" clId="{831F9A4F-DAF3-C84E-A7AA-5DDCA81ADBEA}" dt="2020-11-30T20:11:44.281" v="250" actId="1076"/>
          <ac:grpSpMkLst>
            <pc:docMk/>
            <pc:sldMk cId="621557046" sldId="2142532624"/>
            <ac:grpSpMk id="326" creationId="{5E434C53-0D1E-914E-86B7-A31F583674EA}"/>
          </ac:grpSpMkLst>
        </pc:grpChg>
        <pc:grpChg chg="mod">
          <ac:chgData name="O'Mahony, Brian" userId="4f701f38-5ac9-4518-9404-e26c93f9fa7d" providerId="ADAL" clId="{831F9A4F-DAF3-C84E-A7AA-5DDCA81ADBEA}" dt="2020-11-30T20:11:44.281" v="250" actId="1076"/>
          <ac:grpSpMkLst>
            <pc:docMk/>
            <pc:sldMk cId="621557046" sldId="2142532624"/>
            <ac:grpSpMk id="329" creationId="{3133369A-0BF9-634C-A182-E7DE69096ADE}"/>
          </ac:grpSpMkLst>
        </pc:grpChg>
        <pc:grpChg chg="mod">
          <ac:chgData name="O'Mahony, Brian" userId="4f701f38-5ac9-4518-9404-e26c93f9fa7d" providerId="ADAL" clId="{831F9A4F-DAF3-C84E-A7AA-5DDCA81ADBEA}" dt="2020-11-30T20:11:44.281" v="250" actId="1076"/>
          <ac:grpSpMkLst>
            <pc:docMk/>
            <pc:sldMk cId="621557046" sldId="2142532624"/>
            <ac:grpSpMk id="349" creationId="{F6D3BB04-79FC-0C47-BE34-F36A6F76B0BA}"/>
          </ac:grpSpMkLst>
        </pc:grpChg>
        <pc:picChg chg="mod">
          <ac:chgData name="O'Mahony, Brian" userId="4f701f38-5ac9-4518-9404-e26c93f9fa7d" providerId="ADAL" clId="{831F9A4F-DAF3-C84E-A7AA-5DDCA81ADBEA}" dt="2020-11-30T20:11:44.281" v="250" actId="1076"/>
          <ac:picMkLst>
            <pc:docMk/>
            <pc:sldMk cId="621557046" sldId="2142532624"/>
            <ac:picMk id="122" creationId="{5E704651-BB41-ED48-8D4D-C463C157E93C}"/>
          </ac:picMkLst>
        </pc:picChg>
        <pc:picChg chg="mod">
          <ac:chgData name="O'Mahony, Brian" userId="4f701f38-5ac9-4518-9404-e26c93f9fa7d" providerId="ADAL" clId="{831F9A4F-DAF3-C84E-A7AA-5DDCA81ADBEA}" dt="2020-11-30T20:11:44.281" v="250" actId="1076"/>
          <ac:picMkLst>
            <pc:docMk/>
            <pc:sldMk cId="621557046" sldId="2142532624"/>
            <ac:picMk id="124" creationId="{140F343F-4CD6-014D-8ABF-C814E2B51365}"/>
          </ac:picMkLst>
        </pc:picChg>
        <pc:picChg chg="mod">
          <ac:chgData name="O'Mahony, Brian" userId="4f701f38-5ac9-4518-9404-e26c93f9fa7d" providerId="ADAL" clId="{831F9A4F-DAF3-C84E-A7AA-5DDCA81ADBEA}" dt="2020-11-30T20:11:44.281" v="250" actId="1076"/>
          <ac:picMkLst>
            <pc:docMk/>
            <pc:sldMk cId="621557046" sldId="2142532624"/>
            <ac:picMk id="125" creationId="{2AC97DDC-239D-DF4C-8153-785A1842E443}"/>
          </ac:picMkLst>
        </pc:picChg>
        <pc:picChg chg="mod">
          <ac:chgData name="O'Mahony, Brian" userId="4f701f38-5ac9-4518-9404-e26c93f9fa7d" providerId="ADAL" clId="{831F9A4F-DAF3-C84E-A7AA-5DDCA81ADBEA}" dt="2020-11-30T20:11:44.281" v="250" actId="1076"/>
          <ac:picMkLst>
            <pc:docMk/>
            <pc:sldMk cId="621557046" sldId="2142532624"/>
            <ac:picMk id="126" creationId="{82D9486A-F527-3748-AF83-B79804C3F7B1}"/>
          </ac:picMkLst>
        </pc:picChg>
        <pc:picChg chg="mod">
          <ac:chgData name="O'Mahony, Brian" userId="4f701f38-5ac9-4518-9404-e26c93f9fa7d" providerId="ADAL" clId="{831F9A4F-DAF3-C84E-A7AA-5DDCA81ADBEA}" dt="2020-11-30T20:11:44.281" v="250" actId="1076"/>
          <ac:picMkLst>
            <pc:docMk/>
            <pc:sldMk cId="621557046" sldId="2142532624"/>
            <ac:picMk id="127" creationId="{4E072565-08C8-2E47-BEFF-FD23C7526EEB}"/>
          </ac:picMkLst>
        </pc:picChg>
        <pc:picChg chg="mod">
          <ac:chgData name="O'Mahony, Brian" userId="4f701f38-5ac9-4518-9404-e26c93f9fa7d" providerId="ADAL" clId="{831F9A4F-DAF3-C84E-A7AA-5DDCA81ADBEA}" dt="2020-11-30T20:11:44.281" v="250" actId="1076"/>
          <ac:picMkLst>
            <pc:docMk/>
            <pc:sldMk cId="621557046" sldId="2142532624"/>
            <ac:picMk id="128" creationId="{CD3B9D5C-6788-0444-84F8-EE15E3284E3F}"/>
          </ac:picMkLst>
        </pc:picChg>
        <pc:picChg chg="mod">
          <ac:chgData name="O'Mahony, Brian" userId="4f701f38-5ac9-4518-9404-e26c93f9fa7d" providerId="ADAL" clId="{831F9A4F-DAF3-C84E-A7AA-5DDCA81ADBEA}" dt="2020-11-30T20:11:44.281" v="250" actId="1076"/>
          <ac:picMkLst>
            <pc:docMk/>
            <pc:sldMk cId="621557046" sldId="2142532624"/>
            <ac:picMk id="129" creationId="{AA30D529-4984-C440-A610-595108BB9CFB}"/>
          </ac:picMkLst>
        </pc:picChg>
        <pc:picChg chg="mod">
          <ac:chgData name="O'Mahony, Brian" userId="4f701f38-5ac9-4518-9404-e26c93f9fa7d" providerId="ADAL" clId="{831F9A4F-DAF3-C84E-A7AA-5DDCA81ADBEA}" dt="2020-11-30T20:12:05.449" v="253"/>
          <ac:picMkLst>
            <pc:docMk/>
            <pc:sldMk cId="621557046" sldId="2142532624"/>
            <ac:picMk id="137" creationId="{4A07F8A1-0BF1-D649-8A6D-485158FA086C}"/>
          </ac:picMkLst>
        </pc:picChg>
        <pc:picChg chg="mod">
          <ac:chgData name="O'Mahony, Brian" userId="4f701f38-5ac9-4518-9404-e26c93f9fa7d" providerId="ADAL" clId="{831F9A4F-DAF3-C84E-A7AA-5DDCA81ADBEA}" dt="2020-11-30T20:11:44.281" v="250" actId="1076"/>
          <ac:picMkLst>
            <pc:docMk/>
            <pc:sldMk cId="621557046" sldId="2142532624"/>
            <ac:picMk id="159" creationId="{025BFDE0-1EB2-7143-AAE9-938E9C9B1989}"/>
          </ac:picMkLst>
        </pc:picChg>
        <pc:picChg chg="mod">
          <ac:chgData name="O'Mahony, Brian" userId="4f701f38-5ac9-4518-9404-e26c93f9fa7d" providerId="ADAL" clId="{831F9A4F-DAF3-C84E-A7AA-5DDCA81ADBEA}" dt="2020-11-30T20:11:44.281" v="250" actId="1076"/>
          <ac:picMkLst>
            <pc:docMk/>
            <pc:sldMk cId="621557046" sldId="2142532624"/>
            <ac:picMk id="163" creationId="{AF5B646B-1396-244E-9A77-0A48918B12F5}"/>
          </ac:picMkLst>
        </pc:picChg>
        <pc:picChg chg="mod">
          <ac:chgData name="O'Mahony, Brian" userId="4f701f38-5ac9-4518-9404-e26c93f9fa7d" providerId="ADAL" clId="{831F9A4F-DAF3-C84E-A7AA-5DDCA81ADBEA}" dt="2020-11-30T20:11:44.281" v="250" actId="1076"/>
          <ac:picMkLst>
            <pc:docMk/>
            <pc:sldMk cId="621557046" sldId="2142532624"/>
            <ac:picMk id="167" creationId="{B94A084C-5676-A149-AFBF-A5B96E333E7B}"/>
          </ac:picMkLst>
        </pc:picChg>
        <pc:picChg chg="mod">
          <ac:chgData name="O'Mahony, Brian" userId="4f701f38-5ac9-4518-9404-e26c93f9fa7d" providerId="ADAL" clId="{831F9A4F-DAF3-C84E-A7AA-5DDCA81ADBEA}" dt="2020-11-30T20:11:44.281" v="250" actId="1076"/>
          <ac:picMkLst>
            <pc:docMk/>
            <pc:sldMk cId="621557046" sldId="2142532624"/>
            <ac:picMk id="168" creationId="{DB32027C-C276-9C4D-A680-ECF8D7D53F14}"/>
          </ac:picMkLst>
        </pc:picChg>
        <pc:picChg chg="mod">
          <ac:chgData name="O'Mahony, Brian" userId="4f701f38-5ac9-4518-9404-e26c93f9fa7d" providerId="ADAL" clId="{831F9A4F-DAF3-C84E-A7AA-5DDCA81ADBEA}" dt="2020-11-30T20:11:44.281" v="250" actId="1076"/>
          <ac:picMkLst>
            <pc:docMk/>
            <pc:sldMk cId="621557046" sldId="2142532624"/>
            <ac:picMk id="184" creationId="{5571AF67-D24C-8242-BCE3-7B74E8FB2A88}"/>
          </ac:picMkLst>
        </pc:picChg>
        <pc:picChg chg="mod">
          <ac:chgData name="O'Mahony, Brian" userId="4f701f38-5ac9-4518-9404-e26c93f9fa7d" providerId="ADAL" clId="{831F9A4F-DAF3-C84E-A7AA-5DDCA81ADBEA}" dt="2020-11-30T20:11:44.281" v="250" actId="1076"/>
          <ac:picMkLst>
            <pc:docMk/>
            <pc:sldMk cId="621557046" sldId="2142532624"/>
            <ac:picMk id="238" creationId="{4C29223D-CE13-A94B-B5D7-206DD05C2127}"/>
          </ac:picMkLst>
        </pc:picChg>
        <pc:picChg chg="mod">
          <ac:chgData name="O'Mahony, Brian" userId="4f701f38-5ac9-4518-9404-e26c93f9fa7d" providerId="ADAL" clId="{831F9A4F-DAF3-C84E-A7AA-5DDCA81ADBEA}" dt="2020-11-30T20:11:44.281" v="250" actId="1076"/>
          <ac:picMkLst>
            <pc:docMk/>
            <pc:sldMk cId="621557046" sldId="2142532624"/>
            <ac:picMk id="276" creationId="{80C85C8D-4E9A-9A4C-9391-465E0E2088D8}"/>
          </ac:picMkLst>
        </pc:picChg>
        <pc:picChg chg="mod">
          <ac:chgData name="O'Mahony, Brian" userId="4f701f38-5ac9-4518-9404-e26c93f9fa7d" providerId="ADAL" clId="{831F9A4F-DAF3-C84E-A7AA-5DDCA81ADBEA}" dt="2020-11-30T20:11:44.281" v="250" actId="1076"/>
          <ac:picMkLst>
            <pc:docMk/>
            <pc:sldMk cId="621557046" sldId="2142532624"/>
            <ac:picMk id="290" creationId="{A82AE110-A84F-5F44-B731-E09321016A9C}"/>
          </ac:picMkLst>
        </pc:picChg>
        <pc:picChg chg="mod">
          <ac:chgData name="O'Mahony, Brian" userId="4f701f38-5ac9-4518-9404-e26c93f9fa7d" providerId="ADAL" clId="{831F9A4F-DAF3-C84E-A7AA-5DDCA81ADBEA}" dt="2020-11-30T20:11:44.281" v="250" actId="1076"/>
          <ac:picMkLst>
            <pc:docMk/>
            <pc:sldMk cId="621557046" sldId="2142532624"/>
            <ac:picMk id="302" creationId="{AB99E793-E06F-4047-AF3E-8A2C29B28629}"/>
          </ac:picMkLst>
        </pc:picChg>
        <pc:picChg chg="mod">
          <ac:chgData name="O'Mahony, Brian" userId="4f701f38-5ac9-4518-9404-e26c93f9fa7d" providerId="ADAL" clId="{831F9A4F-DAF3-C84E-A7AA-5DDCA81ADBEA}" dt="2020-11-30T20:11:44.281" v="250" actId="1076"/>
          <ac:picMkLst>
            <pc:docMk/>
            <pc:sldMk cId="621557046" sldId="2142532624"/>
            <ac:picMk id="304" creationId="{F6D25411-AFFB-034D-94C1-7601208AFABD}"/>
          </ac:picMkLst>
        </pc:picChg>
        <pc:picChg chg="mod">
          <ac:chgData name="O'Mahony, Brian" userId="4f701f38-5ac9-4518-9404-e26c93f9fa7d" providerId="ADAL" clId="{831F9A4F-DAF3-C84E-A7AA-5DDCA81ADBEA}" dt="2020-11-30T20:11:44.281" v="250" actId="1076"/>
          <ac:picMkLst>
            <pc:docMk/>
            <pc:sldMk cId="621557046" sldId="2142532624"/>
            <ac:picMk id="317" creationId="{78B11DB7-20FB-D749-AD13-EF10938492C0}"/>
          </ac:picMkLst>
        </pc:picChg>
        <pc:picChg chg="mod">
          <ac:chgData name="O'Mahony, Brian" userId="4f701f38-5ac9-4518-9404-e26c93f9fa7d" providerId="ADAL" clId="{831F9A4F-DAF3-C84E-A7AA-5DDCA81ADBEA}" dt="2020-11-30T20:11:44.281" v="250" actId="1076"/>
          <ac:picMkLst>
            <pc:docMk/>
            <pc:sldMk cId="621557046" sldId="2142532624"/>
            <ac:picMk id="332" creationId="{90BD7455-545E-3940-A368-C00BD094D8E1}"/>
          </ac:picMkLst>
        </pc:picChg>
        <pc:picChg chg="mod">
          <ac:chgData name="O'Mahony, Brian" userId="4f701f38-5ac9-4518-9404-e26c93f9fa7d" providerId="ADAL" clId="{831F9A4F-DAF3-C84E-A7AA-5DDCA81ADBEA}" dt="2020-11-30T20:11:44.281" v="250" actId="1076"/>
          <ac:picMkLst>
            <pc:docMk/>
            <pc:sldMk cId="621557046" sldId="2142532624"/>
            <ac:picMk id="335" creationId="{CD1D1356-6CA7-8B45-ACA1-0C55C2D44FD2}"/>
          </ac:picMkLst>
        </pc:picChg>
        <pc:cxnChg chg="mod">
          <ac:chgData name="O'Mahony, Brian" userId="4f701f38-5ac9-4518-9404-e26c93f9fa7d" providerId="ADAL" clId="{831F9A4F-DAF3-C84E-A7AA-5DDCA81ADBEA}" dt="2020-11-30T20:11:44.281" v="250" actId="1076"/>
          <ac:cxnSpMkLst>
            <pc:docMk/>
            <pc:sldMk cId="621557046" sldId="2142532624"/>
            <ac:cxnSpMk id="195" creationId="{E2A0744B-B614-AF41-813E-D3D51206DEE6}"/>
          </ac:cxnSpMkLst>
        </pc:cxnChg>
        <pc:cxnChg chg="mod">
          <ac:chgData name="O'Mahony, Brian" userId="4f701f38-5ac9-4518-9404-e26c93f9fa7d" providerId="ADAL" clId="{831F9A4F-DAF3-C84E-A7AA-5DDCA81ADBEA}" dt="2020-11-30T20:13:39.894" v="271" actId="1076"/>
          <ac:cxnSpMkLst>
            <pc:docMk/>
            <pc:sldMk cId="621557046" sldId="2142532624"/>
            <ac:cxnSpMk id="199" creationId="{C6236645-55AD-BE4D-BAF6-88458DC22BFA}"/>
          </ac:cxnSpMkLst>
        </pc:cxnChg>
        <pc:cxnChg chg="mod">
          <ac:chgData name="O'Mahony, Brian" userId="4f701f38-5ac9-4518-9404-e26c93f9fa7d" providerId="ADAL" clId="{831F9A4F-DAF3-C84E-A7AA-5DDCA81ADBEA}" dt="2020-11-30T20:11:44.281" v="250" actId="1076"/>
          <ac:cxnSpMkLst>
            <pc:docMk/>
            <pc:sldMk cId="621557046" sldId="2142532624"/>
            <ac:cxnSpMk id="211" creationId="{17DA67B6-F07A-7C44-B2D1-C812F334015B}"/>
          </ac:cxnSpMkLst>
        </pc:cxnChg>
        <pc:cxnChg chg="mod">
          <ac:chgData name="O'Mahony, Brian" userId="4f701f38-5ac9-4518-9404-e26c93f9fa7d" providerId="ADAL" clId="{831F9A4F-DAF3-C84E-A7AA-5DDCA81ADBEA}" dt="2020-11-30T20:11:44.281" v="250" actId="1076"/>
          <ac:cxnSpMkLst>
            <pc:docMk/>
            <pc:sldMk cId="621557046" sldId="2142532624"/>
            <ac:cxnSpMk id="216" creationId="{BAF79C7D-C0FC-874D-BC90-55168E04136C}"/>
          </ac:cxnSpMkLst>
        </pc:cxnChg>
        <pc:cxnChg chg="mod">
          <ac:chgData name="O'Mahony, Brian" userId="4f701f38-5ac9-4518-9404-e26c93f9fa7d" providerId="ADAL" clId="{831F9A4F-DAF3-C84E-A7AA-5DDCA81ADBEA}" dt="2020-11-30T20:13:07.442" v="269" actId="1076"/>
          <ac:cxnSpMkLst>
            <pc:docMk/>
            <pc:sldMk cId="621557046" sldId="2142532624"/>
            <ac:cxnSpMk id="220" creationId="{31B67FE9-CA87-F04C-8776-B453E6E194BD}"/>
          </ac:cxnSpMkLst>
        </pc:cxnChg>
        <pc:cxnChg chg="mod">
          <ac:chgData name="O'Mahony, Brian" userId="4f701f38-5ac9-4518-9404-e26c93f9fa7d" providerId="ADAL" clId="{831F9A4F-DAF3-C84E-A7AA-5DDCA81ADBEA}" dt="2020-11-30T20:11:44.281" v="250" actId="1076"/>
          <ac:cxnSpMkLst>
            <pc:docMk/>
            <pc:sldMk cId="621557046" sldId="2142532624"/>
            <ac:cxnSpMk id="224" creationId="{1D762AE9-3F40-7341-BA4B-6EEF5A15AD19}"/>
          </ac:cxnSpMkLst>
        </pc:cxnChg>
        <pc:cxnChg chg="mod">
          <ac:chgData name="O'Mahony, Brian" userId="4f701f38-5ac9-4518-9404-e26c93f9fa7d" providerId="ADAL" clId="{831F9A4F-DAF3-C84E-A7AA-5DDCA81ADBEA}" dt="2020-11-30T20:13:07.442" v="269" actId="1076"/>
          <ac:cxnSpMkLst>
            <pc:docMk/>
            <pc:sldMk cId="621557046" sldId="2142532624"/>
            <ac:cxnSpMk id="227" creationId="{310E4B2B-9A8B-5A4E-86DB-AAB2B977BA8D}"/>
          </ac:cxnSpMkLst>
        </pc:cxnChg>
        <pc:cxnChg chg="mod">
          <ac:chgData name="O'Mahony, Brian" userId="4f701f38-5ac9-4518-9404-e26c93f9fa7d" providerId="ADAL" clId="{831F9A4F-DAF3-C84E-A7AA-5DDCA81ADBEA}" dt="2020-11-30T20:11:44.281" v="250" actId="1076"/>
          <ac:cxnSpMkLst>
            <pc:docMk/>
            <pc:sldMk cId="621557046" sldId="2142532624"/>
            <ac:cxnSpMk id="241" creationId="{97CA6EFF-E0F2-CC41-B77B-62513CD33A3E}"/>
          </ac:cxnSpMkLst>
        </pc:cxnChg>
        <pc:cxnChg chg="mod">
          <ac:chgData name="O'Mahony, Brian" userId="4f701f38-5ac9-4518-9404-e26c93f9fa7d" providerId="ADAL" clId="{831F9A4F-DAF3-C84E-A7AA-5DDCA81ADBEA}" dt="2020-11-30T20:11:44.281" v="250" actId="1076"/>
          <ac:cxnSpMkLst>
            <pc:docMk/>
            <pc:sldMk cId="621557046" sldId="2142532624"/>
            <ac:cxnSpMk id="248" creationId="{743A50E5-2A97-734F-8D92-F88F7D9ACF5E}"/>
          </ac:cxnSpMkLst>
        </pc:cxnChg>
        <pc:cxnChg chg="mod">
          <ac:chgData name="O'Mahony, Brian" userId="4f701f38-5ac9-4518-9404-e26c93f9fa7d" providerId="ADAL" clId="{831F9A4F-DAF3-C84E-A7AA-5DDCA81ADBEA}" dt="2020-11-30T20:13:07.442" v="269" actId="1076"/>
          <ac:cxnSpMkLst>
            <pc:docMk/>
            <pc:sldMk cId="621557046" sldId="2142532624"/>
            <ac:cxnSpMk id="257" creationId="{818DAF71-5B84-1943-AD57-D78473ACCF4F}"/>
          </ac:cxnSpMkLst>
        </pc:cxnChg>
        <pc:cxnChg chg="mod">
          <ac:chgData name="O'Mahony, Brian" userId="4f701f38-5ac9-4518-9404-e26c93f9fa7d" providerId="ADAL" clId="{831F9A4F-DAF3-C84E-A7AA-5DDCA81ADBEA}" dt="2020-11-30T20:11:44.281" v="250" actId="1076"/>
          <ac:cxnSpMkLst>
            <pc:docMk/>
            <pc:sldMk cId="621557046" sldId="2142532624"/>
            <ac:cxnSpMk id="266" creationId="{B3328B54-B167-BB4F-A203-73EA6D9E4FD1}"/>
          </ac:cxnSpMkLst>
        </pc:cxnChg>
        <pc:cxnChg chg="mod">
          <ac:chgData name="O'Mahony, Brian" userId="4f701f38-5ac9-4518-9404-e26c93f9fa7d" providerId="ADAL" clId="{831F9A4F-DAF3-C84E-A7AA-5DDCA81ADBEA}" dt="2020-11-30T20:11:44.281" v="250" actId="1076"/>
          <ac:cxnSpMkLst>
            <pc:docMk/>
            <pc:sldMk cId="621557046" sldId="2142532624"/>
            <ac:cxnSpMk id="271" creationId="{B98C3283-8497-174B-97D5-C5CB71CA41AC}"/>
          </ac:cxnSpMkLst>
        </pc:cxnChg>
        <pc:cxnChg chg="mod">
          <ac:chgData name="O'Mahony, Brian" userId="4f701f38-5ac9-4518-9404-e26c93f9fa7d" providerId="ADAL" clId="{831F9A4F-DAF3-C84E-A7AA-5DDCA81ADBEA}" dt="2020-11-30T20:11:44.281" v="250" actId="1076"/>
          <ac:cxnSpMkLst>
            <pc:docMk/>
            <pc:sldMk cId="621557046" sldId="2142532624"/>
            <ac:cxnSpMk id="274" creationId="{26F25616-1742-A043-AEBA-7564BA7A9FA6}"/>
          </ac:cxnSpMkLst>
        </pc:cxnChg>
        <pc:cxnChg chg="mod">
          <ac:chgData name="O'Mahony, Brian" userId="4f701f38-5ac9-4518-9404-e26c93f9fa7d" providerId="ADAL" clId="{831F9A4F-DAF3-C84E-A7AA-5DDCA81ADBEA}" dt="2020-11-30T20:11:44.281" v="250" actId="1076"/>
          <ac:cxnSpMkLst>
            <pc:docMk/>
            <pc:sldMk cId="621557046" sldId="2142532624"/>
            <ac:cxnSpMk id="284" creationId="{B3133E2B-B624-DF4C-88BA-532A46B2E4AF}"/>
          </ac:cxnSpMkLst>
        </pc:cxnChg>
        <pc:cxnChg chg="mod">
          <ac:chgData name="O'Mahony, Brian" userId="4f701f38-5ac9-4518-9404-e26c93f9fa7d" providerId="ADAL" clId="{831F9A4F-DAF3-C84E-A7AA-5DDCA81ADBEA}" dt="2020-11-30T20:11:44.281" v="250" actId="1076"/>
          <ac:cxnSpMkLst>
            <pc:docMk/>
            <pc:sldMk cId="621557046" sldId="2142532624"/>
            <ac:cxnSpMk id="293" creationId="{BDE591C9-FCD0-7646-8203-09C7E7261FE5}"/>
          </ac:cxnSpMkLst>
        </pc:cxnChg>
        <pc:cxnChg chg="mod">
          <ac:chgData name="O'Mahony, Brian" userId="4f701f38-5ac9-4518-9404-e26c93f9fa7d" providerId="ADAL" clId="{831F9A4F-DAF3-C84E-A7AA-5DDCA81ADBEA}" dt="2020-11-30T19:54:23.856" v="111" actId="478"/>
          <ac:cxnSpMkLst>
            <pc:docMk/>
            <pc:sldMk cId="621557046" sldId="2142532624"/>
            <ac:cxnSpMk id="344" creationId="{26C27628-6111-CA4E-97AA-7D2035FF3DA5}"/>
          </ac:cxnSpMkLst>
        </pc:cxnChg>
      </pc:sldChg>
      <pc:sldChg chg="delSp add mod delAnim modAnim">
        <pc:chgData name="O'Mahony, Brian" userId="4f701f38-5ac9-4518-9404-e26c93f9fa7d" providerId="ADAL" clId="{831F9A4F-DAF3-C84E-A7AA-5DDCA81ADBEA}" dt="2020-11-30T17:26:50.737" v="7" actId="478"/>
        <pc:sldMkLst>
          <pc:docMk/>
          <pc:sldMk cId="2392706050" sldId="2142532625"/>
        </pc:sldMkLst>
        <pc:spChg chg="del">
          <ac:chgData name="O'Mahony, Brian" userId="4f701f38-5ac9-4518-9404-e26c93f9fa7d" providerId="ADAL" clId="{831F9A4F-DAF3-C84E-A7AA-5DDCA81ADBEA}" dt="2020-11-30T17:26:50.737" v="7" actId="478"/>
          <ac:spMkLst>
            <pc:docMk/>
            <pc:sldMk cId="2392706050" sldId="2142532625"/>
            <ac:spMk id="6" creationId="{1ED8AB3A-C866-F64A-BBFA-561CF3C8D3C8}"/>
          </ac:spMkLst>
        </pc:spChg>
        <pc:spChg chg="del">
          <ac:chgData name="O'Mahony, Brian" userId="4f701f38-5ac9-4518-9404-e26c93f9fa7d" providerId="ADAL" clId="{831F9A4F-DAF3-C84E-A7AA-5DDCA81ADBEA}" dt="2020-11-30T17:26:43.470" v="5" actId="478"/>
          <ac:spMkLst>
            <pc:docMk/>
            <pc:sldMk cId="2392706050" sldId="2142532625"/>
            <ac:spMk id="13" creationId="{442EF6C8-0042-8744-BA09-752DBF408DF1}"/>
          </ac:spMkLst>
        </pc:spChg>
        <pc:spChg chg="del">
          <ac:chgData name="O'Mahony, Brian" userId="4f701f38-5ac9-4518-9404-e26c93f9fa7d" providerId="ADAL" clId="{831F9A4F-DAF3-C84E-A7AA-5DDCA81ADBEA}" dt="2020-11-30T17:26:43.470" v="5" actId="478"/>
          <ac:spMkLst>
            <pc:docMk/>
            <pc:sldMk cId="2392706050" sldId="2142532625"/>
            <ac:spMk id="32" creationId="{F3E7AD65-76D6-4187-9733-4591AF615431}"/>
          </ac:spMkLst>
        </pc:spChg>
        <pc:spChg chg="del">
          <ac:chgData name="O'Mahony, Brian" userId="4f701f38-5ac9-4518-9404-e26c93f9fa7d" providerId="ADAL" clId="{831F9A4F-DAF3-C84E-A7AA-5DDCA81ADBEA}" dt="2020-11-30T17:26:43.470" v="5" actId="478"/>
          <ac:spMkLst>
            <pc:docMk/>
            <pc:sldMk cId="2392706050" sldId="2142532625"/>
            <ac:spMk id="53" creationId="{196BDCF2-C156-4F5F-8408-1A7CF84009E8}"/>
          </ac:spMkLst>
        </pc:spChg>
        <pc:spChg chg="del">
          <ac:chgData name="O'Mahony, Brian" userId="4f701f38-5ac9-4518-9404-e26c93f9fa7d" providerId="ADAL" clId="{831F9A4F-DAF3-C84E-A7AA-5DDCA81ADBEA}" dt="2020-11-30T17:26:43.470" v="5" actId="478"/>
          <ac:spMkLst>
            <pc:docMk/>
            <pc:sldMk cId="2392706050" sldId="2142532625"/>
            <ac:spMk id="61" creationId="{16DF8A16-0D93-0E41-8B58-F9BC99486D84}"/>
          </ac:spMkLst>
        </pc:spChg>
        <pc:spChg chg="del">
          <ac:chgData name="O'Mahony, Brian" userId="4f701f38-5ac9-4518-9404-e26c93f9fa7d" providerId="ADAL" clId="{831F9A4F-DAF3-C84E-A7AA-5DDCA81ADBEA}" dt="2020-11-30T17:26:43.470" v="5" actId="478"/>
          <ac:spMkLst>
            <pc:docMk/>
            <pc:sldMk cId="2392706050" sldId="2142532625"/>
            <ac:spMk id="64" creationId="{A8D06532-B4B5-7F40-AB86-97030C2C3768}"/>
          </ac:spMkLst>
        </pc:spChg>
        <pc:spChg chg="del">
          <ac:chgData name="O'Mahony, Brian" userId="4f701f38-5ac9-4518-9404-e26c93f9fa7d" providerId="ADAL" clId="{831F9A4F-DAF3-C84E-A7AA-5DDCA81ADBEA}" dt="2020-11-30T17:26:43.470" v="5" actId="478"/>
          <ac:spMkLst>
            <pc:docMk/>
            <pc:sldMk cId="2392706050" sldId="2142532625"/>
            <ac:spMk id="72" creationId="{6864D638-9D38-434E-ABD5-BF28730A4D90}"/>
          </ac:spMkLst>
        </pc:spChg>
        <pc:spChg chg="del">
          <ac:chgData name="O'Mahony, Brian" userId="4f701f38-5ac9-4518-9404-e26c93f9fa7d" providerId="ADAL" clId="{831F9A4F-DAF3-C84E-A7AA-5DDCA81ADBEA}" dt="2020-11-30T17:26:43.470" v="5" actId="478"/>
          <ac:spMkLst>
            <pc:docMk/>
            <pc:sldMk cId="2392706050" sldId="2142532625"/>
            <ac:spMk id="73" creationId="{EE86B1B0-F73F-9A48-930D-EC9FF1EE426C}"/>
          </ac:spMkLst>
        </pc:spChg>
        <pc:spChg chg="del">
          <ac:chgData name="O'Mahony, Brian" userId="4f701f38-5ac9-4518-9404-e26c93f9fa7d" providerId="ADAL" clId="{831F9A4F-DAF3-C84E-A7AA-5DDCA81ADBEA}" dt="2020-11-30T17:26:43.470" v="5" actId="478"/>
          <ac:spMkLst>
            <pc:docMk/>
            <pc:sldMk cId="2392706050" sldId="2142532625"/>
            <ac:spMk id="80" creationId="{92282498-B8A1-DD4B-B59A-1AD2DA196C65}"/>
          </ac:spMkLst>
        </pc:spChg>
        <pc:grpChg chg="del">
          <ac:chgData name="O'Mahony, Brian" userId="4f701f38-5ac9-4518-9404-e26c93f9fa7d" providerId="ADAL" clId="{831F9A4F-DAF3-C84E-A7AA-5DDCA81ADBEA}" dt="2020-11-30T17:26:43.470" v="5" actId="478"/>
          <ac:grpSpMkLst>
            <pc:docMk/>
            <pc:sldMk cId="2392706050" sldId="2142532625"/>
            <ac:grpSpMk id="7" creationId="{8772D1C5-B57C-664D-AC65-E5EE017324D6}"/>
          </ac:grpSpMkLst>
        </pc:grpChg>
        <pc:grpChg chg="del">
          <ac:chgData name="O'Mahony, Brian" userId="4f701f38-5ac9-4518-9404-e26c93f9fa7d" providerId="ADAL" clId="{831F9A4F-DAF3-C84E-A7AA-5DDCA81ADBEA}" dt="2020-11-30T17:26:46.918" v="6" actId="478"/>
          <ac:grpSpMkLst>
            <pc:docMk/>
            <pc:sldMk cId="2392706050" sldId="2142532625"/>
            <ac:grpSpMk id="9" creationId="{982C3C04-FB66-E645-9095-C2D51497C318}"/>
          </ac:grpSpMkLst>
        </pc:grpChg>
        <pc:grpChg chg="del">
          <ac:chgData name="O'Mahony, Brian" userId="4f701f38-5ac9-4518-9404-e26c93f9fa7d" providerId="ADAL" clId="{831F9A4F-DAF3-C84E-A7AA-5DDCA81ADBEA}" dt="2020-11-30T17:26:43.470" v="5" actId="478"/>
          <ac:grpSpMkLst>
            <pc:docMk/>
            <pc:sldMk cId="2392706050" sldId="2142532625"/>
            <ac:grpSpMk id="25" creationId="{5856B594-A4AB-4554-A93F-1D9D09A7CA8D}"/>
          </ac:grpSpMkLst>
        </pc:grpChg>
        <pc:grpChg chg="del">
          <ac:chgData name="O'Mahony, Brian" userId="4f701f38-5ac9-4518-9404-e26c93f9fa7d" providerId="ADAL" clId="{831F9A4F-DAF3-C84E-A7AA-5DDCA81ADBEA}" dt="2020-11-30T17:26:43.470" v="5" actId="478"/>
          <ac:grpSpMkLst>
            <pc:docMk/>
            <pc:sldMk cId="2392706050" sldId="2142532625"/>
            <ac:grpSpMk id="75" creationId="{0EA2F006-E1AF-074C-A805-8352364F38E7}"/>
          </ac:grpSpMkLst>
        </pc:grpChg>
        <pc:picChg chg="del">
          <ac:chgData name="O'Mahony, Brian" userId="4f701f38-5ac9-4518-9404-e26c93f9fa7d" providerId="ADAL" clId="{831F9A4F-DAF3-C84E-A7AA-5DDCA81ADBEA}" dt="2020-11-30T17:26:43.470" v="5" actId="478"/>
          <ac:picMkLst>
            <pc:docMk/>
            <pc:sldMk cId="2392706050" sldId="2142532625"/>
            <ac:picMk id="54" creationId="{934F8647-44F3-4B5B-94C4-4159E58FC749}"/>
          </ac:picMkLst>
        </pc:picChg>
        <pc:picChg chg="del">
          <ac:chgData name="O'Mahony, Brian" userId="4f701f38-5ac9-4518-9404-e26c93f9fa7d" providerId="ADAL" clId="{831F9A4F-DAF3-C84E-A7AA-5DDCA81ADBEA}" dt="2020-11-30T17:26:43.470" v="5" actId="478"/>
          <ac:picMkLst>
            <pc:docMk/>
            <pc:sldMk cId="2392706050" sldId="2142532625"/>
            <ac:picMk id="59" creationId="{182CC876-9BD4-0344-B6DE-43C7A3B438EF}"/>
          </ac:picMkLst>
        </pc:picChg>
        <pc:picChg chg="del">
          <ac:chgData name="O'Mahony, Brian" userId="4f701f38-5ac9-4518-9404-e26c93f9fa7d" providerId="ADAL" clId="{831F9A4F-DAF3-C84E-A7AA-5DDCA81ADBEA}" dt="2020-11-30T17:26:43.470" v="5" actId="478"/>
          <ac:picMkLst>
            <pc:docMk/>
            <pc:sldMk cId="2392706050" sldId="2142532625"/>
            <ac:picMk id="81" creationId="{508A097A-B6C2-3945-9DF9-ABF0E0D746F9}"/>
          </ac:picMkLst>
        </pc:picChg>
      </pc:sldChg>
      <pc:sldChg chg="add">
        <pc:chgData name="O'Mahony, Brian" userId="4f701f38-5ac9-4518-9404-e26c93f9fa7d" providerId="ADAL" clId="{831F9A4F-DAF3-C84E-A7AA-5DDCA81ADBEA}" dt="2020-11-30T14:10:52.700" v="3"/>
        <pc:sldMkLst>
          <pc:docMk/>
          <pc:sldMk cId="3466686960" sldId="2142532628"/>
        </pc:sldMkLst>
      </pc:sldChg>
      <pc:sldChg chg="addSp delSp modSp add del mod delAnim modAnim">
        <pc:chgData name="O'Mahony, Brian" userId="4f701f38-5ac9-4518-9404-e26c93f9fa7d" providerId="ADAL" clId="{831F9A4F-DAF3-C84E-A7AA-5DDCA81ADBEA}" dt="2020-11-30T20:40:19.237" v="586" actId="2696"/>
        <pc:sldMkLst>
          <pc:docMk/>
          <pc:sldMk cId="3006763645" sldId="2142532631"/>
        </pc:sldMkLst>
        <pc:spChg chg="mod">
          <ac:chgData name="O'Mahony, Brian" userId="4f701f38-5ac9-4518-9404-e26c93f9fa7d" providerId="ADAL" clId="{831F9A4F-DAF3-C84E-A7AA-5DDCA81ADBEA}" dt="2020-11-30T20:21:43.516" v="415" actId="1076"/>
          <ac:spMkLst>
            <pc:docMk/>
            <pc:sldMk cId="3006763645" sldId="2142532631"/>
            <ac:spMk id="29" creationId="{51ACEDAB-1A49-F84C-8AD2-8B3474D27777}"/>
          </ac:spMkLst>
        </pc:spChg>
        <pc:spChg chg="mod">
          <ac:chgData name="O'Mahony, Brian" userId="4f701f38-5ac9-4518-9404-e26c93f9fa7d" providerId="ADAL" clId="{831F9A4F-DAF3-C84E-A7AA-5DDCA81ADBEA}" dt="2020-11-30T20:37:48.851" v="581" actId="1076"/>
          <ac:spMkLst>
            <pc:docMk/>
            <pc:sldMk cId="3006763645" sldId="2142532631"/>
            <ac:spMk id="130" creationId="{9ABD7472-8F26-AA41-9EA7-0875EBE1D37C}"/>
          </ac:spMkLst>
        </pc:spChg>
        <pc:spChg chg="mod">
          <ac:chgData name="O'Mahony, Brian" userId="4f701f38-5ac9-4518-9404-e26c93f9fa7d" providerId="ADAL" clId="{831F9A4F-DAF3-C84E-A7AA-5DDCA81ADBEA}" dt="2020-11-30T20:37:48.851" v="581" actId="1076"/>
          <ac:spMkLst>
            <pc:docMk/>
            <pc:sldMk cId="3006763645" sldId="2142532631"/>
            <ac:spMk id="131" creationId="{CA9C3027-1696-0F4D-9417-F8BC2212D356}"/>
          </ac:spMkLst>
        </pc:spChg>
        <pc:spChg chg="mod">
          <ac:chgData name="O'Mahony, Brian" userId="4f701f38-5ac9-4518-9404-e26c93f9fa7d" providerId="ADAL" clId="{831F9A4F-DAF3-C84E-A7AA-5DDCA81ADBEA}" dt="2020-11-30T20:19:35.645" v="325" actId="14100"/>
          <ac:spMkLst>
            <pc:docMk/>
            <pc:sldMk cId="3006763645" sldId="2142532631"/>
            <ac:spMk id="151" creationId="{D7517F5F-922A-974F-9987-316355816CAA}"/>
          </ac:spMkLst>
        </pc:spChg>
        <pc:spChg chg="mod">
          <ac:chgData name="O'Mahony, Brian" userId="4f701f38-5ac9-4518-9404-e26c93f9fa7d" providerId="ADAL" clId="{831F9A4F-DAF3-C84E-A7AA-5DDCA81ADBEA}" dt="2020-11-30T20:37:48.851" v="581" actId="1076"/>
          <ac:spMkLst>
            <pc:docMk/>
            <pc:sldMk cId="3006763645" sldId="2142532631"/>
            <ac:spMk id="161" creationId="{A5DA080A-1682-394A-96AB-E37121FF06A2}"/>
          </ac:spMkLst>
        </pc:spChg>
        <pc:spChg chg="mod">
          <ac:chgData name="O'Mahony, Brian" userId="4f701f38-5ac9-4518-9404-e26c93f9fa7d" providerId="ADAL" clId="{831F9A4F-DAF3-C84E-A7AA-5DDCA81ADBEA}" dt="2020-11-30T20:37:48.851" v="581" actId="1076"/>
          <ac:spMkLst>
            <pc:docMk/>
            <pc:sldMk cId="3006763645" sldId="2142532631"/>
            <ac:spMk id="175" creationId="{9125932A-1909-714E-A50F-E3A3CA503591}"/>
          </ac:spMkLst>
        </pc:spChg>
        <pc:spChg chg="mod">
          <ac:chgData name="O'Mahony, Brian" userId="4f701f38-5ac9-4518-9404-e26c93f9fa7d" providerId="ADAL" clId="{831F9A4F-DAF3-C84E-A7AA-5DDCA81ADBEA}" dt="2020-11-30T20:19:28.456" v="324" actId="1076"/>
          <ac:spMkLst>
            <pc:docMk/>
            <pc:sldMk cId="3006763645" sldId="2142532631"/>
            <ac:spMk id="185" creationId="{DDFAE626-544C-3E42-BE07-DB39F58B2538}"/>
          </ac:spMkLst>
        </pc:spChg>
        <pc:spChg chg="mod topLvl">
          <ac:chgData name="O'Mahony, Brian" userId="4f701f38-5ac9-4518-9404-e26c93f9fa7d" providerId="ADAL" clId="{831F9A4F-DAF3-C84E-A7AA-5DDCA81ADBEA}" dt="2020-11-30T20:37:48.851" v="581" actId="1076"/>
          <ac:spMkLst>
            <pc:docMk/>
            <pc:sldMk cId="3006763645" sldId="2142532631"/>
            <ac:spMk id="188" creationId="{738B3620-BD21-7F4E-96CA-F64292BC8960}"/>
          </ac:spMkLst>
        </pc:spChg>
        <pc:spChg chg="mod topLvl">
          <ac:chgData name="O'Mahony, Brian" userId="4f701f38-5ac9-4518-9404-e26c93f9fa7d" providerId="ADAL" clId="{831F9A4F-DAF3-C84E-A7AA-5DDCA81ADBEA}" dt="2020-11-30T20:37:48.851" v="581" actId="1076"/>
          <ac:spMkLst>
            <pc:docMk/>
            <pc:sldMk cId="3006763645" sldId="2142532631"/>
            <ac:spMk id="204" creationId="{9CF2A87E-9897-2843-9B2D-68C587CCF126}"/>
          </ac:spMkLst>
        </pc:spChg>
        <pc:spChg chg="mod topLvl">
          <ac:chgData name="O'Mahony, Brian" userId="4f701f38-5ac9-4518-9404-e26c93f9fa7d" providerId="ADAL" clId="{831F9A4F-DAF3-C84E-A7AA-5DDCA81ADBEA}" dt="2020-11-30T20:37:48.851" v="581" actId="1076"/>
          <ac:spMkLst>
            <pc:docMk/>
            <pc:sldMk cId="3006763645" sldId="2142532631"/>
            <ac:spMk id="207" creationId="{8EC2F3B8-7FA4-2C4B-8D94-9A36455CB547}"/>
          </ac:spMkLst>
        </pc:spChg>
        <pc:spChg chg="mod topLvl">
          <ac:chgData name="O'Mahony, Brian" userId="4f701f38-5ac9-4518-9404-e26c93f9fa7d" providerId="ADAL" clId="{831F9A4F-DAF3-C84E-A7AA-5DDCA81ADBEA}" dt="2020-11-30T20:37:48.851" v="581" actId="1076"/>
          <ac:spMkLst>
            <pc:docMk/>
            <pc:sldMk cId="3006763645" sldId="2142532631"/>
            <ac:spMk id="210" creationId="{995B41AA-2F54-7241-9F74-2E8D6C45F085}"/>
          </ac:spMkLst>
        </pc:spChg>
        <pc:spChg chg="mod topLvl">
          <ac:chgData name="O'Mahony, Brian" userId="4f701f38-5ac9-4518-9404-e26c93f9fa7d" providerId="ADAL" clId="{831F9A4F-DAF3-C84E-A7AA-5DDCA81ADBEA}" dt="2020-11-30T20:37:48.851" v="581" actId="1076"/>
          <ac:spMkLst>
            <pc:docMk/>
            <pc:sldMk cId="3006763645" sldId="2142532631"/>
            <ac:spMk id="212" creationId="{3AD07CDD-645F-E343-B137-5E4FCC647854}"/>
          </ac:spMkLst>
        </pc:spChg>
        <pc:spChg chg="mod topLvl">
          <ac:chgData name="O'Mahony, Brian" userId="4f701f38-5ac9-4518-9404-e26c93f9fa7d" providerId="ADAL" clId="{831F9A4F-DAF3-C84E-A7AA-5DDCA81ADBEA}" dt="2020-11-30T20:37:48.851" v="581" actId="1076"/>
          <ac:spMkLst>
            <pc:docMk/>
            <pc:sldMk cId="3006763645" sldId="2142532631"/>
            <ac:spMk id="215" creationId="{DD64302A-5CC9-4C4D-8628-34600FEE3368}"/>
          </ac:spMkLst>
        </pc:spChg>
        <pc:spChg chg="mod topLvl">
          <ac:chgData name="O'Mahony, Brian" userId="4f701f38-5ac9-4518-9404-e26c93f9fa7d" providerId="ADAL" clId="{831F9A4F-DAF3-C84E-A7AA-5DDCA81ADBEA}" dt="2020-11-30T20:37:48.851" v="581" actId="1076"/>
          <ac:spMkLst>
            <pc:docMk/>
            <pc:sldMk cId="3006763645" sldId="2142532631"/>
            <ac:spMk id="217" creationId="{9874DDD2-D51E-3B4F-A568-22D6FA369576}"/>
          </ac:spMkLst>
        </pc:spChg>
        <pc:spChg chg="mod topLvl">
          <ac:chgData name="O'Mahony, Brian" userId="4f701f38-5ac9-4518-9404-e26c93f9fa7d" providerId="ADAL" clId="{831F9A4F-DAF3-C84E-A7AA-5DDCA81ADBEA}" dt="2020-11-30T20:37:48.851" v="581" actId="1076"/>
          <ac:spMkLst>
            <pc:docMk/>
            <pc:sldMk cId="3006763645" sldId="2142532631"/>
            <ac:spMk id="218" creationId="{99C660A5-0A88-DB49-A90F-3928D5AE7425}"/>
          </ac:spMkLst>
        </pc:spChg>
        <pc:spChg chg="mod topLvl">
          <ac:chgData name="O'Mahony, Brian" userId="4f701f38-5ac9-4518-9404-e26c93f9fa7d" providerId="ADAL" clId="{831F9A4F-DAF3-C84E-A7AA-5DDCA81ADBEA}" dt="2020-11-30T20:37:48.851" v="581" actId="1076"/>
          <ac:spMkLst>
            <pc:docMk/>
            <pc:sldMk cId="3006763645" sldId="2142532631"/>
            <ac:spMk id="225" creationId="{045EFEC8-97AE-024B-870F-992E547C0ECB}"/>
          </ac:spMkLst>
        </pc:spChg>
        <pc:spChg chg="mod">
          <ac:chgData name="O'Mahony, Brian" userId="4f701f38-5ac9-4518-9404-e26c93f9fa7d" providerId="ADAL" clId="{831F9A4F-DAF3-C84E-A7AA-5DDCA81ADBEA}" dt="2020-11-30T20:37:48.851" v="581" actId="1076"/>
          <ac:spMkLst>
            <pc:docMk/>
            <pc:sldMk cId="3006763645" sldId="2142532631"/>
            <ac:spMk id="239" creationId="{87021864-F8D7-D94A-B49E-B171F7DF4F9E}"/>
          </ac:spMkLst>
        </pc:spChg>
        <pc:spChg chg="mod">
          <ac:chgData name="O'Mahony, Brian" userId="4f701f38-5ac9-4518-9404-e26c93f9fa7d" providerId="ADAL" clId="{831F9A4F-DAF3-C84E-A7AA-5DDCA81ADBEA}" dt="2020-11-30T20:37:48.851" v="581" actId="1076"/>
          <ac:spMkLst>
            <pc:docMk/>
            <pc:sldMk cId="3006763645" sldId="2142532631"/>
            <ac:spMk id="246" creationId="{9FA8E764-A7CF-884F-9F51-4770CB641495}"/>
          </ac:spMkLst>
        </pc:spChg>
        <pc:spChg chg="mod topLvl">
          <ac:chgData name="O'Mahony, Brian" userId="4f701f38-5ac9-4518-9404-e26c93f9fa7d" providerId="ADAL" clId="{831F9A4F-DAF3-C84E-A7AA-5DDCA81ADBEA}" dt="2020-11-30T20:37:48.851" v="581" actId="1076"/>
          <ac:spMkLst>
            <pc:docMk/>
            <pc:sldMk cId="3006763645" sldId="2142532631"/>
            <ac:spMk id="249" creationId="{0B359533-EFC1-9340-83D6-EFAD7682D668}"/>
          </ac:spMkLst>
        </pc:spChg>
        <pc:spChg chg="mod topLvl">
          <ac:chgData name="O'Mahony, Brian" userId="4f701f38-5ac9-4518-9404-e26c93f9fa7d" providerId="ADAL" clId="{831F9A4F-DAF3-C84E-A7AA-5DDCA81ADBEA}" dt="2020-11-30T20:37:48.851" v="581" actId="1076"/>
          <ac:spMkLst>
            <pc:docMk/>
            <pc:sldMk cId="3006763645" sldId="2142532631"/>
            <ac:spMk id="263" creationId="{95AA6B5D-CBAA-7043-B13F-1A1C881F4337}"/>
          </ac:spMkLst>
        </pc:spChg>
        <pc:spChg chg="mod topLvl">
          <ac:chgData name="O'Mahony, Brian" userId="4f701f38-5ac9-4518-9404-e26c93f9fa7d" providerId="ADAL" clId="{831F9A4F-DAF3-C84E-A7AA-5DDCA81ADBEA}" dt="2020-11-30T20:37:48.851" v="581" actId="1076"/>
          <ac:spMkLst>
            <pc:docMk/>
            <pc:sldMk cId="3006763645" sldId="2142532631"/>
            <ac:spMk id="268" creationId="{638659DE-B73E-8847-A9BC-63A4D6128BA7}"/>
          </ac:spMkLst>
        </pc:spChg>
        <pc:spChg chg="mod topLvl">
          <ac:chgData name="O'Mahony, Brian" userId="4f701f38-5ac9-4518-9404-e26c93f9fa7d" providerId="ADAL" clId="{831F9A4F-DAF3-C84E-A7AA-5DDCA81ADBEA}" dt="2020-11-30T20:37:48.851" v="581" actId="1076"/>
          <ac:spMkLst>
            <pc:docMk/>
            <pc:sldMk cId="3006763645" sldId="2142532631"/>
            <ac:spMk id="269" creationId="{513938FF-F249-4D47-B4F4-529A1AA1973A}"/>
          </ac:spMkLst>
        </pc:spChg>
        <pc:spChg chg="mod topLvl">
          <ac:chgData name="O'Mahony, Brian" userId="4f701f38-5ac9-4518-9404-e26c93f9fa7d" providerId="ADAL" clId="{831F9A4F-DAF3-C84E-A7AA-5DDCA81ADBEA}" dt="2020-11-30T20:37:48.851" v="581" actId="1076"/>
          <ac:spMkLst>
            <pc:docMk/>
            <pc:sldMk cId="3006763645" sldId="2142532631"/>
            <ac:spMk id="272" creationId="{C3C0718E-27E1-3B45-BE5A-9F5ACC154B90}"/>
          </ac:spMkLst>
        </pc:spChg>
        <pc:spChg chg="mod">
          <ac:chgData name="O'Mahony, Brian" userId="4f701f38-5ac9-4518-9404-e26c93f9fa7d" providerId="ADAL" clId="{831F9A4F-DAF3-C84E-A7AA-5DDCA81ADBEA}" dt="2020-11-30T20:37:48.851" v="581" actId="1076"/>
          <ac:spMkLst>
            <pc:docMk/>
            <pc:sldMk cId="3006763645" sldId="2142532631"/>
            <ac:spMk id="275" creationId="{1920659C-9907-DA46-A5C2-B59692F0AB3C}"/>
          </ac:spMkLst>
        </pc:spChg>
        <pc:spChg chg="mod">
          <ac:chgData name="O'Mahony, Brian" userId="4f701f38-5ac9-4518-9404-e26c93f9fa7d" providerId="ADAL" clId="{831F9A4F-DAF3-C84E-A7AA-5DDCA81ADBEA}" dt="2020-11-30T20:37:48.851" v="581" actId="1076"/>
          <ac:spMkLst>
            <pc:docMk/>
            <pc:sldMk cId="3006763645" sldId="2142532631"/>
            <ac:spMk id="277" creationId="{81B60417-FE35-3D4D-B9B6-74D424F2DC45}"/>
          </ac:spMkLst>
        </pc:spChg>
        <pc:spChg chg="mod topLvl">
          <ac:chgData name="O'Mahony, Brian" userId="4f701f38-5ac9-4518-9404-e26c93f9fa7d" providerId="ADAL" clId="{831F9A4F-DAF3-C84E-A7AA-5DDCA81ADBEA}" dt="2020-11-30T20:37:48.851" v="581" actId="1076"/>
          <ac:spMkLst>
            <pc:docMk/>
            <pc:sldMk cId="3006763645" sldId="2142532631"/>
            <ac:spMk id="283" creationId="{2739F20A-73AA-5E41-AE6C-74CEED2911B9}"/>
          </ac:spMkLst>
        </pc:spChg>
        <pc:spChg chg="mod topLvl">
          <ac:chgData name="O'Mahony, Brian" userId="4f701f38-5ac9-4518-9404-e26c93f9fa7d" providerId="ADAL" clId="{831F9A4F-DAF3-C84E-A7AA-5DDCA81ADBEA}" dt="2020-11-30T20:37:48.851" v="581" actId="1076"/>
          <ac:spMkLst>
            <pc:docMk/>
            <pc:sldMk cId="3006763645" sldId="2142532631"/>
            <ac:spMk id="285" creationId="{E146AEAF-D952-C048-8368-261948F2DCC0}"/>
          </ac:spMkLst>
        </pc:spChg>
        <pc:spChg chg="mod topLvl">
          <ac:chgData name="O'Mahony, Brian" userId="4f701f38-5ac9-4518-9404-e26c93f9fa7d" providerId="ADAL" clId="{831F9A4F-DAF3-C84E-A7AA-5DDCA81ADBEA}" dt="2020-11-30T20:37:48.851" v="581" actId="1076"/>
          <ac:spMkLst>
            <pc:docMk/>
            <pc:sldMk cId="3006763645" sldId="2142532631"/>
            <ac:spMk id="287" creationId="{40CABB03-BE9E-9C41-9190-574FD89E2EF3}"/>
          </ac:spMkLst>
        </pc:spChg>
        <pc:spChg chg="mod">
          <ac:chgData name="O'Mahony, Brian" userId="4f701f38-5ac9-4518-9404-e26c93f9fa7d" providerId="ADAL" clId="{831F9A4F-DAF3-C84E-A7AA-5DDCA81ADBEA}" dt="2020-11-30T20:37:48.851" v="581" actId="1076"/>
          <ac:spMkLst>
            <pc:docMk/>
            <pc:sldMk cId="3006763645" sldId="2142532631"/>
            <ac:spMk id="291" creationId="{637AF96A-93AE-DF44-8F63-08F7B9C0028F}"/>
          </ac:spMkLst>
        </pc:spChg>
        <pc:spChg chg="mod">
          <ac:chgData name="O'Mahony, Brian" userId="4f701f38-5ac9-4518-9404-e26c93f9fa7d" providerId="ADAL" clId="{831F9A4F-DAF3-C84E-A7AA-5DDCA81ADBEA}" dt="2020-11-30T20:37:48.851" v="581" actId="1076"/>
          <ac:spMkLst>
            <pc:docMk/>
            <pc:sldMk cId="3006763645" sldId="2142532631"/>
            <ac:spMk id="301" creationId="{9A865F99-95C0-2844-941A-BD5CE929DD84}"/>
          </ac:spMkLst>
        </pc:spChg>
        <pc:spChg chg="mod">
          <ac:chgData name="O'Mahony, Brian" userId="4f701f38-5ac9-4518-9404-e26c93f9fa7d" providerId="ADAL" clId="{831F9A4F-DAF3-C84E-A7AA-5DDCA81ADBEA}" dt="2020-11-30T20:37:48.851" v="581" actId="1076"/>
          <ac:spMkLst>
            <pc:docMk/>
            <pc:sldMk cId="3006763645" sldId="2142532631"/>
            <ac:spMk id="303" creationId="{844F3541-6C26-7248-85BC-E0653AA54537}"/>
          </ac:spMkLst>
        </pc:spChg>
        <pc:spChg chg="mod">
          <ac:chgData name="O'Mahony, Brian" userId="4f701f38-5ac9-4518-9404-e26c93f9fa7d" providerId="ADAL" clId="{831F9A4F-DAF3-C84E-A7AA-5DDCA81ADBEA}" dt="2020-11-30T20:37:48.851" v="581" actId="1076"/>
          <ac:spMkLst>
            <pc:docMk/>
            <pc:sldMk cId="3006763645" sldId="2142532631"/>
            <ac:spMk id="316" creationId="{8EB3187B-ED04-1349-ADAD-1B5838694643}"/>
          </ac:spMkLst>
        </pc:spChg>
        <pc:spChg chg="mod">
          <ac:chgData name="O'Mahony, Brian" userId="4f701f38-5ac9-4518-9404-e26c93f9fa7d" providerId="ADAL" clId="{831F9A4F-DAF3-C84E-A7AA-5DDCA81ADBEA}" dt="2020-11-30T20:37:48.851" v="581" actId="1076"/>
          <ac:spMkLst>
            <pc:docMk/>
            <pc:sldMk cId="3006763645" sldId="2142532631"/>
            <ac:spMk id="318" creationId="{1033103F-91E8-F442-AEBB-1FB344C6D8C3}"/>
          </ac:spMkLst>
        </pc:spChg>
        <pc:spChg chg="mod">
          <ac:chgData name="O'Mahony, Brian" userId="4f701f38-5ac9-4518-9404-e26c93f9fa7d" providerId="ADAL" clId="{831F9A4F-DAF3-C84E-A7AA-5DDCA81ADBEA}" dt="2020-11-30T20:37:48.851" v="581" actId="1076"/>
          <ac:spMkLst>
            <pc:docMk/>
            <pc:sldMk cId="3006763645" sldId="2142532631"/>
            <ac:spMk id="333" creationId="{788192FD-B854-AD4A-AB75-18035FC878C1}"/>
          </ac:spMkLst>
        </pc:spChg>
        <pc:spChg chg="mod">
          <ac:chgData name="O'Mahony, Brian" userId="4f701f38-5ac9-4518-9404-e26c93f9fa7d" providerId="ADAL" clId="{831F9A4F-DAF3-C84E-A7AA-5DDCA81ADBEA}" dt="2020-11-30T20:37:48.851" v="581" actId="1076"/>
          <ac:spMkLst>
            <pc:docMk/>
            <pc:sldMk cId="3006763645" sldId="2142532631"/>
            <ac:spMk id="336" creationId="{289E05A5-5428-4047-8461-DE8776F26B09}"/>
          </ac:spMkLst>
        </pc:spChg>
        <pc:spChg chg="mod">
          <ac:chgData name="O'Mahony, Brian" userId="4f701f38-5ac9-4518-9404-e26c93f9fa7d" providerId="ADAL" clId="{831F9A4F-DAF3-C84E-A7AA-5DDCA81ADBEA}" dt="2020-11-30T20:37:48.851" v="581" actId="1076"/>
          <ac:spMkLst>
            <pc:docMk/>
            <pc:sldMk cId="3006763645" sldId="2142532631"/>
            <ac:spMk id="338" creationId="{71BC44DD-8889-8449-AB28-B88ADC8AB8EB}"/>
          </ac:spMkLst>
        </pc:spChg>
        <pc:spChg chg="mod">
          <ac:chgData name="O'Mahony, Brian" userId="4f701f38-5ac9-4518-9404-e26c93f9fa7d" providerId="ADAL" clId="{831F9A4F-DAF3-C84E-A7AA-5DDCA81ADBEA}" dt="2020-11-30T20:37:48.851" v="581" actId="1076"/>
          <ac:spMkLst>
            <pc:docMk/>
            <pc:sldMk cId="3006763645" sldId="2142532631"/>
            <ac:spMk id="346" creationId="{3FC34F7F-AAFD-A44D-B1BA-9C8B56B31F52}"/>
          </ac:spMkLst>
        </pc:spChg>
        <pc:spChg chg="mod">
          <ac:chgData name="O'Mahony, Brian" userId="4f701f38-5ac9-4518-9404-e26c93f9fa7d" providerId="ADAL" clId="{831F9A4F-DAF3-C84E-A7AA-5DDCA81ADBEA}" dt="2020-11-30T20:37:48.851" v="581" actId="1076"/>
          <ac:spMkLst>
            <pc:docMk/>
            <pc:sldMk cId="3006763645" sldId="2142532631"/>
            <ac:spMk id="347" creationId="{66DFC92F-C8C2-4046-8A0E-BA9ABCF2A930}"/>
          </ac:spMkLst>
        </pc:spChg>
        <pc:spChg chg="mod">
          <ac:chgData name="O'Mahony, Brian" userId="4f701f38-5ac9-4518-9404-e26c93f9fa7d" providerId="ADAL" clId="{831F9A4F-DAF3-C84E-A7AA-5DDCA81ADBEA}" dt="2020-11-30T20:37:48.851" v="581" actId="1076"/>
          <ac:spMkLst>
            <pc:docMk/>
            <pc:sldMk cId="3006763645" sldId="2142532631"/>
            <ac:spMk id="348" creationId="{6F971B25-0EC7-E04D-A66E-4B47CD3E8D3C}"/>
          </ac:spMkLst>
        </pc:spChg>
        <pc:grpChg chg="del mod">
          <ac:chgData name="O'Mahony, Brian" userId="4f701f38-5ac9-4518-9404-e26c93f9fa7d" providerId="ADAL" clId="{831F9A4F-DAF3-C84E-A7AA-5DDCA81ADBEA}" dt="2020-11-30T20:16:09.750" v="287" actId="165"/>
          <ac:grpSpMkLst>
            <pc:docMk/>
            <pc:sldMk cId="3006763645" sldId="2142532631"/>
            <ac:grpSpMk id="152" creationId="{A1E55210-C7E8-2546-A786-F1F2BC6EBAF9}"/>
          </ac:grpSpMkLst>
        </pc:grpChg>
        <pc:grpChg chg="del mod">
          <ac:chgData name="O'Mahony, Brian" userId="4f701f38-5ac9-4518-9404-e26c93f9fa7d" providerId="ADAL" clId="{831F9A4F-DAF3-C84E-A7AA-5DDCA81ADBEA}" dt="2020-11-30T20:16:09.750" v="287" actId="165"/>
          <ac:grpSpMkLst>
            <pc:docMk/>
            <pc:sldMk cId="3006763645" sldId="2142532631"/>
            <ac:grpSpMk id="153" creationId="{FA4B13DE-E8B9-BB47-A890-E44073E7F43F}"/>
          </ac:grpSpMkLst>
        </pc:grpChg>
        <pc:grpChg chg="del mod">
          <ac:chgData name="O'Mahony, Brian" userId="4f701f38-5ac9-4518-9404-e26c93f9fa7d" providerId="ADAL" clId="{831F9A4F-DAF3-C84E-A7AA-5DDCA81ADBEA}" dt="2020-11-30T20:16:09.750" v="287" actId="165"/>
          <ac:grpSpMkLst>
            <pc:docMk/>
            <pc:sldMk cId="3006763645" sldId="2142532631"/>
            <ac:grpSpMk id="154" creationId="{A4718201-289F-284E-BC1B-E34BDEB57D9F}"/>
          </ac:grpSpMkLst>
        </pc:grpChg>
        <pc:grpChg chg="del mod">
          <ac:chgData name="O'Mahony, Brian" userId="4f701f38-5ac9-4518-9404-e26c93f9fa7d" providerId="ADAL" clId="{831F9A4F-DAF3-C84E-A7AA-5DDCA81ADBEA}" dt="2020-11-30T20:16:09.750" v="287" actId="165"/>
          <ac:grpSpMkLst>
            <pc:docMk/>
            <pc:sldMk cId="3006763645" sldId="2142532631"/>
            <ac:grpSpMk id="186" creationId="{6498F230-9AA3-CC43-8159-0ADACF459B51}"/>
          </ac:grpSpMkLst>
        </pc:grpChg>
        <pc:grpChg chg="del mod">
          <ac:chgData name="O'Mahony, Brian" userId="4f701f38-5ac9-4518-9404-e26c93f9fa7d" providerId="ADAL" clId="{831F9A4F-DAF3-C84E-A7AA-5DDCA81ADBEA}" dt="2020-11-30T20:16:09.750" v="287" actId="165"/>
          <ac:grpSpMkLst>
            <pc:docMk/>
            <pc:sldMk cId="3006763645" sldId="2142532631"/>
            <ac:grpSpMk id="202" creationId="{E36AFF4E-E019-7F47-9A52-78C2A9933986}"/>
          </ac:grpSpMkLst>
        </pc:grpChg>
        <pc:grpChg chg="del mod">
          <ac:chgData name="O'Mahony, Brian" userId="4f701f38-5ac9-4518-9404-e26c93f9fa7d" providerId="ADAL" clId="{831F9A4F-DAF3-C84E-A7AA-5DDCA81ADBEA}" dt="2020-11-30T20:16:09.750" v="287" actId="165"/>
          <ac:grpSpMkLst>
            <pc:docMk/>
            <pc:sldMk cId="3006763645" sldId="2142532631"/>
            <ac:grpSpMk id="205" creationId="{19DD5EFF-D2DA-8D49-8078-91CB17F5B7F6}"/>
          </ac:grpSpMkLst>
        </pc:grpChg>
        <pc:grpChg chg="del mod">
          <ac:chgData name="O'Mahony, Brian" userId="4f701f38-5ac9-4518-9404-e26c93f9fa7d" providerId="ADAL" clId="{831F9A4F-DAF3-C84E-A7AA-5DDCA81ADBEA}" dt="2020-11-30T20:16:09.750" v="287" actId="165"/>
          <ac:grpSpMkLst>
            <pc:docMk/>
            <pc:sldMk cId="3006763645" sldId="2142532631"/>
            <ac:grpSpMk id="208" creationId="{DE265BC1-F0C9-784D-9503-B9983395FB17}"/>
          </ac:grpSpMkLst>
        </pc:grpChg>
        <pc:grpChg chg="del mod">
          <ac:chgData name="O'Mahony, Brian" userId="4f701f38-5ac9-4518-9404-e26c93f9fa7d" providerId="ADAL" clId="{831F9A4F-DAF3-C84E-A7AA-5DDCA81ADBEA}" dt="2020-11-30T20:16:09.750" v="287" actId="165"/>
          <ac:grpSpMkLst>
            <pc:docMk/>
            <pc:sldMk cId="3006763645" sldId="2142532631"/>
            <ac:grpSpMk id="213" creationId="{D2F355FD-2C07-EC42-A8FB-E1BC8E180AF5}"/>
          </ac:grpSpMkLst>
        </pc:grpChg>
        <pc:grpChg chg="del mod">
          <ac:chgData name="O'Mahony, Brian" userId="4f701f38-5ac9-4518-9404-e26c93f9fa7d" providerId="ADAL" clId="{831F9A4F-DAF3-C84E-A7AA-5DDCA81ADBEA}" dt="2020-11-30T20:16:09.750" v="287" actId="165"/>
          <ac:grpSpMkLst>
            <pc:docMk/>
            <pc:sldMk cId="3006763645" sldId="2142532631"/>
            <ac:grpSpMk id="221" creationId="{3528D442-E71A-A74B-B849-1704B51E452C}"/>
          </ac:grpSpMkLst>
        </pc:grpChg>
        <pc:grpChg chg="del mod">
          <ac:chgData name="O'Mahony, Brian" userId="4f701f38-5ac9-4518-9404-e26c93f9fa7d" providerId="ADAL" clId="{831F9A4F-DAF3-C84E-A7AA-5DDCA81ADBEA}" dt="2020-11-30T20:16:09.750" v="287" actId="165"/>
          <ac:grpSpMkLst>
            <pc:docMk/>
            <pc:sldMk cId="3006763645" sldId="2142532631"/>
            <ac:grpSpMk id="247" creationId="{BFD8F93B-E27E-8648-B767-208C5D196D97}"/>
          </ac:grpSpMkLst>
        </pc:grpChg>
        <pc:grpChg chg="del mod">
          <ac:chgData name="O'Mahony, Brian" userId="4f701f38-5ac9-4518-9404-e26c93f9fa7d" providerId="ADAL" clId="{831F9A4F-DAF3-C84E-A7AA-5DDCA81ADBEA}" dt="2020-11-30T20:16:09.750" v="287" actId="165"/>
          <ac:grpSpMkLst>
            <pc:docMk/>
            <pc:sldMk cId="3006763645" sldId="2142532631"/>
            <ac:grpSpMk id="250" creationId="{A117DAED-23BB-B84D-AFA2-FA696C5AE8BB}"/>
          </ac:grpSpMkLst>
        </pc:grpChg>
        <pc:grpChg chg="del topLvl">
          <ac:chgData name="O'Mahony, Brian" userId="4f701f38-5ac9-4518-9404-e26c93f9fa7d" providerId="ADAL" clId="{831F9A4F-DAF3-C84E-A7AA-5DDCA81ADBEA}" dt="2020-11-30T20:16:15.756" v="288" actId="165"/>
          <ac:grpSpMkLst>
            <pc:docMk/>
            <pc:sldMk cId="3006763645" sldId="2142532631"/>
            <ac:grpSpMk id="260" creationId="{3515E283-1764-1341-A7F3-95DE063B6988}"/>
          </ac:grpSpMkLst>
        </pc:grpChg>
        <pc:grpChg chg="del topLvl">
          <ac:chgData name="O'Mahony, Brian" userId="4f701f38-5ac9-4518-9404-e26c93f9fa7d" providerId="ADAL" clId="{831F9A4F-DAF3-C84E-A7AA-5DDCA81ADBEA}" dt="2020-11-30T20:16:20.708" v="289" actId="165"/>
          <ac:grpSpMkLst>
            <pc:docMk/>
            <pc:sldMk cId="3006763645" sldId="2142532631"/>
            <ac:grpSpMk id="265" creationId="{8B574478-EEA5-7447-BFE9-5CC1278B5D56}"/>
          </ac:grpSpMkLst>
        </pc:grpChg>
        <pc:grpChg chg="del mod">
          <ac:chgData name="O'Mahony, Brian" userId="4f701f38-5ac9-4518-9404-e26c93f9fa7d" providerId="ADAL" clId="{831F9A4F-DAF3-C84E-A7AA-5DDCA81ADBEA}" dt="2020-11-30T20:16:09.750" v="287" actId="165"/>
          <ac:grpSpMkLst>
            <pc:docMk/>
            <pc:sldMk cId="3006763645" sldId="2142532631"/>
            <ac:grpSpMk id="270" creationId="{802ABAD1-4588-C84F-BCAB-52C5D26BB926}"/>
          </ac:grpSpMkLst>
        </pc:grpChg>
        <pc:grpChg chg="del mod">
          <ac:chgData name="O'Mahony, Brian" userId="4f701f38-5ac9-4518-9404-e26c93f9fa7d" providerId="ADAL" clId="{831F9A4F-DAF3-C84E-A7AA-5DDCA81ADBEA}" dt="2020-11-30T20:16:09.750" v="287" actId="165"/>
          <ac:grpSpMkLst>
            <pc:docMk/>
            <pc:sldMk cId="3006763645" sldId="2142532631"/>
            <ac:grpSpMk id="281" creationId="{8D0726FA-3142-774E-BE85-41EB1765B78A}"/>
          </ac:grpSpMkLst>
        </pc:grpChg>
        <pc:grpChg chg="del mod">
          <ac:chgData name="O'Mahony, Brian" userId="4f701f38-5ac9-4518-9404-e26c93f9fa7d" providerId="ADAL" clId="{831F9A4F-DAF3-C84E-A7AA-5DDCA81ADBEA}" dt="2020-11-30T20:16:09.750" v="287" actId="165"/>
          <ac:grpSpMkLst>
            <pc:docMk/>
            <pc:sldMk cId="3006763645" sldId="2142532631"/>
            <ac:grpSpMk id="319" creationId="{116C7908-FA19-0D41-A015-DE565EBB9D09}"/>
          </ac:grpSpMkLst>
        </pc:grpChg>
        <pc:grpChg chg="del mod">
          <ac:chgData name="O'Mahony, Brian" userId="4f701f38-5ac9-4518-9404-e26c93f9fa7d" providerId="ADAL" clId="{831F9A4F-DAF3-C84E-A7AA-5DDCA81ADBEA}" dt="2020-11-30T20:16:09.750" v="287" actId="165"/>
          <ac:grpSpMkLst>
            <pc:docMk/>
            <pc:sldMk cId="3006763645" sldId="2142532631"/>
            <ac:grpSpMk id="322" creationId="{2C4BA164-1BCB-904B-9AFD-FED5F2426948}"/>
          </ac:grpSpMkLst>
        </pc:grpChg>
        <pc:grpChg chg="del mod">
          <ac:chgData name="O'Mahony, Brian" userId="4f701f38-5ac9-4518-9404-e26c93f9fa7d" providerId="ADAL" clId="{831F9A4F-DAF3-C84E-A7AA-5DDCA81ADBEA}" dt="2020-11-30T20:16:09.750" v="287" actId="165"/>
          <ac:grpSpMkLst>
            <pc:docMk/>
            <pc:sldMk cId="3006763645" sldId="2142532631"/>
            <ac:grpSpMk id="326" creationId="{5E434C53-0D1E-914E-86B7-A31F583674EA}"/>
          </ac:grpSpMkLst>
        </pc:grpChg>
        <pc:grpChg chg="del mod">
          <ac:chgData name="O'Mahony, Brian" userId="4f701f38-5ac9-4518-9404-e26c93f9fa7d" providerId="ADAL" clId="{831F9A4F-DAF3-C84E-A7AA-5DDCA81ADBEA}" dt="2020-11-30T20:16:09.750" v="287" actId="165"/>
          <ac:grpSpMkLst>
            <pc:docMk/>
            <pc:sldMk cId="3006763645" sldId="2142532631"/>
            <ac:grpSpMk id="329" creationId="{3133369A-0BF9-634C-A182-E7DE69096ADE}"/>
          </ac:grpSpMkLst>
        </pc:grpChg>
        <pc:grpChg chg="del mod">
          <ac:chgData name="O'Mahony, Brian" userId="4f701f38-5ac9-4518-9404-e26c93f9fa7d" providerId="ADAL" clId="{831F9A4F-DAF3-C84E-A7AA-5DDCA81ADBEA}" dt="2020-11-30T20:16:09.750" v="287" actId="165"/>
          <ac:grpSpMkLst>
            <pc:docMk/>
            <pc:sldMk cId="3006763645" sldId="2142532631"/>
            <ac:grpSpMk id="349" creationId="{F6D3BB04-79FC-0C47-BE34-F36A6F76B0BA}"/>
          </ac:grpSpMkLst>
        </pc:grpChg>
        <pc:picChg chg="mod">
          <ac:chgData name="O'Mahony, Brian" userId="4f701f38-5ac9-4518-9404-e26c93f9fa7d" providerId="ADAL" clId="{831F9A4F-DAF3-C84E-A7AA-5DDCA81ADBEA}" dt="2020-11-30T20:37:48.851" v="581" actId="1076"/>
          <ac:picMkLst>
            <pc:docMk/>
            <pc:sldMk cId="3006763645" sldId="2142532631"/>
            <ac:picMk id="124" creationId="{140F343F-4CD6-014D-8ABF-C814E2B51365}"/>
          </ac:picMkLst>
        </pc:picChg>
        <pc:picChg chg="mod">
          <ac:chgData name="O'Mahony, Brian" userId="4f701f38-5ac9-4518-9404-e26c93f9fa7d" providerId="ADAL" clId="{831F9A4F-DAF3-C84E-A7AA-5DDCA81ADBEA}" dt="2020-11-30T20:37:48.851" v="581" actId="1076"/>
          <ac:picMkLst>
            <pc:docMk/>
            <pc:sldMk cId="3006763645" sldId="2142532631"/>
            <ac:picMk id="125" creationId="{2AC97DDC-239D-DF4C-8153-785A1842E443}"/>
          </ac:picMkLst>
        </pc:picChg>
        <pc:picChg chg="mod">
          <ac:chgData name="O'Mahony, Brian" userId="4f701f38-5ac9-4518-9404-e26c93f9fa7d" providerId="ADAL" clId="{831F9A4F-DAF3-C84E-A7AA-5DDCA81ADBEA}" dt="2020-11-30T20:37:48.851" v="581" actId="1076"/>
          <ac:picMkLst>
            <pc:docMk/>
            <pc:sldMk cId="3006763645" sldId="2142532631"/>
            <ac:picMk id="126" creationId="{82D9486A-F527-3748-AF83-B79804C3F7B1}"/>
          </ac:picMkLst>
        </pc:picChg>
        <pc:picChg chg="mod">
          <ac:chgData name="O'Mahony, Brian" userId="4f701f38-5ac9-4518-9404-e26c93f9fa7d" providerId="ADAL" clId="{831F9A4F-DAF3-C84E-A7AA-5DDCA81ADBEA}" dt="2020-11-30T20:37:48.851" v="581" actId="1076"/>
          <ac:picMkLst>
            <pc:docMk/>
            <pc:sldMk cId="3006763645" sldId="2142532631"/>
            <ac:picMk id="127" creationId="{4E072565-08C8-2E47-BEFF-FD23C7526EEB}"/>
          </ac:picMkLst>
        </pc:picChg>
        <pc:picChg chg="mod">
          <ac:chgData name="O'Mahony, Brian" userId="4f701f38-5ac9-4518-9404-e26c93f9fa7d" providerId="ADAL" clId="{831F9A4F-DAF3-C84E-A7AA-5DDCA81ADBEA}" dt="2020-11-30T20:37:48.851" v="581" actId="1076"/>
          <ac:picMkLst>
            <pc:docMk/>
            <pc:sldMk cId="3006763645" sldId="2142532631"/>
            <ac:picMk id="128" creationId="{CD3B9D5C-6788-0444-84F8-EE15E3284E3F}"/>
          </ac:picMkLst>
        </pc:picChg>
        <pc:picChg chg="mod">
          <ac:chgData name="O'Mahony, Brian" userId="4f701f38-5ac9-4518-9404-e26c93f9fa7d" providerId="ADAL" clId="{831F9A4F-DAF3-C84E-A7AA-5DDCA81ADBEA}" dt="2020-11-30T20:37:48.851" v="581" actId="1076"/>
          <ac:picMkLst>
            <pc:docMk/>
            <pc:sldMk cId="3006763645" sldId="2142532631"/>
            <ac:picMk id="129" creationId="{AA30D529-4984-C440-A610-595108BB9CFB}"/>
          </ac:picMkLst>
        </pc:picChg>
        <pc:picChg chg="add del mod">
          <ac:chgData name="O'Mahony, Brian" userId="4f701f38-5ac9-4518-9404-e26c93f9fa7d" providerId="ADAL" clId="{831F9A4F-DAF3-C84E-A7AA-5DDCA81ADBEA}" dt="2020-11-30T20:27:59.203" v="435"/>
          <ac:picMkLst>
            <pc:docMk/>
            <pc:sldMk cId="3006763645" sldId="2142532631"/>
            <ac:picMk id="133" creationId="{D9CC0C5A-5F0A-3A41-A1D5-BCBB16593465}"/>
          </ac:picMkLst>
        </pc:picChg>
        <pc:picChg chg="add del mod">
          <ac:chgData name="O'Mahony, Brian" userId="4f701f38-5ac9-4518-9404-e26c93f9fa7d" providerId="ADAL" clId="{831F9A4F-DAF3-C84E-A7AA-5DDCA81ADBEA}" dt="2020-11-30T20:27:59.203" v="435"/>
          <ac:picMkLst>
            <pc:docMk/>
            <pc:sldMk cId="3006763645" sldId="2142532631"/>
            <ac:picMk id="134" creationId="{0D562726-E37F-CC4B-90C8-6BC0BBAB4D19}"/>
          </ac:picMkLst>
        </pc:picChg>
        <pc:picChg chg="add del mod">
          <ac:chgData name="O'Mahony, Brian" userId="4f701f38-5ac9-4518-9404-e26c93f9fa7d" providerId="ADAL" clId="{831F9A4F-DAF3-C84E-A7AA-5DDCA81ADBEA}" dt="2020-11-30T20:27:59.203" v="435"/>
          <ac:picMkLst>
            <pc:docMk/>
            <pc:sldMk cId="3006763645" sldId="2142532631"/>
            <ac:picMk id="135" creationId="{B1FBA1EB-FAE0-944F-8B58-B501280FBF10}"/>
          </ac:picMkLst>
        </pc:picChg>
        <pc:picChg chg="add del mod">
          <ac:chgData name="O'Mahony, Brian" userId="4f701f38-5ac9-4518-9404-e26c93f9fa7d" providerId="ADAL" clId="{831F9A4F-DAF3-C84E-A7AA-5DDCA81ADBEA}" dt="2020-11-30T20:27:59.203" v="435"/>
          <ac:picMkLst>
            <pc:docMk/>
            <pc:sldMk cId="3006763645" sldId="2142532631"/>
            <ac:picMk id="136" creationId="{695C5757-42A8-6541-9B8D-17B3950DF53A}"/>
          </ac:picMkLst>
        </pc:picChg>
        <pc:picChg chg="add del mod">
          <ac:chgData name="O'Mahony, Brian" userId="4f701f38-5ac9-4518-9404-e26c93f9fa7d" providerId="ADAL" clId="{831F9A4F-DAF3-C84E-A7AA-5DDCA81ADBEA}" dt="2020-11-30T20:27:59.203" v="435"/>
          <ac:picMkLst>
            <pc:docMk/>
            <pc:sldMk cId="3006763645" sldId="2142532631"/>
            <ac:picMk id="137" creationId="{3124073F-FF7F-3D49-A763-B4FC73BD5B16}"/>
          </ac:picMkLst>
        </pc:picChg>
        <pc:picChg chg="mod">
          <ac:chgData name="O'Mahony, Brian" userId="4f701f38-5ac9-4518-9404-e26c93f9fa7d" providerId="ADAL" clId="{831F9A4F-DAF3-C84E-A7AA-5DDCA81ADBEA}" dt="2020-11-30T20:37:48.851" v="581" actId="1076"/>
          <ac:picMkLst>
            <pc:docMk/>
            <pc:sldMk cId="3006763645" sldId="2142532631"/>
            <ac:picMk id="159" creationId="{025BFDE0-1EB2-7143-AAE9-938E9C9B1989}"/>
          </ac:picMkLst>
        </pc:picChg>
        <pc:picChg chg="mod">
          <ac:chgData name="O'Mahony, Brian" userId="4f701f38-5ac9-4518-9404-e26c93f9fa7d" providerId="ADAL" clId="{831F9A4F-DAF3-C84E-A7AA-5DDCA81ADBEA}" dt="2020-11-30T20:37:48.851" v="581" actId="1076"/>
          <ac:picMkLst>
            <pc:docMk/>
            <pc:sldMk cId="3006763645" sldId="2142532631"/>
            <ac:picMk id="163" creationId="{AF5B646B-1396-244E-9A77-0A48918B12F5}"/>
          </ac:picMkLst>
        </pc:picChg>
        <pc:picChg chg="mod">
          <ac:chgData name="O'Mahony, Brian" userId="4f701f38-5ac9-4518-9404-e26c93f9fa7d" providerId="ADAL" clId="{831F9A4F-DAF3-C84E-A7AA-5DDCA81ADBEA}" dt="2020-11-30T20:37:48.851" v="581" actId="1076"/>
          <ac:picMkLst>
            <pc:docMk/>
            <pc:sldMk cId="3006763645" sldId="2142532631"/>
            <ac:picMk id="167" creationId="{B94A084C-5676-A149-AFBF-A5B96E333E7B}"/>
          </ac:picMkLst>
        </pc:picChg>
        <pc:picChg chg="mod">
          <ac:chgData name="O'Mahony, Brian" userId="4f701f38-5ac9-4518-9404-e26c93f9fa7d" providerId="ADAL" clId="{831F9A4F-DAF3-C84E-A7AA-5DDCA81ADBEA}" dt="2020-11-30T20:37:48.851" v="581" actId="1076"/>
          <ac:picMkLst>
            <pc:docMk/>
            <pc:sldMk cId="3006763645" sldId="2142532631"/>
            <ac:picMk id="168" creationId="{DB32027C-C276-9C4D-A680-ECF8D7D53F14}"/>
          </ac:picMkLst>
        </pc:picChg>
        <pc:picChg chg="mod">
          <ac:chgData name="O'Mahony, Brian" userId="4f701f38-5ac9-4518-9404-e26c93f9fa7d" providerId="ADAL" clId="{831F9A4F-DAF3-C84E-A7AA-5DDCA81ADBEA}" dt="2020-11-30T20:37:48.851" v="581" actId="1076"/>
          <ac:picMkLst>
            <pc:docMk/>
            <pc:sldMk cId="3006763645" sldId="2142532631"/>
            <ac:picMk id="184" creationId="{5571AF67-D24C-8242-BCE3-7B74E8FB2A88}"/>
          </ac:picMkLst>
        </pc:picChg>
        <pc:picChg chg="mod topLvl">
          <ac:chgData name="O'Mahony, Brian" userId="4f701f38-5ac9-4518-9404-e26c93f9fa7d" providerId="ADAL" clId="{831F9A4F-DAF3-C84E-A7AA-5DDCA81ADBEA}" dt="2020-11-30T20:37:48.851" v="581" actId="1076"/>
          <ac:picMkLst>
            <pc:docMk/>
            <pc:sldMk cId="3006763645" sldId="2142532631"/>
            <ac:picMk id="187" creationId="{B7DC50A5-F994-2248-AB51-3D659EAA37FA}"/>
          </ac:picMkLst>
        </pc:picChg>
        <pc:picChg chg="mod topLvl">
          <ac:chgData name="O'Mahony, Brian" userId="4f701f38-5ac9-4518-9404-e26c93f9fa7d" providerId="ADAL" clId="{831F9A4F-DAF3-C84E-A7AA-5DDCA81ADBEA}" dt="2020-11-30T20:37:48.851" v="581" actId="1076"/>
          <ac:picMkLst>
            <pc:docMk/>
            <pc:sldMk cId="3006763645" sldId="2142532631"/>
            <ac:picMk id="203" creationId="{8A01A1F5-BECC-F94F-B96A-0F5082FEFB01}"/>
          </ac:picMkLst>
        </pc:picChg>
        <pc:picChg chg="mod topLvl">
          <ac:chgData name="O'Mahony, Brian" userId="4f701f38-5ac9-4518-9404-e26c93f9fa7d" providerId="ADAL" clId="{831F9A4F-DAF3-C84E-A7AA-5DDCA81ADBEA}" dt="2020-11-30T20:37:48.851" v="581" actId="1076"/>
          <ac:picMkLst>
            <pc:docMk/>
            <pc:sldMk cId="3006763645" sldId="2142532631"/>
            <ac:picMk id="206" creationId="{97F2565B-1C98-0F43-BF69-E72510F38CD9}"/>
          </ac:picMkLst>
        </pc:picChg>
        <pc:picChg chg="mod topLvl">
          <ac:chgData name="O'Mahony, Brian" userId="4f701f38-5ac9-4518-9404-e26c93f9fa7d" providerId="ADAL" clId="{831F9A4F-DAF3-C84E-A7AA-5DDCA81ADBEA}" dt="2020-11-30T20:37:48.851" v="581" actId="1076"/>
          <ac:picMkLst>
            <pc:docMk/>
            <pc:sldMk cId="3006763645" sldId="2142532631"/>
            <ac:picMk id="209" creationId="{485D0972-CEAC-734F-867F-80A885C52118}"/>
          </ac:picMkLst>
        </pc:picChg>
        <pc:picChg chg="mod topLvl">
          <ac:chgData name="O'Mahony, Brian" userId="4f701f38-5ac9-4518-9404-e26c93f9fa7d" providerId="ADAL" clId="{831F9A4F-DAF3-C84E-A7AA-5DDCA81ADBEA}" dt="2020-11-30T20:37:48.851" v="581" actId="1076"/>
          <ac:picMkLst>
            <pc:docMk/>
            <pc:sldMk cId="3006763645" sldId="2142532631"/>
            <ac:picMk id="214" creationId="{5CFED4DF-5131-504B-AD69-32E09AAB2EDF}"/>
          </ac:picMkLst>
        </pc:picChg>
        <pc:picChg chg="mod topLvl">
          <ac:chgData name="O'Mahony, Brian" userId="4f701f38-5ac9-4518-9404-e26c93f9fa7d" providerId="ADAL" clId="{831F9A4F-DAF3-C84E-A7AA-5DDCA81ADBEA}" dt="2020-11-30T20:37:48.851" v="581" actId="1076"/>
          <ac:picMkLst>
            <pc:docMk/>
            <pc:sldMk cId="3006763645" sldId="2142532631"/>
            <ac:picMk id="223" creationId="{33A0311A-33F4-7444-BA69-233E5A90F158}"/>
          </ac:picMkLst>
        </pc:picChg>
        <pc:picChg chg="mod">
          <ac:chgData name="O'Mahony, Brian" userId="4f701f38-5ac9-4518-9404-e26c93f9fa7d" providerId="ADAL" clId="{831F9A4F-DAF3-C84E-A7AA-5DDCA81ADBEA}" dt="2020-11-30T20:37:48.851" v="581" actId="1076"/>
          <ac:picMkLst>
            <pc:docMk/>
            <pc:sldMk cId="3006763645" sldId="2142532631"/>
            <ac:picMk id="238" creationId="{4C29223D-CE13-A94B-B5D7-206DD05C2127}"/>
          </ac:picMkLst>
        </pc:picChg>
        <pc:picChg chg="mod topLvl">
          <ac:chgData name="O'Mahony, Brian" userId="4f701f38-5ac9-4518-9404-e26c93f9fa7d" providerId="ADAL" clId="{831F9A4F-DAF3-C84E-A7AA-5DDCA81ADBEA}" dt="2020-11-30T20:37:48.851" v="581" actId="1076"/>
          <ac:picMkLst>
            <pc:docMk/>
            <pc:sldMk cId="3006763645" sldId="2142532631"/>
            <ac:picMk id="261" creationId="{62E39039-3E92-3D4F-B8D1-DB95656720D9}"/>
          </ac:picMkLst>
        </pc:picChg>
        <pc:picChg chg="mod">
          <ac:chgData name="O'Mahony, Brian" userId="4f701f38-5ac9-4518-9404-e26c93f9fa7d" providerId="ADAL" clId="{831F9A4F-DAF3-C84E-A7AA-5DDCA81ADBEA}" dt="2020-11-30T20:37:48.851" v="581" actId="1076"/>
          <ac:picMkLst>
            <pc:docMk/>
            <pc:sldMk cId="3006763645" sldId="2142532631"/>
            <ac:picMk id="276" creationId="{80C85C8D-4E9A-9A4C-9391-465E0E2088D8}"/>
          </ac:picMkLst>
        </pc:picChg>
        <pc:picChg chg="mod topLvl">
          <ac:chgData name="O'Mahony, Brian" userId="4f701f38-5ac9-4518-9404-e26c93f9fa7d" providerId="ADAL" clId="{831F9A4F-DAF3-C84E-A7AA-5DDCA81ADBEA}" dt="2020-11-30T20:37:48.851" v="581" actId="1076"/>
          <ac:picMkLst>
            <pc:docMk/>
            <pc:sldMk cId="3006763645" sldId="2142532631"/>
            <ac:picMk id="282" creationId="{1BCED743-A1C2-0444-A1E0-F3058025EC4D}"/>
          </ac:picMkLst>
        </pc:picChg>
        <pc:picChg chg="mod">
          <ac:chgData name="O'Mahony, Brian" userId="4f701f38-5ac9-4518-9404-e26c93f9fa7d" providerId="ADAL" clId="{831F9A4F-DAF3-C84E-A7AA-5DDCA81ADBEA}" dt="2020-11-30T20:37:48.851" v="581" actId="1076"/>
          <ac:picMkLst>
            <pc:docMk/>
            <pc:sldMk cId="3006763645" sldId="2142532631"/>
            <ac:picMk id="290" creationId="{A82AE110-A84F-5F44-B731-E09321016A9C}"/>
          </ac:picMkLst>
        </pc:picChg>
        <pc:picChg chg="mod">
          <ac:chgData name="O'Mahony, Brian" userId="4f701f38-5ac9-4518-9404-e26c93f9fa7d" providerId="ADAL" clId="{831F9A4F-DAF3-C84E-A7AA-5DDCA81ADBEA}" dt="2020-11-30T20:37:48.851" v="581" actId="1076"/>
          <ac:picMkLst>
            <pc:docMk/>
            <pc:sldMk cId="3006763645" sldId="2142532631"/>
            <ac:picMk id="302" creationId="{AB99E793-E06F-4047-AF3E-8A2C29B28629}"/>
          </ac:picMkLst>
        </pc:picChg>
        <pc:picChg chg="mod">
          <ac:chgData name="O'Mahony, Brian" userId="4f701f38-5ac9-4518-9404-e26c93f9fa7d" providerId="ADAL" clId="{831F9A4F-DAF3-C84E-A7AA-5DDCA81ADBEA}" dt="2020-11-30T20:37:48.851" v="581" actId="1076"/>
          <ac:picMkLst>
            <pc:docMk/>
            <pc:sldMk cId="3006763645" sldId="2142532631"/>
            <ac:picMk id="304" creationId="{F6D25411-AFFB-034D-94C1-7601208AFABD}"/>
          </ac:picMkLst>
        </pc:picChg>
        <pc:picChg chg="mod">
          <ac:chgData name="O'Mahony, Brian" userId="4f701f38-5ac9-4518-9404-e26c93f9fa7d" providerId="ADAL" clId="{831F9A4F-DAF3-C84E-A7AA-5DDCA81ADBEA}" dt="2020-11-30T20:37:48.851" v="581" actId="1076"/>
          <ac:picMkLst>
            <pc:docMk/>
            <pc:sldMk cId="3006763645" sldId="2142532631"/>
            <ac:picMk id="317" creationId="{78B11DB7-20FB-D749-AD13-EF10938492C0}"/>
          </ac:picMkLst>
        </pc:picChg>
        <pc:picChg chg="mod topLvl">
          <ac:chgData name="O'Mahony, Brian" userId="4f701f38-5ac9-4518-9404-e26c93f9fa7d" providerId="ADAL" clId="{831F9A4F-DAF3-C84E-A7AA-5DDCA81ADBEA}" dt="2020-11-30T20:37:48.851" v="581" actId="1076"/>
          <ac:picMkLst>
            <pc:docMk/>
            <pc:sldMk cId="3006763645" sldId="2142532631"/>
            <ac:picMk id="320" creationId="{3A4F4500-FF8E-C349-B1F1-B7B3F65B0F01}"/>
          </ac:picMkLst>
        </pc:picChg>
        <pc:picChg chg="mod topLvl">
          <ac:chgData name="O'Mahony, Brian" userId="4f701f38-5ac9-4518-9404-e26c93f9fa7d" providerId="ADAL" clId="{831F9A4F-DAF3-C84E-A7AA-5DDCA81ADBEA}" dt="2020-11-30T20:37:48.851" v="581" actId="1076"/>
          <ac:picMkLst>
            <pc:docMk/>
            <pc:sldMk cId="3006763645" sldId="2142532631"/>
            <ac:picMk id="321" creationId="{4011E594-F111-2D41-B851-8E5E0EAF6A3A}"/>
          </ac:picMkLst>
        </pc:picChg>
        <pc:picChg chg="mod topLvl">
          <ac:chgData name="O'Mahony, Brian" userId="4f701f38-5ac9-4518-9404-e26c93f9fa7d" providerId="ADAL" clId="{831F9A4F-DAF3-C84E-A7AA-5DDCA81ADBEA}" dt="2020-11-30T20:37:48.851" v="581" actId="1076"/>
          <ac:picMkLst>
            <pc:docMk/>
            <pc:sldMk cId="3006763645" sldId="2142532631"/>
            <ac:picMk id="324" creationId="{C903D52D-8096-4A4F-B245-B29DB5612A98}"/>
          </ac:picMkLst>
        </pc:picChg>
        <pc:picChg chg="mod topLvl">
          <ac:chgData name="O'Mahony, Brian" userId="4f701f38-5ac9-4518-9404-e26c93f9fa7d" providerId="ADAL" clId="{831F9A4F-DAF3-C84E-A7AA-5DDCA81ADBEA}" dt="2020-11-30T20:37:48.851" v="581" actId="1076"/>
          <ac:picMkLst>
            <pc:docMk/>
            <pc:sldMk cId="3006763645" sldId="2142532631"/>
            <ac:picMk id="325" creationId="{D83C4F5C-16D2-C64F-8C7C-A0BE3EB4454B}"/>
          </ac:picMkLst>
        </pc:picChg>
        <pc:picChg chg="mod topLvl">
          <ac:chgData name="O'Mahony, Brian" userId="4f701f38-5ac9-4518-9404-e26c93f9fa7d" providerId="ADAL" clId="{831F9A4F-DAF3-C84E-A7AA-5DDCA81ADBEA}" dt="2020-11-30T20:37:48.851" v="581" actId="1076"/>
          <ac:picMkLst>
            <pc:docMk/>
            <pc:sldMk cId="3006763645" sldId="2142532631"/>
            <ac:picMk id="327" creationId="{AD068535-105B-FD41-AF1B-D54AA3A31B68}"/>
          </ac:picMkLst>
        </pc:picChg>
        <pc:picChg chg="mod topLvl">
          <ac:chgData name="O'Mahony, Brian" userId="4f701f38-5ac9-4518-9404-e26c93f9fa7d" providerId="ADAL" clId="{831F9A4F-DAF3-C84E-A7AA-5DDCA81ADBEA}" dt="2020-11-30T20:37:48.851" v="581" actId="1076"/>
          <ac:picMkLst>
            <pc:docMk/>
            <pc:sldMk cId="3006763645" sldId="2142532631"/>
            <ac:picMk id="328" creationId="{E10CE7C4-A874-6B45-968E-E6D4D279E977}"/>
          </ac:picMkLst>
        </pc:picChg>
        <pc:picChg chg="mod topLvl">
          <ac:chgData name="O'Mahony, Brian" userId="4f701f38-5ac9-4518-9404-e26c93f9fa7d" providerId="ADAL" clId="{831F9A4F-DAF3-C84E-A7AA-5DDCA81ADBEA}" dt="2020-11-30T20:37:48.851" v="581" actId="1076"/>
          <ac:picMkLst>
            <pc:docMk/>
            <pc:sldMk cId="3006763645" sldId="2142532631"/>
            <ac:picMk id="330" creationId="{FFDE8026-EF9A-BC42-82D8-85D4A169DED3}"/>
          </ac:picMkLst>
        </pc:picChg>
        <pc:picChg chg="mod topLvl">
          <ac:chgData name="O'Mahony, Brian" userId="4f701f38-5ac9-4518-9404-e26c93f9fa7d" providerId="ADAL" clId="{831F9A4F-DAF3-C84E-A7AA-5DDCA81ADBEA}" dt="2020-11-30T20:37:48.851" v="581" actId="1076"/>
          <ac:picMkLst>
            <pc:docMk/>
            <pc:sldMk cId="3006763645" sldId="2142532631"/>
            <ac:picMk id="331" creationId="{82E8682F-4170-4D4F-BFFF-E954A3109EA4}"/>
          </ac:picMkLst>
        </pc:picChg>
        <pc:picChg chg="mod">
          <ac:chgData name="O'Mahony, Brian" userId="4f701f38-5ac9-4518-9404-e26c93f9fa7d" providerId="ADAL" clId="{831F9A4F-DAF3-C84E-A7AA-5DDCA81ADBEA}" dt="2020-11-30T20:37:48.851" v="581" actId="1076"/>
          <ac:picMkLst>
            <pc:docMk/>
            <pc:sldMk cId="3006763645" sldId="2142532631"/>
            <ac:picMk id="332" creationId="{90BD7455-545E-3940-A368-C00BD094D8E1}"/>
          </ac:picMkLst>
        </pc:picChg>
        <pc:picChg chg="mod">
          <ac:chgData name="O'Mahony, Brian" userId="4f701f38-5ac9-4518-9404-e26c93f9fa7d" providerId="ADAL" clId="{831F9A4F-DAF3-C84E-A7AA-5DDCA81ADBEA}" dt="2020-11-30T20:37:48.851" v="581" actId="1076"/>
          <ac:picMkLst>
            <pc:docMk/>
            <pc:sldMk cId="3006763645" sldId="2142532631"/>
            <ac:picMk id="335" creationId="{CD1D1356-6CA7-8B45-ACA1-0C55C2D44FD2}"/>
          </ac:picMkLst>
        </pc:picChg>
        <pc:picChg chg="mod topLvl">
          <ac:chgData name="O'Mahony, Brian" userId="4f701f38-5ac9-4518-9404-e26c93f9fa7d" providerId="ADAL" clId="{831F9A4F-DAF3-C84E-A7AA-5DDCA81ADBEA}" dt="2020-11-30T20:37:48.851" v="581" actId="1076"/>
          <ac:picMkLst>
            <pc:docMk/>
            <pc:sldMk cId="3006763645" sldId="2142532631"/>
            <ac:picMk id="350" creationId="{3A7C9B5B-BAC0-4C4D-BAF5-E408C3AB5E22}"/>
          </ac:picMkLst>
        </pc:picChg>
        <pc:picChg chg="mod topLvl">
          <ac:chgData name="O'Mahony, Brian" userId="4f701f38-5ac9-4518-9404-e26c93f9fa7d" providerId="ADAL" clId="{831F9A4F-DAF3-C84E-A7AA-5DDCA81ADBEA}" dt="2020-11-30T20:37:48.851" v="581" actId="1076"/>
          <ac:picMkLst>
            <pc:docMk/>
            <pc:sldMk cId="3006763645" sldId="2142532631"/>
            <ac:picMk id="351" creationId="{338276AE-C96B-4A4E-8070-DB1DCC6232AE}"/>
          </ac:picMkLst>
        </pc:picChg>
        <pc:picChg chg="add del mod">
          <ac:chgData name="O'Mahony, Brian" userId="4f701f38-5ac9-4518-9404-e26c93f9fa7d" providerId="ADAL" clId="{831F9A4F-DAF3-C84E-A7AA-5DDCA81ADBEA}" dt="2020-11-30T20:23:18.718" v="419" actId="478"/>
          <ac:picMkLst>
            <pc:docMk/>
            <pc:sldMk cId="3006763645" sldId="2142532631"/>
            <ac:picMk id="1026" creationId="{89A73293-902B-E249-BA1F-6CE2E41168AD}"/>
          </ac:picMkLst>
        </pc:picChg>
        <pc:picChg chg="add del">
          <ac:chgData name="O'Mahony, Brian" userId="4f701f38-5ac9-4518-9404-e26c93f9fa7d" providerId="ADAL" clId="{831F9A4F-DAF3-C84E-A7AA-5DDCA81ADBEA}" dt="2020-11-30T20:27:48.051" v="433" actId="478"/>
          <ac:picMkLst>
            <pc:docMk/>
            <pc:sldMk cId="3006763645" sldId="2142532631"/>
            <ac:picMk id="1028" creationId="{FACF8381-8FE4-4047-ACD2-EAD99A566B0F}"/>
          </ac:picMkLst>
        </pc:picChg>
        <pc:cxnChg chg="mod topLvl">
          <ac:chgData name="O'Mahony, Brian" userId="4f701f38-5ac9-4518-9404-e26c93f9fa7d" providerId="ADAL" clId="{831F9A4F-DAF3-C84E-A7AA-5DDCA81ADBEA}" dt="2020-11-30T20:37:48.851" v="581" actId="1076"/>
          <ac:cxnSpMkLst>
            <pc:docMk/>
            <pc:sldMk cId="3006763645" sldId="2142532631"/>
            <ac:cxnSpMk id="195" creationId="{E2A0744B-B614-AF41-813E-D3D51206DEE6}"/>
          </ac:cxnSpMkLst>
        </pc:cxnChg>
        <pc:cxnChg chg="mod topLvl">
          <ac:chgData name="O'Mahony, Brian" userId="4f701f38-5ac9-4518-9404-e26c93f9fa7d" providerId="ADAL" clId="{831F9A4F-DAF3-C84E-A7AA-5DDCA81ADBEA}" dt="2020-11-30T20:37:48.851" v="581" actId="1076"/>
          <ac:cxnSpMkLst>
            <pc:docMk/>
            <pc:sldMk cId="3006763645" sldId="2142532631"/>
            <ac:cxnSpMk id="199" creationId="{C6236645-55AD-BE4D-BAF6-88458DC22BFA}"/>
          </ac:cxnSpMkLst>
        </pc:cxnChg>
        <pc:cxnChg chg="mod topLvl">
          <ac:chgData name="O'Mahony, Brian" userId="4f701f38-5ac9-4518-9404-e26c93f9fa7d" providerId="ADAL" clId="{831F9A4F-DAF3-C84E-A7AA-5DDCA81ADBEA}" dt="2020-11-30T20:37:48.851" v="581" actId="1076"/>
          <ac:cxnSpMkLst>
            <pc:docMk/>
            <pc:sldMk cId="3006763645" sldId="2142532631"/>
            <ac:cxnSpMk id="211" creationId="{17DA67B6-F07A-7C44-B2D1-C812F334015B}"/>
          </ac:cxnSpMkLst>
        </pc:cxnChg>
        <pc:cxnChg chg="mod topLvl">
          <ac:chgData name="O'Mahony, Brian" userId="4f701f38-5ac9-4518-9404-e26c93f9fa7d" providerId="ADAL" clId="{831F9A4F-DAF3-C84E-A7AA-5DDCA81ADBEA}" dt="2020-11-30T20:37:48.851" v="581" actId="1076"/>
          <ac:cxnSpMkLst>
            <pc:docMk/>
            <pc:sldMk cId="3006763645" sldId="2142532631"/>
            <ac:cxnSpMk id="216" creationId="{BAF79C7D-C0FC-874D-BC90-55168E04136C}"/>
          </ac:cxnSpMkLst>
        </pc:cxnChg>
        <pc:cxnChg chg="mod topLvl">
          <ac:chgData name="O'Mahony, Brian" userId="4f701f38-5ac9-4518-9404-e26c93f9fa7d" providerId="ADAL" clId="{831F9A4F-DAF3-C84E-A7AA-5DDCA81ADBEA}" dt="2020-11-30T20:37:48.851" v="581" actId="1076"/>
          <ac:cxnSpMkLst>
            <pc:docMk/>
            <pc:sldMk cId="3006763645" sldId="2142532631"/>
            <ac:cxnSpMk id="220" creationId="{31B67FE9-CA87-F04C-8776-B453E6E194BD}"/>
          </ac:cxnSpMkLst>
        </pc:cxnChg>
        <pc:cxnChg chg="mod topLvl">
          <ac:chgData name="O'Mahony, Brian" userId="4f701f38-5ac9-4518-9404-e26c93f9fa7d" providerId="ADAL" clId="{831F9A4F-DAF3-C84E-A7AA-5DDCA81ADBEA}" dt="2020-11-30T20:37:48.851" v="581" actId="1076"/>
          <ac:cxnSpMkLst>
            <pc:docMk/>
            <pc:sldMk cId="3006763645" sldId="2142532631"/>
            <ac:cxnSpMk id="224" creationId="{1D762AE9-3F40-7341-BA4B-6EEF5A15AD19}"/>
          </ac:cxnSpMkLst>
        </pc:cxnChg>
        <pc:cxnChg chg="mod topLvl">
          <ac:chgData name="O'Mahony, Brian" userId="4f701f38-5ac9-4518-9404-e26c93f9fa7d" providerId="ADAL" clId="{831F9A4F-DAF3-C84E-A7AA-5DDCA81ADBEA}" dt="2020-11-30T20:37:48.851" v="581" actId="1076"/>
          <ac:cxnSpMkLst>
            <pc:docMk/>
            <pc:sldMk cId="3006763645" sldId="2142532631"/>
            <ac:cxnSpMk id="227" creationId="{310E4B2B-9A8B-5A4E-86DB-AAB2B977BA8D}"/>
          </ac:cxnSpMkLst>
        </pc:cxnChg>
        <pc:cxnChg chg="mod">
          <ac:chgData name="O'Mahony, Brian" userId="4f701f38-5ac9-4518-9404-e26c93f9fa7d" providerId="ADAL" clId="{831F9A4F-DAF3-C84E-A7AA-5DDCA81ADBEA}" dt="2020-11-30T20:37:48.851" v="581" actId="1076"/>
          <ac:cxnSpMkLst>
            <pc:docMk/>
            <pc:sldMk cId="3006763645" sldId="2142532631"/>
            <ac:cxnSpMk id="241" creationId="{97CA6EFF-E0F2-CC41-B77B-62513CD33A3E}"/>
          </ac:cxnSpMkLst>
        </pc:cxnChg>
        <pc:cxnChg chg="mod topLvl">
          <ac:chgData name="O'Mahony, Brian" userId="4f701f38-5ac9-4518-9404-e26c93f9fa7d" providerId="ADAL" clId="{831F9A4F-DAF3-C84E-A7AA-5DDCA81ADBEA}" dt="2020-11-30T20:37:48.851" v="581" actId="1076"/>
          <ac:cxnSpMkLst>
            <pc:docMk/>
            <pc:sldMk cId="3006763645" sldId="2142532631"/>
            <ac:cxnSpMk id="248" creationId="{743A50E5-2A97-734F-8D92-F88F7D9ACF5E}"/>
          </ac:cxnSpMkLst>
        </pc:cxnChg>
        <pc:cxnChg chg="mod topLvl">
          <ac:chgData name="O'Mahony, Brian" userId="4f701f38-5ac9-4518-9404-e26c93f9fa7d" providerId="ADAL" clId="{831F9A4F-DAF3-C84E-A7AA-5DDCA81ADBEA}" dt="2020-11-30T20:37:48.851" v="581" actId="1076"/>
          <ac:cxnSpMkLst>
            <pc:docMk/>
            <pc:sldMk cId="3006763645" sldId="2142532631"/>
            <ac:cxnSpMk id="257" creationId="{818DAF71-5B84-1943-AD57-D78473ACCF4F}"/>
          </ac:cxnSpMkLst>
        </pc:cxnChg>
        <pc:cxnChg chg="mod topLvl">
          <ac:chgData name="O'Mahony, Brian" userId="4f701f38-5ac9-4518-9404-e26c93f9fa7d" providerId="ADAL" clId="{831F9A4F-DAF3-C84E-A7AA-5DDCA81ADBEA}" dt="2020-11-30T20:37:48.851" v="581" actId="1076"/>
          <ac:cxnSpMkLst>
            <pc:docMk/>
            <pc:sldMk cId="3006763645" sldId="2142532631"/>
            <ac:cxnSpMk id="266" creationId="{B3328B54-B167-BB4F-A203-73EA6D9E4FD1}"/>
          </ac:cxnSpMkLst>
        </pc:cxnChg>
        <pc:cxnChg chg="mod topLvl">
          <ac:chgData name="O'Mahony, Brian" userId="4f701f38-5ac9-4518-9404-e26c93f9fa7d" providerId="ADAL" clId="{831F9A4F-DAF3-C84E-A7AA-5DDCA81ADBEA}" dt="2020-11-30T20:37:48.851" v="581" actId="1076"/>
          <ac:cxnSpMkLst>
            <pc:docMk/>
            <pc:sldMk cId="3006763645" sldId="2142532631"/>
            <ac:cxnSpMk id="271" creationId="{B98C3283-8497-174B-97D5-C5CB71CA41AC}"/>
          </ac:cxnSpMkLst>
        </pc:cxnChg>
        <pc:cxnChg chg="mod">
          <ac:chgData name="O'Mahony, Brian" userId="4f701f38-5ac9-4518-9404-e26c93f9fa7d" providerId="ADAL" clId="{831F9A4F-DAF3-C84E-A7AA-5DDCA81ADBEA}" dt="2020-11-30T20:37:48.851" v="581" actId="1076"/>
          <ac:cxnSpMkLst>
            <pc:docMk/>
            <pc:sldMk cId="3006763645" sldId="2142532631"/>
            <ac:cxnSpMk id="274" creationId="{26F25616-1742-A043-AEBA-7564BA7A9FA6}"/>
          </ac:cxnSpMkLst>
        </pc:cxnChg>
        <pc:cxnChg chg="mod topLvl">
          <ac:chgData name="O'Mahony, Brian" userId="4f701f38-5ac9-4518-9404-e26c93f9fa7d" providerId="ADAL" clId="{831F9A4F-DAF3-C84E-A7AA-5DDCA81ADBEA}" dt="2020-11-30T20:37:48.851" v="581" actId="1076"/>
          <ac:cxnSpMkLst>
            <pc:docMk/>
            <pc:sldMk cId="3006763645" sldId="2142532631"/>
            <ac:cxnSpMk id="284" creationId="{B3133E2B-B624-DF4C-88BA-532A46B2E4AF}"/>
          </ac:cxnSpMkLst>
        </pc:cxnChg>
        <pc:cxnChg chg="mod">
          <ac:chgData name="O'Mahony, Brian" userId="4f701f38-5ac9-4518-9404-e26c93f9fa7d" providerId="ADAL" clId="{831F9A4F-DAF3-C84E-A7AA-5DDCA81ADBEA}" dt="2020-11-30T20:37:48.851" v="581" actId="1076"/>
          <ac:cxnSpMkLst>
            <pc:docMk/>
            <pc:sldMk cId="3006763645" sldId="2142532631"/>
            <ac:cxnSpMk id="293" creationId="{BDE591C9-FCD0-7646-8203-09C7E7261FE5}"/>
          </ac:cxnSpMkLst>
        </pc:cxnChg>
      </pc:sldChg>
      <pc:sldChg chg="add">
        <pc:chgData name="O'Mahony, Brian" userId="4f701f38-5ac9-4518-9404-e26c93f9fa7d" providerId="ADAL" clId="{831F9A4F-DAF3-C84E-A7AA-5DDCA81ADBEA}" dt="2020-11-30T13:54:25.627" v="0"/>
        <pc:sldMkLst>
          <pc:docMk/>
          <pc:sldMk cId="2868533259" sldId="2142532632"/>
        </pc:sldMkLst>
      </pc:sldChg>
      <pc:sldChg chg="new del">
        <pc:chgData name="O'Mahony, Brian" userId="4f701f38-5ac9-4518-9404-e26c93f9fa7d" providerId="ADAL" clId="{831F9A4F-DAF3-C84E-A7AA-5DDCA81ADBEA}" dt="2020-11-30T17:29:37.023" v="19" actId="2696"/>
        <pc:sldMkLst>
          <pc:docMk/>
          <pc:sldMk cId="3132625710" sldId="2142532633"/>
        </pc:sldMkLst>
      </pc:sldChg>
      <pc:sldChg chg="addSp delSp modSp new mod">
        <pc:chgData name="O'Mahony, Brian" userId="4f701f38-5ac9-4518-9404-e26c93f9fa7d" providerId="ADAL" clId="{831F9A4F-DAF3-C84E-A7AA-5DDCA81ADBEA}" dt="2020-11-30T17:30:06.788" v="69" actId="1038"/>
        <pc:sldMkLst>
          <pc:docMk/>
          <pc:sldMk cId="2777049322" sldId="2142532634"/>
        </pc:sldMkLst>
        <pc:spChg chg="del">
          <ac:chgData name="O'Mahony, Brian" userId="4f701f38-5ac9-4518-9404-e26c93f9fa7d" providerId="ADAL" clId="{831F9A4F-DAF3-C84E-A7AA-5DDCA81ADBEA}" dt="2020-11-30T17:29:53.412" v="22" actId="478"/>
          <ac:spMkLst>
            <pc:docMk/>
            <pc:sldMk cId="2777049322" sldId="2142532634"/>
            <ac:spMk id="2" creationId="{8F07A23E-8F58-4F4B-AAC3-B2B82206B1B5}"/>
          </ac:spMkLst>
        </pc:spChg>
        <pc:spChg chg="del">
          <ac:chgData name="O'Mahony, Brian" userId="4f701f38-5ac9-4518-9404-e26c93f9fa7d" providerId="ADAL" clId="{831F9A4F-DAF3-C84E-A7AA-5DDCA81ADBEA}" dt="2020-11-30T17:29:52.004" v="21" actId="478"/>
          <ac:spMkLst>
            <pc:docMk/>
            <pc:sldMk cId="2777049322" sldId="2142532634"/>
            <ac:spMk id="3" creationId="{49FB4FB6-F7DD-474E-9B37-AD3823A56023}"/>
          </ac:spMkLst>
        </pc:spChg>
        <pc:spChg chg="add mod">
          <ac:chgData name="O'Mahony, Brian" userId="4f701f38-5ac9-4518-9404-e26c93f9fa7d" providerId="ADAL" clId="{831F9A4F-DAF3-C84E-A7AA-5DDCA81ADBEA}" dt="2020-11-30T17:30:06.788" v="69" actId="1038"/>
          <ac:spMkLst>
            <pc:docMk/>
            <pc:sldMk cId="2777049322" sldId="2142532634"/>
            <ac:spMk id="6" creationId="{0685A006-6B8D-7744-90A0-548C00EBC21E}"/>
          </ac:spMkLst>
        </pc:spChg>
        <pc:spChg chg="add mod">
          <ac:chgData name="O'Mahony, Brian" userId="4f701f38-5ac9-4518-9404-e26c93f9fa7d" providerId="ADAL" clId="{831F9A4F-DAF3-C84E-A7AA-5DDCA81ADBEA}" dt="2020-11-30T17:30:06.788" v="69" actId="1038"/>
          <ac:spMkLst>
            <pc:docMk/>
            <pc:sldMk cId="2777049322" sldId="2142532634"/>
            <ac:spMk id="7" creationId="{B071F486-5B18-364C-8C0F-726A185EC2EC}"/>
          </ac:spMkLst>
        </pc:spChg>
        <pc:spChg chg="add mod">
          <ac:chgData name="O'Mahony, Brian" userId="4f701f38-5ac9-4518-9404-e26c93f9fa7d" providerId="ADAL" clId="{831F9A4F-DAF3-C84E-A7AA-5DDCA81ADBEA}" dt="2020-11-30T17:30:06.788" v="69" actId="1038"/>
          <ac:spMkLst>
            <pc:docMk/>
            <pc:sldMk cId="2777049322" sldId="2142532634"/>
            <ac:spMk id="10" creationId="{86B851C7-D891-424C-BAC6-D3F14A86C6AF}"/>
          </ac:spMkLst>
        </pc:spChg>
        <pc:spChg chg="add mod">
          <ac:chgData name="O'Mahony, Brian" userId="4f701f38-5ac9-4518-9404-e26c93f9fa7d" providerId="ADAL" clId="{831F9A4F-DAF3-C84E-A7AA-5DDCA81ADBEA}" dt="2020-11-30T17:30:06.788" v="69" actId="1038"/>
          <ac:spMkLst>
            <pc:docMk/>
            <pc:sldMk cId="2777049322" sldId="2142532634"/>
            <ac:spMk id="29" creationId="{28E48307-25DA-4145-95DA-5A9B963557B2}"/>
          </ac:spMkLst>
        </pc:spChg>
        <pc:spChg chg="add mod">
          <ac:chgData name="O'Mahony, Brian" userId="4f701f38-5ac9-4518-9404-e26c93f9fa7d" providerId="ADAL" clId="{831F9A4F-DAF3-C84E-A7AA-5DDCA81ADBEA}" dt="2020-11-30T17:30:06.788" v="69" actId="1038"/>
          <ac:spMkLst>
            <pc:docMk/>
            <pc:sldMk cId="2777049322" sldId="2142532634"/>
            <ac:spMk id="31" creationId="{98D97E4E-D9B6-CB40-A622-92F9A41F3B9D}"/>
          </ac:spMkLst>
        </pc:spChg>
        <pc:spChg chg="add mod">
          <ac:chgData name="O'Mahony, Brian" userId="4f701f38-5ac9-4518-9404-e26c93f9fa7d" providerId="ADAL" clId="{831F9A4F-DAF3-C84E-A7AA-5DDCA81ADBEA}" dt="2020-11-30T17:30:06.788" v="69" actId="1038"/>
          <ac:spMkLst>
            <pc:docMk/>
            <pc:sldMk cId="2777049322" sldId="2142532634"/>
            <ac:spMk id="39" creationId="{FBF35DD4-8AC1-0349-9CAD-67FC49A234C9}"/>
          </ac:spMkLst>
        </pc:spChg>
        <pc:spChg chg="add mod">
          <ac:chgData name="O'Mahony, Brian" userId="4f701f38-5ac9-4518-9404-e26c93f9fa7d" providerId="ADAL" clId="{831F9A4F-DAF3-C84E-A7AA-5DDCA81ADBEA}" dt="2020-11-30T17:30:06.788" v="69" actId="1038"/>
          <ac:spMkLst>
            <pc:docMk/>
            <pc:sldMk cId="2777049322" sldId="2142532634"/>
            <ac:spMk id="41" creationId="{F080A825-EB01-F941-BDB8-81CC0A0105F2}"/>
          </ac:spMkLst>
        </pc:spChg>
        <pc:spChg chg="add mod">
          <ac:chgData name="O'Mahony, Brian" userId="4f701f38-5ac9-4518-9404-e26c93f9fa7d" providerId="ADAL" clId="{831F9A4F-DAF3-C84E-A7AA-5DDCA81ADBEA}" dt="2020-11-30T17:30:06.788" v="69" actId="1038"/>
          <ac:spMkLst>
            <pc:docMk/>
            <pc:sldMk cId="2777049322" sldId="2142532634"/>
            <ac:spMk id="42" creationId="{E8AB57B9-E05D-4A44-AD42-45D80ED2A686}"/>
          </ac:spMkLst>
        </pc:spChg>
        <pc:spChg chg="add mod">
          <ac:chgData name="O'Mahony, Brian" userId="4f701f38-5ac9-4518-9404-e26c93f9fa7d" providerId="ADAL" clId="{831F9A4F-DAF3-C84E-A7AA-5DDCA81ADBEA}" dt="2020-11-30T17:30:06.788" v="69" actId="1038"/>
          <ac:spMkLst>
            <pc:docMk/>
            <pc:sldMk cId="2777049322" sldId="2142532634"/>
            <ac:spMk id="43" creationId="{A78F5BE2-D7F6-2840-8CC4-35F20582A66F}"/>
          </ac:spMkLst>
        </pc:spChg>
        <pc:spChg chg="add mod">
          <ac:chgData name="O'Mahony, Brian" userId="4f701f38-5ac9-4518-9404-e26c93f9fa7d" providerId="ADAL" clId="{831F9A4F-DAF3-C84E-A7AA-5DDCA81ADBEA}" dt="2020-11-30T17:30:06.788" v="69" actId="1038"/>
          <ac:spMkLst>
            <pc:docMk/>
            <pc:sldMk cId="2777049322" sldId="2142532634"/>
            <ac:spMk id="44" creationId="{278EE145-4C2B-9E44-9DDC-EB93A9C962F4}"/>
          </ac:spMkLst>
        </pc:spChg>
        <pc:spChg chg="add mod">
          <ac:chgData name="O'Mahony, Brian" userId="4f701f38-5ac9-4518-9404-e26c93f9fa7d" providerId="ADAL" clId="{831F9A4F-DAF3-C84E-A7AA-5DDCA81ADBEA}" dt="2020-11-30T17:30:06.788" v="69" actId="1038"/>
          <ac:spMkLst>
            <pc:docMk/>
            <pc:sldMk cId="2777049322" sldId="2142532634"/>
            <ac:spMk id="45" creationId="{DBF08F11-DCF5-7641-ADC9-1CDDD09C71E8}"/>
          </ac:spMkLst>
        </pc:spChg>
        <pc:spChg chg="add mod">
          <ac:chgData name="O'Mahony, Brian" userId="4f701f38-5ac9-4518-9404-e26c93f9fa7d" providerId="ADAL" clId="{831F9A4F-DAF3-C84E-A7AA-5DDCA81ADBEA}" dt="2020-11-30T17:30:06.788" v="69" actId="1038"/>
          <ac:spMkLst>
            <pc:docMk/>
            <pc:sldMk cId="2777049322" sldId="2142532634"/>
            <ac:spMk id="46" creationId="{176E9088-87D3-2649-AD29-F79A0D0D7ADB}"/>
          </ac:spMkLst>
        </pc:spChg>
        <pc:spChg chg="add mod">
          <ac:chgData name="O'Mahony, Brian" userId="4f701f38-5ac9-4518-9404-e26c93f9fa7d" providerId="ADAL" clId="{831F9A4F-DAF3-C84E-A7AA-5DDCA81ADBEA}" dt="2020-11-30T17:30:06.788" v="69" actId="1038"/>
          <ac:spMkLst>
            <pc:docMk/>
            <pc:sldMk cId="2777049322" sldId="2142532634"/>
            <ac:spMk id="47" creationId="{4FF2080A-325A-8743-8C2D-F11E5D683015}"/>
          </ac:spMkLst>
        </pc:spChg>
        <pc:spChg chg="add mod">
          <ac:chgData name="O'Mahony, Brian" userId="4f701f38-5ac9-4518-9404-e26c93f9fa7d" providerId="ADAL" clId="{831F9A4F-DAF3-C84E-A7AA-5DDCA81ADBEA}" dt="2020-11-30T17:30:06.788" v="69" actId="1038"/>
          <ac:spMkLst>
            <pc:docMk/>
            <pc:sldMk cId="2777049322" sldId="2142532634"/>
            <ac:spMk id="48" creationId="{B0243203-BC6A-3743-954F-066326845C82}"/>
          </ac:spMkLst>
        </pc:spChg>
        <pc:spChg chg="add mod">
          <ac:chgData name="O'Mahony, Brian" userId="4f701f38-5ac9-4518-9404-e26c93f9fa7d" providerId="ADAL" clId="{831F9A4F-DAF3-C84E-A7AA-5DDCA81ADBEA}" dt="2020-11-30T17:30:06.788" v="69" actId="1038"/>
          <ac:spMkLst>
            <pc:docMk/>
            <pc:sldMk cId="2777049322" sldId="2142532634"/>
            <ac:spMk id="49" creationId="{5B5B7CD7-6D72-DC43-BFDF-5C6B40651CDD}"/>
          </ac:spMkLst>
        </pc:spChg>
        <pc:spChg chg="add mod">
          <ac:chgData name="O'Mahony, Brian" userId="4f701f38-5ac9-4518-9404-e26c93f9fa7d" providerId="ADAL" clId="{831F9A4F-DAF3-C84E-A7AA-5DDCA81ADBEA}" dt="2020-11-30T17:30:06.788" v="69" actId="1038"/>
          <ac:spMkLst>
            <pc:docMk/>
            <pc:sldMk cId="2777049322" sldId="2142532634"/>
            <ac:spMk id="50" creationId="{244C5EA8-E27B-0F4A-A232-1277B143E5EB}"/>
          </ac:spMkLst>
        </pc:spChg>
        <pc:spChg chg="add mod">
          <ac:chgData name="O'Mahony, Brian" userId="4f701f38-5ac9-4518-9404-e26c93f9fa7d" providerId="ADAL" clId="{831F9A4F-DAF3-C84E-A7AA-5DDCA81ADBEA}" dt="2020-11-30T17:30:06.788" v="69" actId="1038"/>
          <ac:spMkLst>
            <pc:docMk/>
            <pc:sldMk cId="2777049322" sldId="2142532634"/>
            <ac:spMk id="51" creationId="{8BF53C2B-B5EE-8A4B-B744-48511466292C}"/>
          </ac:spMkLst>
        </pc:spChg>
        <pc:spChg chg="add mod">
          <ac:chgData name="O'Mahony, Brian" userId="4f701f38-5ac9-4518-9404-e26c93f9fa7d" providerId="ADAL" clId="{831F9A4F-DAF3-C84E-A7AA-5DDCA81ADBEA}" dt="2020-11-30T17:30:06.788" v="69" actId="1038"/>
          <ac:spMkLst>
            <pc:docMk/>
            <pc:sldMk cId="2777049322" sldId="2142532634"/>
            <ac:spMk id="52" creationId="{8A79DE41-CD0A-934A-8ADE-11E3E8B141C5}"/>
          </ac:spMkLst>
        </pc:spChg>
        <pc:spChg chg="add mod">
          <ac:chgData name="O'Mahony, Brian" userId="4f701f38-5ac9-4518-9404-e26c93f9fa7d" providerId="ADAL" clId="{831F9A4F-DAF3-C84E-A7AA-5DDCA81ADBEA}" dt="2020-11-30T17:30:06.788" v="69" actId="1038"/>
          <ac:spMkLst>
            <pc:docMk/>
            <pc:sldMk cId="2777049322" sldId="2142532634"/>
            <ac:spMk id="53" creationId="{89DF8A65-DC52-D24B-A833-9A8658CBD5E0}"/>
          </ac:spMkLst>
        </pc:spChg>
        <pc:spChg chg="add mod">
          <ac:chgData name="O'Mahony, Brian" userId="4f701f38-5ac9-4518-9404-e26c93f9fa7d" providerId="ADAL" clId="{831F9A4F-DAF3-C84E-A7AA-5DDCA81ADBEA}" dt="2020-11-30T17:30:06.788" v="69" actId="1038"/>
          <ac:spMkLst>
            <pc:docMk/>
            <pc:sldMk cId="2777049322" sldId="2142532634"/>
            <ac:spMk id="54" creationId="{17675F71-669D-9145-A502-CC95BFDF7E4F}"/>
          </ac:spMkLst>
        </pc:spChg>
        <pc:spChg chg="add mod">
          <ac:chgData name="O'Mahony, Brian" userId="4f701f38-5ac9-4518-9404-e26c93f9fa7d" providerId="ADAL" clId="{831F9A4F-DAF3-C84E-A7AA-5DDCA81ADBEA}" dt="2020-11-30T17:30:06.788" v="69" actId="1038"/>
          <ac:spMkLst>
            <pc:docMk/>
            <pc:sldMk cId="2777049322" sldId="2142532634"/>
            <ac:spMk id="55" creationId="{987A62DF-92BD-E843-BF38-F3D93634BD7A}"/>
          </ac:spMkLst>
        </pc:spChg>
        <pc:spChg chg="add mod">
          <ac:chgData name="O'Mahony, Brian" userId="4f701f38-5ac9-4518-9404-e26c93f9fa7d" providerId="ADAL" clId="{831F9A4F-DAF3-C84E-A7AA-5DDCA81ADBEA}" dt="2020-11-30T17:30:06.788" v="69" actId="1038"/>
          <ac:spMkLst>
            <pc:docMk/>
            <pc:sldMk cId="2777049322" sldId="2142532634"/>
            <ac:spMk id="56" creationId="{78567B30-A374-1247-832E-6DA15C3ADF93}"/>
          </ac:spMkLst>
        </pc:spChg>
        <pc:grpChg chg="add mod">
          <ac:chgData name="O'Mahony, Brian" userId="4f701f38-5ac9-4518-9404-e26c93f9fa7d" providerId="ADAL" clId="{831F9A4F-DAF3-C84E-A7AA-5DDCA81ADBEA}" dt="2020-11-30T17:30:06.788" v="69" actId="1038"/>
          <ac:grpSpMkLst>
            <pc:docMk/>
            <pc:sldMk cId="2777049322" sldId="2142532634"/>
            <ac:grpSpMk id="11" creationId="{CFEC879D-29F6-5942-9CDF-6C818CCFE581}"/>
          </ac:grpSpMkLst>
        </pc:grpChg>
        <pc:grpChg chg="add mod">
          <ac:chgData name="O'Mahony, Brian" userId="4f701f38-5ac9-4518-9404-e26c93f9fa7d" providerId="ADAL" clId="{831F9A4F-DAF3-C84E-A7AA-5DDCA81ADBEA}" dt="2020-11-30T17:30:06.788" v="69" actId="1038"/>
          <ac:grpSpMkLst>
            <pc:docMk/>
            <pc:sldMk cId="2777049322" sldId="2142532634"/>
            <ac:grpSpMk id="16" creationId="{00D4DED0-ED9F-964D-A14A-56165343F1EB}"/>
          </ac:grpSpMkLst>
        </pc:grpChg>
        <pc:picChg chg="add mod">
          <ac:chgData name="O'Mahony, Brian" userId="4f701f38-5ac9-4518-9404-e26c93f9fa7d" providerId="ADAL" clId="{831F9A4F-DAF3-C84E-A7AA-5DDCA81ADBEA}" dt="2020-11-30T17:30:06.788" v="69" actId="1038"/>
          <ac:picMkLst>
            <pc:docMk/>
            <pc:sldMk cId="2777049322" sldId="2142532634"/>
            <ac:picMk id="8" creationId="{E852AF9B-F266-CB42-B069-49F75B2B2182}"/>
          </ac:picMkLst>
        </pc:picChg>
        <pc:picChg chg="add mod">
          <ac:chgData name="O'Mahony, Brian" userId="4f701f38-5ac9-4518-9404-e26c93f9fa7d" providerId="ADAL" clId="{831F9A4F-DAF3-C84E-A7AA-5DDCA81ADBEA}" dt="2020-11-30T17:30:06.788" v="69" actId="1038"/>
          <ac:picMkLst>
            <pc:docMk/>
            <pc:sldMk cId="2777049322" sldId="2142532634"/>
            <ac:picMk id="9" creationId="{CCC2D21F-4405-D943-8B6D-98D6CF454EB4}"/>
          </ac:picMkLst>
        </pc:picChg>
        <pc:picChg chg="add mod">
          <ac:chgData name="O'Mahony, Brian" userId="4f701f38-5ac9-4518-9404-e26c93f9fa7d" providerId="ADAL" clId="{831F9A4F-DAF3-C84E-A7AA-5DDCA81ADBEA}" dt="2020-11-30T17:30:06.788" v="69" actId="1038"/>
          <ac:picMkLst>
            <pc:docMk/>
            <pc:sldMk cId="2777049322" sldId="2142532634"/>
            <ac:picMk id="14" creationId="{211D40AB-BB9D-0643-9588-A0710CC9D8A2}"/>
          </ac:picMkLst>
        </pc:picChg>
        <pc:picChg chg="add mod">
          <ac:chgData name="O'Mahony, Brian" userId="4f701f38-5ac9-4518-9404-e26c93f9fa7d" providerId="ADAL" clId="{831F9A4F-DAF3-C84E-A7AA-5DDCA81ADBEA}" dt="2020-11-30T17:30:06.788" v="69" actId="1038"/>
          <ac:picMkLst>
            <pc:docMk/>
            <pc:sldMk cId="2777049322" sldId="2142532634"/>
            <ac:picMk id="15" creationId="{45C7FA17-4655-2343-A1F0-AB0633E6094E}"/>
          </ac:picMkLst>
        </pc:picChg>
        <pc:picChg chg="add mod">
          <ac:chgData name="O'Mahony, Brian" userId="4f701f38-5ac9-4518-9404-e26c93f9fa7d" providerId="ADAL" clId="{831F9A4F-DAF3-C84E-A7AA-5DDCA81ADBEA}" dt="2020-11-30T17:30:06.788" v="69" actId="1038"/>
          <ac:picMkLst>
            <pc:docMk/>
            <pc:sldMk cId="2777049322" sldId="2142532634"/>
            <ac:picMk id="21" creationId="{5B384F96-5F7B-3749-B031-AD2BEE4481FC}"/>
          </ac:picMkLst>
        </pc:picChg>
        <pc:picChg chg="add mod">
          <ac:chgData name="O'Mahony, Brian" userId="4f701f38-5ac9-4518-9404-e26c93f9fa7d" providerId="ADAL" clId="{831F9A4F-DAF3-C84E-A7AA-5DDCA81ADBEA}" dt="2020-11-30T17:30:06.788" v="69" actId="1038"/>
          <ac:picMkLst>
            <pc:docMk/>
            <pc:sldMk cId="2777049322" sldId="2142532634"/>
            <ac:picMk id="22" creationId="{DFCD0AE3-599C-424A-9879-179EC6B0153B}"/>
          </ac:picMkLst>
        </pc:picChg>
        <pc:picChg chg="add mod">
          <ac:chgData name="O'Mahony, Brian" userId="4f701f38-5ac9-4518-9404-e26c93f9fa7d" providerId="ADAL" clId="{831F9A4F-DAF3-C84E-A7AA-5DDCA81ADBEA}" dt="2020-11-30T17:30:06.788" v="69" actId="1038"/>
          <ac:picMkLst>
            <pc:docMk/>
            <pc:sldMk cId="2777049322" sldId="2142532634"/>
            <ac:picMk id="23" creationId="{C47DB4FC-9328-F544-8AB6-88221E3E09A8}"/>
          </ac:picMkLst>
        </pc:picChg>
        <pc:picChg chg="add mod">
          <ac:chgData name="O'Mahony, Brian" userId="4f701f38-5ac9-4518-9404-e26c93f9fa7d" providerId="ADAL" clId="{831F9A4F-DAF3-C84E-A7AA-5DDCA81ADBEA}" dt="2020-11-30T17:30:06.788" v="69" actId="1038"/>
          <ac:picMkLst>
            <pc:docMk/>
            <pc:sldMk cId="2777049322" sldId="2142532634"/>
            <ac:picMk id="24" creationId="{1D0CD365-8E4F-D94F-A489-8C06A506DF6E}"/>
          </ac:picMkLst>
        </pc:picChg>
        <pc:picChg chg="add mod">
          <ac:chgData name="O'Mahony, Brian" userId="4f701f38-5ac9-4518-9404-e26c93f9fa7d" providerId="ADAL" clId="{831F9A4F-DAF3-C84E-A7AA-5DDCA81ADBEA}" dt="2020-11-30T17:30:06.788" v="69" actId="1038"/>
          <ac:picMkLst>
            <pc:docMk/>
            <pc:sldMk cId="2777049322" sldId="2142532634"/>
            <ac:picMk id="25" creationId="{540297BC-0D6A-3042-A92C-C344D985D39B}"/>
          </ac:picMkLst>
        </pc:picChg>
        <pc:picChg chg="add mod">
          <ac:chgData name="O'Mahony, Brian" userId="4f701f38-5ac9-4518-9404-e26c93f9fa7d" providerId="ADAL" clId="{831F9A4F-DAF3-C84E-A7AA-5DDCA81ADBEA}" dt="2020-11-30T17:30:06.788" v="69" actId="1038"/>
          <ac:picMkLst>
            <pc:docMk/>
            <pc:sldMk cId="2777049322" sldId="2142532634"/>
            <ac:picMk id="26" creationId="{B42C1EC8-7203-BA46-BDFE-9149D2014D75}"/>
          </ac:picMkLst>
        </pc:picChg>
        <pc:picChg chg="add mod">
          <ac:chgData name="O'Mahony, Brian" userId="4f701f38-5ac9-4518-9404-e26c93f9fa7d" providerId="ADAL" clId="{831F9A4F-DAF3-C84E-A7AA-5DDCA81ADBEA}" dt="2020-11-30T17:30:06.788" v="69" actId="1038"/>
          <ac:picMkLst>
            <pc:docMk/>
            <pc:sldMk cId="2777049322" sldId="2142532634"/>
            <ac:picMk id="27" creationId="{70EDA9D3-B317-8445-A1DC-C82D0BE7AD48}"/>
          </ac:picMkLst>
        </pc:picChg>
        <pc:picChg chg="add mod">
          <ac:chgData name="O'Mahony, Brian" userId="4f701f38-5ac9-4518-9404-e26c93f9fa7d" providerId="ADAL" clId="{831F9A4F-DAF3-C84E-A7AA-5DDCA81ADBEA}" dt="2020-11-30T17:30:06.788" v="69" actId="1038"/>
          <ac:picMkLst>
            <pc:docMk/>
            <pc:sldMk cId="2777049322" sldId="2142532634"/>
            <ac:picMk id="28" creationId="{7AF89F08-20F7-9547-8797-DE1921CE7461}"/>
          </ac:picMkLst>
        </pc:picChg>
        <pc:picChg chg="add mod">
          <ac:chgData name="O'Mahony, Brian" userId="4f701f38-5ac9-4518-9404-e26c93f9fa7d" providerId="ADAL" clId="{831F9A4F-DAF3-C84E-A7AA-5DDCA81ADBEA}" dt="2020-11-30T17:30:06.788" v="69" actId="1038"/>
          <ac:picMkLst>
            <pc:docMk/>
            <pc:sldMk cId="2777049322" sldId="2142532634"/>
            <ac:picMk id="30" creationId="{36A01CD0-A15F-A84A-A5BD-FD20B11C314B}"/>
          </ac:picMkLst>
        </pc:picChg>
        <pc:picChg chg="add mod">
          <ac:chgData name="O'Mahony, Brian" userId="4f701f38-5ac9-4518-9404-e26c93f9fa7d" providerId="ADAL" clId="{831F9A4F-DAF3-C84E-A7AA-5DDCA81ADBEA}" dt="2020-11-30T17:30:06.788" v="69" actId="1038"/>
          <ac:picMkLst>
            <pc:docMk/>
            <pc:sldMk cId="2777049322" sldId="2142532634"/>
            <ac:picMk id="32" creationId="{44E5B7D2-EE80-2646-9960-23E68EFE3D34}"/>
          </ac:picMkLst>
        </pc:picChg>
        <pc:picChg chg="add mod">
          <ac:chgData name="O'Mahony, Brian" userId="4f701f38-5ac9-4518-9404-e26c93f9fa7d" providerId="ADAL" clId="{831F9A4F-DAF3-C84E-A7AA-5DDCA81ADBEA}" dt="2020-11-30T17:30:06.788" v="69" actId="1038"/>
          <ac:picMkLst>
            <pc:docMk/>
            <pc:sldMk cId="2777049322" sldId="2142532634"/>
            <ac:picMk id="33" creationId="{49F700FA-47D0-684A-B1CA-E091E8FB9167}"/>
          </ac:picMkLst>
        </pc:picChg>
        <pc:picChg chg="add mod">
          <ac:chgData name="O'Mahony, Brian" userId="4f701f38-5ac9-4518-9404-e26c93f9fa7d" providerId="ADAL" clId="{831F9A4F-DAF3-C84E-A7AA-5DDCA81ADBEA}" dt="2020-11-30T17:30:06.788" v="69" actId="1038"/>
          <ac:picMkLst>
            <pc:docMk/>
            <pc:sldMk cId="2777049322" sldId="2142532634"/>
            <ac:picMk id="34" creationId="{B7D75D77-89C8-644C-8BEB-C87341E8630D}"/>
          </ac:picMkLst>
        </pc:picChg>
        <pc:picChg chg="add mod">
          <ac:chgData name="O'Mahony, Brian" userId="4f701f38-5ac9-4518-9404-e26c93f9fa7d" providerId="ADAL" clId="{831F9A4F-DAF3-C84E-A7AA-5DDCA81ADBEA}" dt="2020-11-30T17:30:06.788" v="69" actId="1038"/>
          <ac:picMkLst>
            <pc:docMk/>
            <pc:sldMk cId="2777049322" sldId="2142532634"/>
            <ac:picMk id="35" creationId="{3CCA1931-665D-AD4A-A047-5C86FCB56EE0}"/>
          </ac:picMkLst>
        </pc:picChg>
        <pc:picChg chg="add mod">
          <ac:chgData name="O'Mahony, Brian" userId="4f701f38-5ac9-4518-9404-e26c93f9fa7d" providerId="ADAL" clId="{831F9A4F-DAF3-C84E-A7AA-5DDCA81ADBEA}" dt="2020-11-30T17:30:06.788" v="69" actId="1038"/>
          <ac:picMkLst>
            <pc:docMk/>
            <pc:sldMk cId="2777049322" sldId="2142532634"/>
            <ac:picMk id="36" creationId="{48355D97-A187-EA4C-AE14-0F89CE870FB0}"/>
          </ac:picMkLst>
        </pc:picChg>
        <pc:picChg chg="add mod">
          <ac:chgData name="O'Mahony, Brian" userId="4f701f38-5ac9-4518-9404-e26c93f9fa7d" providerId="ADAL" clId="{831F9A4F-DAF3-C84E-A7AA-5DDCA81ADBEA}" dt="2020-11-30T17:30:06.788" v="69" actId="1038"/>
          <ac:picMkLst>
            <pc:docMk/>
            <pc:sldMk cId="2777049322" sldId="2142532634"/>
            <ac:picMk id="37" creationId="{C9784B9B-AA72-C84A-8A06-3A8C879BA6DD}"/>
          </ac:picMkLst>
        </pc:picChg>
        <pc:picChg chg="add mod">
          <ac:chgData name="O'Mahony, Brian" userId="4f701f38-5ac9-4518-9404-e26c93f9fa7d" providerId="ADAL" clId="{831F9A4F-DAF3-C84E-A7AA-5DDCA81ADBEA}" dt="2020-11-30T17:30:06.788" v="69" actId="1038"/>
          <ac:picMkLst>
            <pc:docMk/>
            <pc:sldMk cId="2777049322" sldId="2142532634"/>
            <ac:picMk id="38" creationId="{AEA9159B-BBFF-1F41-B392-4EB6D6E7889F}"/>
          </ac:picMkLst>
        </pc:picChg>
        <pc:picChg chg="add mod">
          <ac:chgData name="O'Mahony, Brian" userId="4f701f38-5ac9-4518-9404-e26c93f9fa7d" providerId="ADAL" clId="{831F9A4F-DAF3-C84E-A7AA-5DDCA81ADBEA}" dt="2020-11-30T17:30:06.788" v="69" actId="1038"/>
          <ac:picMkLst>
            <pc:docMk/>
            <pc:sldMk cId="2777049322" sldId="2142532634"/>
            <ac:picMk id="40" creationId="{1A58BBE6-3491-E743-BEB5-C55C6A3E68AE}"/>
          </ac:picMkLst>
        </pc:picChg>
        <pc:cxnChg chg="mod">
          <ac:chgData name="O'Mahony, Brian" userId="4f701f38-5ac9-4518-9404-e26c93f9fa7d" providerId="ADAL" clId="{831F9A4F-DAF3-C84E-A7AA-5DDCA81ADBEA}" dt="2020-11-30T17:30:06.788" v="69" actId="1038"/>
          <ac:cxnSpMkLst>
            <pc:docMk/>
            <pc:sldMk cId="2777049322" sldId="2142532634"/>
            <ac:cxnSpMk id="12" creationId="{19E83FE3-563C-0B43-B353-6282FBFFF684}"/>
          </ac:cxnSpMkLst>
        </pc:cxnChg>
        <pc:cxnChg chg="mod">
          <ac:chgData name="O'Mahony, Brian" userId="4f701f38-5ac9-4518-9404-e26c93f9fa7d" providerId="ADAL" clId="{831F9A4F-DAF3-C84E-A7AA-5DDCA81ADBEA}" dt="2020-11-30T17:30:06.788" v="69" actId="1038"/>
          <ac:cxnSpMkLst>
            <pc:docMk/>
            <pc:sldMk cId="2777049322" sldId="2142532634"/>
            <ac:cxnSpMk id="13" creationId="{56CB621A-C0C5-8343-97DD-49E472A3596D}"/>
          </ac:cxnSpMkLst>
        </pc:cxnChg>
        <pc:cxnChg chg="mod">
          <ac:chgData name="O'Mahony, Brian" userId="4f701f38-5ac9-4518-9404-e26c93f9fa7d" providerId="ADAL" clId="{831F9A4F-DAF3-C84E-A7AA-5DDCA81ADBEA}" dt="2020-11-30T17:30:06.788" v="69" actId="1038"/>
          <ac:cxnSpMkLst>
            <pc:docMk/>
            <pc:sldMk cId="2777049322" sldId="2142532634"/>
            <ac:cxnSpMk id="17" creationId="{FBB3C1F1-0D7B-6D47-AD74-61A1A4E42642}"/>
          </ac:cxnSpMkLst>
        </pc:cxnChg>
        <pc:cxnChg chg="mod">
          <ac:chgData name="O'Mahony, Brian" userId="4f701f38-5ac9-4518-9404-e26c93f9fa7d" providerId="ADAL" clId="{831F9A4F-DAF3-C84E-A7AA-5DDCA81ADBEA}" dt="2020-11-30T17:30:06.788" v="69" actId="1038"/>
          <ac:cxnSpMkLst>
            <pc:docMk/>
            <pc:sldMk cId="2777049322" sldId="2142532634"/>
            <ac:cxnSpMk id="18" creationId="{134EBB76-9D16-6941-A7C4-D4FE1A281891}"/>
          </ac:cxnSpMkLst>
        </pc:cxnChg>
        <pc:cxnChg chg="mod">
          <ac:chgData name="O'Mahony, Brian" userId="4f701f38-5ac9-4518-9404-e26c93f9fa7d" providerId="ADAL" clId="{831F9A4F-DAF3-C84E-A7AA-5DDCA81ADBEA}" dt="2020-11-30T17:30:06.788" v="69" actId="1038"/>
          <ac:cxnSpMkLst>
            <pc:docMk/>
            <pc:sldMk cId="2777049322" sldId="2142532634"/>
            <ac:cxnSpMk id="19" creationId="{E5C431C3-BB80-9242-8CE0-C35AFA1BF629}"/>
          </ac:cxnSpMkLst>
        </pc:cxnChg>
        <pc:cxnChg chg="mod">
          <ac:chgData name="O'Mahony, Brian" userId="4f701f38-5ac9-4518-9404-e26c93f9fa7d" providerId="ADAL" clId="{831F9A4F-DAF3-C84E-A7AA-5DDCA81ADBEA}" dt="2020-11-30T17:30:06.788" v="69" actId="1038"/>
          <ac:cxnSpMkLst>
            <pc:docMk/>
            <pc:sldMk cId="2777049322" sldId="2142532634"/>
            <ac:cxnSpMk id="20" creationId="{7F9FF771-1372-3A48-924A-9CA225FE1309}"/>
          </ac:cxnSpMkLst>
        </pc:cxnChg>
      </pc:sldChg>
      <pc:sldChg chg="addSp delSp modSp add del mod delAnim">
        <pc:chgData name="O'Mahony, Brian" userId="4f701f38-5ac9-4518-9404-e26c93f9fa7d" providerId="ADAL" clId="{831F9A4F-DAF3-C84E-A7AA-5DDCA81ADBEA}" dt="2020-11-30T20:29:13.295" v="442" actId="2696"/>
        <pc:sldMkLst>
          <pc:docMk/>
          <pc:sldMk cId="3405629978" sldId="2142532635"/>
        </pc:sldMkLst>
        <pc:spChg chg="del">
          <ac:chgData name="O'Mahony, Brian" userId="4f701f38-5ac9-4518-9404-e26c93f9fa7d" providerId="ADAL" clId="{831F9A4F-DAF3-C84E-A7AA-5DDCA81ADBEA}" dt="2020-11-30T20:28:24.253" v="436" actId="478"/>
          <ac:spMkLst>
            <pc:docMk/>
            <pc:sldMk cId="3405629978" sldId="2142532635"/>
            <ac:spMk id="29" creationId="{51ACEDAB-1A49-F84C-8AD2-8B3474D27777}"/>
          </ac:spMkLst>
        </pc:spChg>
        <pc:spChg chg="del">
          <ac:chgData name="O'Mahony, Brian" userId="4f701f38-5ac9-4518-9404-e26c93f9fa7d" providerId="ADAL" clId="{831F9A4F-DAF3-C84E-A7AA-5DDCA81ADBEA}" dt="2020-11-30T20:28:24.253" v="436" actId="478"/>
          <ac:spMkLst>
            <pc:docMk/>
            <pc:sldMk cId="3405629978" sldId="2142532635"/>
            <ac:spMk id="130" creationId="{9ABD7472-8F26-AA41-9EA7-0875EBE1D37C}"/>
          </ac:spMkLst>
        </pc:spChg>
        <pc:spChg chg="del">
          <ac:chgData name="O'Mahony, Brian" userId="4f701f38-5ac9-4518-9404-e26c93f9fa7d" providerId="ADAL" clId="{831F9A4F-DAF3-C84E-A7AA-5DDCA81ADBEA}" dt="2020-11-30T20:28:24.253" v="436" actId="478"/>
          <ac:spMkLst>
            <pc:docMk/>
            <pc:sldMk cId="3405629978" sldId="2142532635"/>
            <ac:spMk id="131" creationId="{CA9C3027-1696-0F4D-9417-F8BC2212D356}"/>
          </ac:spMkLst>
        </pc:spChg>
        <pc:spChg chg="del">
          <ac:chgData name="O'Mahony, Brian" userId="4f701f38-5ac9-4518-9404-e26c93f9fa7d" providerId="ADAL" clId="{831F9A4F-DAF3-C84E-A7AA-5DDCA81ADBEA}" dt="2020-11-30T20:28:24.253" v="436" actId="478"/>
          <ac:spMkLst>
            <pc:docMk/>
            <pc:sldMk cId="3405629978" sldId="2142532635"/>
            <ac:spMk id="151" creationId="{D7517F5F-922A-974F-9987-316355816CAA}"/>
          </ac:spMkLst>
        </pc:spChg>
        <pc:spChg chg="del">
          <ac:chgData name="O'Mahony, Brian" userId="4f701f38-5ac9-4518-9404-e26c93f9fa7d" providerId="ADAL" clId="{831F9A4F-DAF3-C84E-A7AA-5DDCA81ADBEA}" dt="2020-11-30T20:28:24.253" v="436" actId="478"/>
          <ac:spMkLst>
            <pc:docMk/>
            <pc:sldMk cId="3405629978" sldId="2142532635"/>
            <ac:spMk id="161" creationId="{A5DA080A-1682-394A-96AB-E37121FF06A2}"/>
          </ac:spMkLst>
        </pc:spChg>
        <pc:spChg chg="del">
          <ac:chgData name="O'Mahony, Brian" userId="4f701f38-5ac9-4518-9404-e26c93f9fa7d" providerId="ADAL" clId="{831F9A4F-DAF3-C84E-A7AA-5DDCA81ADBEA}" dt="2020-11-30T20:28:24.253" v="436" actId="478"/>
          <ac:spMkLst>
            <pc:docMk/>
            <pc:sldMk cId="3405629978" sldId="2142532635"/>
            <ac:spMk id="175" creationId="{9125932A-1909-714E-A50F-E3A3CA503591}"/>
          </ac:spMkLst>
        </pc:spChg>
        <pc:spChg chg="del">
          <ac:chgData name="O'Mahony, Brian" userId="4f701f38-5ac9-4518-9404-e26c93f9fa7d" providerId="ADAL" clId="{831F9A4F-DAF3-C84E-A7AA-5DDCA81ADBEA}" dt="2020-11-30T20:28:28.290" v="437" actId="478"/>
          <ac:spMkLst>
            <pc:docMk/>
            <pc:sldMk cId="3405629978" sldId="2142532635"/>
            <ac:spMk id="185" creationId="{DDFAE626-544C-3E42-BE07-DB39F58B2538}"/>
          </ac:spMkLst>
        </pc:spChg>
        <pc:spChg chg="del">
          <ac:chgData name="O'Mahony, Brian" userId="4f701f38-5ac9-4518-9404-e26c93f9fa7d" providerId="ADAL" clId="{831F9A4F-DAF3-C84E-A7AA-5DDCA81ADBEA}" dt="2020-11-30T20:28:24.253" v="436" actId="478"/>
          <ac:spMkLst>
            <pc:docMk/>
            <pc:sldMk cId="3405629978" sldId="2142532635"/>
            <ac:spMk id="239" creationId="{87021864-F8D7-D94A-B49E-B171F7DF4F9E}"/>
          </ac:spMkLst>
        </pc:spChg>
        <pc:spChg chg="del">
          <ac:chgData name="O'Mahony, Brian" userId="4f701f38-5ac9-4518-9404-e26c93f9fa7d" providerId="ADAL" clId="{831F9A4F-DAF3-C84E-A7AA-5DDCA81ADBEA}" dt="2020-11-30T20:28:24.253" v="436" actId="478"/>
          <ac:spMkLst>
            <pc:docMk/>
            <pc:sldMk cId="3405629978" sldId="2142532635"/>
            <ac:spMk id="246" creationId="{9FA8E764-A7CF-884F-9F51-4770CB641495}"/>
          </ac:spMkLst>
        </pc:spChg>
        <pc:spChg chg="del">
          <ac:chgData name="O'Mahony, Brian" userId="4f701f38-5ac9-4518-9404-e26c93f9fa7d" providerId="ADAL" clId="{831F9A4F-DAF3-C84E-A7AA-5DDCA81ADBEA}" dt="2020-11-30T20:28:24.253" v="436" actId="478"/>
          <ac:spMkLst>
            <pc:docMk/>
            <pc:sldMk cId="3405629978" sldId="2142532635"/>
            <ac:spMk id="275" creationId="{1920659C-9907-DA46-A5C2-B59692F0AB3C}"/>
          </ac:spMkLst>
        </pc:spChg>
        <pc:spChg chg="del">
          <ac:chgData name="O'Mahony, Brian" userId="4f701f38-5ac9-4518-9404-e26c93f9fa7d" providerId="ADAL" clId="{831F9A4F-DAF3-C84E-A7AA-5DDCA81ADBEA}" dt="2020-11-30T20:28:24.253" v="436" actId="478"/>
          <ac:spMkLst>
            <pc:docMk/>
            <pc:sldMk cId="3405629978" sldId="2142532635"/>
            <ac:spMk id="277" creationId="{81B60417-FE35-3D4D-B9B6-74D424F2DC45}"/>
          </ac:spMkLst>
        </pc:spChg>
        <pc:spChg chg="del">
          <ac:chgData name="O'Mahony, Brian" userId="4f701f38-5ac9-4518-9404-e26c93f9fa7d" providerId="ADAL" clId="{831F9A4F-DAF3-C84E-A7AA-5DDCA81ADBEA}" dt="2020-11-30T20:28:24.253" v="436" actId="478"/>
          <ac:spMkLst>
            <pc:docMk/>
            <pc:sldMk cId="3405629978" sldId="2142532635"/>
            <ac:spMk id="291" creationId="{637AF96A-93AE-DF44-8F63-08F7B9C0028F}"/>
          </ac:spMkLst>
        </pc:spChg>
        <pc:spChg chg="del">
          <ac:chgData name="O'Mahony, Brian" userId="4f701f38-5ac9-4518-9404-e26c93f9fa7d" providerId="ADAL" clId="{831F9A4F-DAF3-C84E-A7AA-5DDCA81ADBEA}" dt="2020-11-30T20:28:24.253" v="436" actId="478"/>
          <ac:spMkLst>
            <pc:docMk/>
            <pc:sldMk cId="3405629978" sldId="2142532635"/>
            <ac:spMk id="301" creationId="{9A865F99-95C0-2844-941A-BD5CE929DD84}"/>
          </ac:spMkLst>
        </pc:spChg>
        <pc:spChg chg="del">
          <ac:chgData name="O'Mahony, Brian" userId="4f701f38-5ac9-4518-9404-e26c93f9fa7d" providerId="ADAL" clId="{831F9A4F-DAF3-C84E-A7AA-5DDCA81ADBEA}" dt="2020-11-30T20:28:24.253" v="436" actId="478"/>
          <ac:spMkLst>
            <pc:docMk/>
            <pc:sldMk cId="3405629978" sldId="2142532635"/>
            <ac:spMk id="303" creationId="{844F3541-6C26-7248-85BC-E0653AA54537}"/>
          </ac:spMkLst>
        </pc:spChg>
        <pc:spChg chg="del">
          <ac:chgData name="O'Mahony, Brian" userId="4f701f38-5ac9-4518-9404-e26c93f9fa7d" providerId="ADAL" clId="{831F9A4F-DAF3-C84E-A7AA-5DDCA81ADBEA}" dt="2020-11-30T20:28:24.253" v="436" actId="478"/>
          <ac:spMkLst>
            <pc:docMk/>
            <pc:sldMk cId="3405629978" sldId="2142532635"/>
            <ac:spMk id="316" creationId="{8EB3187B-ED04-1349-ADAD-1B5838694643}"/>
          </ac:spMkLst>
        </pc:spChg>
        <pc:spChg chg="del">
          <ac:chgData name="O'Mahony, Brian" userId="4f701f38-5ac9-4518-9404-e26c93f9fa7d" providerId="ADAL" clId="{831F9A4F-DAF3-C84E-A7AA-5DDCA81ADBEA}" dt="2020-11-30T20:28:24.253" v="436" actId="478"/>
          <ac:spMkLst>
            <pc:docMk/>
            <pc:sldMk cId="3405629978" sldId="2142532635"/>
            <ac:spMk id="318" creationId="{1033103F-91E8-F442-AEBB-1FB344C6D8C3}"/>
          </ac:spMkLst>
        </pc:spChg>
        <pc:spChg chg="del">
          <ac:chgData name="O'Mahony, Brian" userId="4f701f38-5ac9-4518-9404-e26c93f9fa7d" providerId="ADAL" clId="{831F9A4F-DAF3-C84E-A7AA-5DDCA81ADBEA}" dt="2020-11-30T20:28:24.253" v="436" actId="478"/>
          <ac:spMkLst>
            <pc:docMk/>
            <pc:sldMk cId="3405629978" sldId="2142532635"/>
            <ac:spMk id="333" creationId="{788192FD-B854-AD4A-AB75-18035FC878C1}"/>
          </ac:spMkLst>
        </pc:spChg>
        <pc:spChg chg="del">
          <ac:chgData name="O'Mahony, Brian" userId="4f701f38-5ac9-4518-9404-e26c93f9fa7d" providerId="ADAL" clId="{831F9A4F-DAF3-C84E-A7AA-5DDCA81ADBEA}" dt="2020-11-30T20:28:24.253" v="436" actId="478"/>
          <ac:spMkLst>
            <pc:docMk/>
            <pc:sldMk cId="3405629978" sldId="2142532635"/>
            <ac:spMk id="336" creationId="{289E05A5-5428-4047-8461-DE8776F26B09}"/>
          </ac:spMkLst>
        </pc:spChg>
        <pc:spChg chg="del">
          <ac:chgData name="O'Mahony, Brian" userId="4f701f38-5ac9-4518-9404-e26c93f9fa7d" providerId="ADAL" clId="{831F9A4F-DAF3-C84E-A7AA-5DDCA81ADBEA}" dt="2020-11-30T20:28:24.253" v="436" actId="478"/>
          <ac:spMkLst>
            <pc:docMk/>
            <pc:sldMk cId="3405629978" sldId="2142532635"/>
            <ac:spMk id="338" creationId="{71BC44DD-8889-8449-AB28-B88ADC8AB8EB}"/>
          </ac:spMkLst>
        </pc:spChg>
        <pc:spChg chg="del">
          <ac:chgData name="O'Mahony, Brian" userId="4f701f38-5ac9-4518-9404-e26c93f9fa7d" providerId="ADAL" clId="{831F9A4F-DAF3-C84E-A7AA-5DDCA81ADBEA}" dt="2020-11-30T20:28:24.253" v="436" actId="478"/>
          <ac:spMkLst>
            <pc:docMk/>
            <pc:sldMk cId="3405629978" sldId="2142532635"/>
            <ac:spMk id="346" creationId="{3FC34F7F-AAFD-A44D-B1BA-9C8B56B31F52}"/>
          </ac:spMkLst>
        </pc:spChg>
        <pc:spChg chg="del">
          <ac:chgData name="O'Mahony, Brian" userId="4f701f38-5ac9-4518-9404-e26c93f9fa7d" providerId="ADAL" clId="{831F9A4F-DAF3-C84E-A7AA-5DDCA81ADBEA}" dt="2020-11-30T20:28:24.253" v="436" actId="478"/>
          <ac:spMkLst>
            <pc:docMk/>
            <pc:sldMk cId="3405629978" sldId="2142532635"/>
            <ac:spMk id="347" creationId="{66DFC92F-C8C2-4046-8A0E-BA9ABCF2A930}"/>
          </ac:spMkLst>
        </pc:spChg>
        <pc:spChg chg="del">
          <ac:chgData name="O'Mahony, Brian" userId="4f701f38-5ac9-4518-9404-e26c93f9fa7d" providerId="ADAL" clId="{831F9A4F-DAF3-C84E-A7AA-5DDCA81ADBEA}" dt="2020-11-30T20:28:24.253" v="436" actId="478"/>
          <ac:spMkLst>
            <pc:docMk/>
            <pc:sldMk cId="3405629978" sldId="2142532635"/>
            <ac:spMk id="348" creationId="{6F971B25-0EC7-E04D-A66E-4B47CD3E8D3C}"/>
          </ac:spMkLst>
        </pc:spChg>
        <pc:grpChg chg="del">
          <ac:chgData name="O'Mahony, Brian" userId="4f701f38-5ac9-4518-9404-e26c93f9fa7d" providerId="ADAL" clId="{831F9A4F-DAF3-C84E-A7AA-5DDCA81ADBEA}" dt="2020-11-30T20:28:24.253" v="436" actId="478"/>
          <ac:grpSpMkLst>
            <pc:docMk/>
            <pc:sldMk cId="3405629978" sldId="2142532635"/>
            <ac:grpSpMk id="152" creationId="{A1E55210-C7E8-2546-A786-F1F2BC6EBAF9}"/>
          </ac:grpSpMkLst>
        </pc:grpChg>
        <pc:grpChg chg="del">
          <ac:chgData name="O'Mahony, Brian" userId="4f701f38-5ac9-4518-9404-e26c93f9fa7d" providerId="ADAL" clId="{831F9A4F-DAF3-C84E-A7AA-5DDCA81ADBEA}" dt="2020-11-30T20:28:24.253" v="436" actId="478"/>
          <ac:grpSpMkLst>
            <pc:docMk/>
            <pc:sldMk cId="3405629978" sldId="2142532635"/>
            <ac:grpSpMk id="153" creationId="{FA4B13DE-E8B9-BB47-A890-E44073E7F43F}"/>
          </ac:grpSpMkLst>
        </pc:grpChg>
        <pc:grpChg chg="del">
          <ac:chgData name="O'Mahony, Brian" userId="4f701f38-5ac9-4518-9404-e26c93f9fa7d" providerId="ADAL" clId="{831F9A4F-DAF3-C84E-A7AA-5DDCA81ADBEA}" dt="2020-11-30T20:28:24.253" v="436" actId="478"/>
          <ac:grpSpMkLst>
            <pc:docMk/>
            <pc:sldMk cId="3405629978" sldId="2142532635"/>
            <ac:grpSpMk id="154" creationId="{A4718201-289F-284E-BC1B-E34BDEB57D9F}"/>
          </ac:grpSpMkLst>
        </pc:grpChg>
        <pc:grpChg chg="del">
          <ac:chgData name="O'Mahony, Brian" userId="4f701f38-5ac9-4518-9404-e26c93f9fa7d" providerId="ADAL" clId="{831F9A4F-DAF3-C84E-A7AA-5DDCA81ADBEA}" dt="2020-11-30T20:28:24.253" v="436" actId="478"/>
          <ac:grpSpMkLst>
            <pc:docMk/>
            <pc:sldMk cId="3405629978" sldId="2142532635"/>
            <ac:grpSpMk id="186" creationId="{6498F230-9AA3-CC43-8159-0ADACF459B51}"/>
          </ac:grpSpMkLst>
        </pc:grpChg>
        <pc:grpChg chg="del">
          <ac:chgData name="O'Mahony, Brian" userId="4f701f38-5ac9-4518-9404-e26c93f9fa7d" providerId="ADAL" clId="{831F9A4F-DAF3-C84E-A7AA-5DDCA81ADBEA}" dt="2020-11-30T20:28:24.253" v="436" actId="478"/>
          <ac:grpSpMkLst>
            <pc:docMk/>
            <pc:sldMk cId="3405629978" sldId="2142532635"/>
            <ac:grpSpMk id="202" creationId="{E36AFF4E-E019-7F47-9A52-78C2A9933986}"/>
          </ac:grpSpMkLst>
        </pc:grpChg>
        <pc:grpChg chg="del">
          <ac:chgData name="O'Mahony, Brian" userId="4f701f38-5ac9-4518-9404-e26c93f9fa7d" providerId="ADAL" clId="{831F9A4F-DAF3-C84E-A7AA-5DDCA81ADBEA}" dt="2020-11-30T20:28:24.253" v="436" actId="478"/>
          <ac:grpSpMkLst>
            <pc:docMk/>
            <pc:sldMk cId="3405629978" sldId="2142532635"/>
            <ac:grpSpMk id="205" creationId="{19DD5EFF-D2DA-8D49-8078-91CB17F5B7F6}"/>
          </ac:grpSpMkLst>
        </pc:grpChg>
        <pc:grpChg chg="del">
          <ac:chgData name="O'Mahony, Brian" userId="4f701f38-5ac9-4518-9404-e26c93f9fa7d" providerId="ADAL" clId="{831F9A4F-DAF3-C84E-A7AA-5DDCA81ADBEA}" dt="2020-11-30T20:28:24.253" v="436" actId="478"/>
          <ac:grpSpMkLst>
            <pc:docMk/>
            <pc:sldMk cId="3405629978" sldId="2142532635"/>
            <ac:grpSpMk id="208" creationId="{DE265BC1-F0C9-784D-9503-B9983395FB17}"/>
          </ac:grpSpMkLst>
        </pc:grpChg>
        <pc:grpChg chg="del">
          <ac:chgData name="O'Mahony, Brian" userId="4f701f38-5ac9-4518-9404-e26c93f9fa7d" providerId="ADAL" clId="{831F9A4F-DAF3-C84E-A7AA-5DDCA81ADBEA}" dt="2020-11-30T20:28:24.253" v="436" actId="478"/>
          <ac:grpSpMkLst>
            <pc:docMk/>
            <pc:sldMk cId="3405629978" sldId="2142532635"/>
            <ac:grpSpMk id="213" creationId="{D2F355FD-2C07-EC42-A8FB-E1BC8E180AF5}"/>
          </ac:grpSpMkLst>
        </pc:grpChg>
        <pc:grpChg chg="del">
          <ac:chgData name="O'Mahony, Brian" userId="4f701f38-5ac9-4518-9404-e26c93f9fa7d" providerId="ADAL" clId="{831F9A4F-DAF3-C84E-A7AA-5DDCA81ADBEA}" dt="2020-11-30T20:28:24.253" v="436" actId="478"/>
          <ac:grpSpMkLst>
            <pc:docMk/>
            <pc:sldMk cId="3405629978" sldId="2142532635"/>
            <ac:grpSpMk id="221" creationId="{3528D442-E71A-A74B-B849-1704B51E452C}"/>
          </ac:grpSpMkLst>
        </pc:grpChg>
        <pc:grpChg chg="del">
          <ac:chgData name="O'Mahony, Brian" userId="4f701f38-5ac9-4518-9404-e26c93f9fa7d" providerId="ADAL" clId="{831F9A4F-DAF3-C84E-A7AA-5DDCA81ADBEA}" dt="2020-11-30T20:28:24.253" v="436" actId="478"/>
          <ac:grpSpMkLst>
            <pc:docMk/>
            <pc:sldMk cId="3405629978" sldId="2142532635"/>
            <ac:grpSpMk id="247" creationId="{BFD8F93B-E27E-8648-B767-208C5D196D97}"/>
          </ac:grpSpMkLst>
        </pc:grpChg>
        <pc:grpChg chg="del">
          <ac:chgData name="O'Mahony, Brian" userId="4f701f38-5ac9-4518-9404-e26c93f9fa7d" providerId="ADAL" clId="{831F9A4F-DAF3-C84E-A7AA-5DDCA81ADBEA}" dt="2020-11-30T20:28:24.253" v="436" actId="478"/>
          <ac:grpSpMkLst>
            <pc:docMk/>
            <pc:sldMk cId="3405629978" sldId="2142532635"/>
            <ac:grpSpMk id="250" creationId="{A117DAED-23BB-B84D-AFA2-FA696C5AE8BB}"/>
          </ac:grpSpMkLst>
        </pc:grpChg>
        <pc:grpChg chg="del">
          <ac:chgData name="O'Mahony, Brian" userId="4f701f38-5ac9-4518-9404-e26c93f9fa7d" providerId="ADAL" clId="{831F9A4F-DAF3-C84E-A7AA-5DDCA81ADBEA}" dt="2020-11-30T20:28:24.253" v="436" actId="478"/>
          <ac:grpSpMkLst>
            <pc:docMk/>
            <pc:sldMk cId="3405629978" sldId="2142532635"/>
            <ac:grpSpMk id="270" creationId="{802ABAD1-4588-C84F-BCAB-52C5D26BB926}"/>
          </ac:grpSpMkLst>
        </pc:grpChg>
        <pc:grpChg chg="del">
          <ac:chgData name="O'Mahony, Brian" userId="4f701f38-5ac9-4518-9404-e26c93f9fa7d" providerId="ADAL" clId="{831F9A4F-DAF3-C84E-A7AA-5DDCA81ADBEA}" dt="2020-11-30T20:28:24.253" v="436" actId="478"/>
          <ac:grpSpMkLst>
            <pc:docMk/>
            <pc:sldMk cId="3405629978" sldId="2142532635"/>
            <ac:grpSpMk id="281" creationId="{8D0726FA-3142-774E-BE85-41EB1765B78A}"/>
          </ac:grpSpMkLst>
        </pc:grpChg>
        <pc:grpChg chg="del">
          <ac:chgData name="O'Mahony, Brian" userId="4f701f38-5ac9-4518-9404-e26c93f9fa7d" providerId="ADAL" clId="{831F9A4F-DAF3-C84E-A7AA-5DDCA81ADBEA}" dt="2020-11-30T20:28:24.253" v="436" actId="478"/>
          <ac:grpSpMkLst>
            <pc:docMk/>
            <pc:sldMk cId="3405629978" sldId="2142532635"/>
            <ac:grpSpMk id="319" creationId="{116C7908-FA19-0D41-A015-DE565EBB9D09}"/>
          </ac:grpSpMkLst>
        </pc:grpChg>
        <pc:grpChg chg="del">
          <ac:chgData name="O'Mahony, Brian" userId="4f701f38-5ac9-4518-9404-e26c93f9fa7d" providerId="ADAL" clId="{831F9A4F-DAF3-C84E-A7AA-5DDCA81ADBEA}" dt="2020-11-30T20:28:24.253" v="436" actId="478"/>
          <ac:grpSpMkLst>
            <pc:docMk/>
            <pc:sldMk cId="3405629978" sldId="2142532635"/>
            <ac:grpSpMk id="322" creationId="{2C4BA164-1BCB-904B-9AFD-FED5F2426948}"/>
          </ac:grpSpMkLst>
        </pc:grpChg>
        <pc:grpChg chg="del">
          <ac:chgData name="O'Mahony, Brian" userId="4f701f38-5ac9-4518-9404-e26c93f9fa7d" providerId="ADAL" clId="{831F9A4F-DAF3-C84E-A7AA-5DDCA81ADBEA}" dt="2020-11-30T20:28:24.253" v="436" actId="478"/>
          <ac:grpSpMkLst>
            <pc:docMk/>
            <pc:sldMk cId="3405629978" sldId="2142532635"/>
            <ac:grpSpMk id="326" creationId="{5E434C53-0D1E-914E-86B7-A31F583674EA}"/>
          </ac:grpSpMkLst>
        </pc:grpChg>
        <pc:grpChg chg="del">
          <ac:chgData name="O'Mahony, Brian" userId="4f701f38-5ac9-4518-9404-e26c93f9fa7d" providerId="ADAL" clId="{831F9A4F-DAF3-C84E-A7AA-5DDCA81ADBEA}" dt="2020-11-30T20:28:24.253" v="436" actId="478"/>
          <ac:grpSpMkLst>
            <pc:docMk/>
            <pc:sldMk cId="3405629978" sldId="2142532635"/>
            <ac:grpSpMk id="329" creationId="{3133369A-0BF9-634C-A182-E7DE69096ADE}"/>
          </ac:grpSpMkLst>
        </pc:grpChg>
        <pc:grpChg chg="del">
          <ac:chgData name="O'Mahony, Brian" userId="4f701f38-5ac9-4518-9404-e26c93f9fa7d" providerId="ADAL" clId="{831F9A4F-DAF3-C84E-A7AA-5DDCA81ADBEA}" dt="2020-11-30T20:28:24.253" v="436" actId="478"/>
          <ac:grpSpMkLst>
            <pc:docMk/>
            <pc:sldMk cId="3405629978" sldId="2142532635"/>
            <ac:grpSpMk id="349" creationId="{F6D3BB04-79FC-0C47-BE34-F36A6F76B0BA}"/>
          </ac:grpSpMkLst>
        </pc:grpChg>
        <pc:picChg chg="del">
          <ac:chgData name="O'Mahony, Brian" userId="4f701f38-5ac9-4518-9404-e26c93f9fa7d" providerId="ADAL" clId="{831F9A4F-DAF3-C84E-A7AA-5DDCA81ADBEA}" dt="2020-11-30T20:28:24.253" v="436" actId="478"/>
          <ac:picMkLst>
            <pc:docMk/>
            <pc:sldMk cId="3405629978" sldId="2142532635"/>
            <ac:picMk id="124" creationId="{140F343F-4CD6-014D-8ABF-C814E2B51365}"/>
          </ac:picMkLst>
        </pc:picChg>
        <pc:picChg chg="del">
          <ac:chgData name="O'Mahony, Brian" userId="4f701f38-5ac9-4518-9404-e26c93f9fa7d" providerId="ADAL" clId="{831F9A4F-DAF3-C84E-A7AA-5DDCA81ADBEA}" dt="2020-11-30T20:28:24.253" v="436" actId="478"/>
          <ac:picMkLst>
            <pc:docMk/>
            <pc:sldMk cId="3405629978" sldId="2142532635"/>
            <ac:picMk id="125" creationId="{2AC97DDC-239D-DF4C-8153-785A1842E443}"/>
          </ac:picMkLst>
        </pc:picChg>
        <pc:picChg chg="del">
          <ac:chgData name="O'Mahony, Brian" userId="4f701f38-5ac9-4518-9404-e26c93f9fa7d" providerId="ADAL" clId="{831F9A4F-DAF3-C84E-A7AA-5DDCA81ADBEA}" dt="2020-11-30T20:28:24.253" v="436" actId="478"/>
          <ac:picMkLst>
            <pc:docMk/>
            <pc:sldMk cId="3405629978" sldId="2142532635"/>
            <ac:picMk id="126" creationId="{82D9486A-F527-3748-AF83-B79804C3F7B1}"/>
          </ac:picMkLst>
        </pc:picChg>
        <pc:picChg chg="del">
          <ac:chgData name="O'Mahony, Brian" userId="4f701f38-5ac9-4518-9404-e26c93f9fa7d" providerId="ADAL" clId="{831F9A4F-DAF3-C84E-A7AA-5DDCA81ADBEA}" dt="2020-11-30T20:28:24.253" v="436" actId="478"/>
          <ac:picMkLst>
            <pc:docMk/>
            <pc:sldMk cId="3405629978" sldId="2142532635"/>
            <ac:picMk id="127" creationId="{4E072565-08C8-2E47-BEFF-FD23C7526EEB}"/>
          </ac:picMkLst>
        </pc:picChg>
        <pc:picChg chg="del">
          <ac:chgData name="O'Mahony, Brian" userId="4f701f38-5ac9-4518-9404-e26c93f9fa7d" providerId="ADAL" clId="{831F9A4F-DAF3-C84E-A7AA-5DDCA81ADBEA}" dt="2020-11-30T20:28:24.253" v="436" actId="478"/>
          <ac:picMkLst>
            <pc:docMk/>
            <pc:sldMk cId="3405629978" sldId="2142532635"/>
            <ac:picMk id="128" creationId="{CD3B9D5C-6788-0444-84F8-EE15E3284E3F}"/>
          </ac:picMkLst>
        </pc:picChg>
        <pc:picChg chg="del">
          <ac:chgData name="O'Mahony, Brian" userId="4f701f38-5ac9-4518-9404-e26c93f9fa7d" providerId="ADAL" clId="{831F9A4F-DAF3-C84E-A7AA-5DDCA81ADBEA}" dt="2020-11-30T20:28:24.253" v="436" actId="478"/>
          <ac:picMkLst>
            <pc:docMk/>
            <pc:sldMk cId="3405629978" sldId="2142532635"/>
            <ac:picMk id="129" creationId="{AA30D529-4984-C440-A610-595108BB9CFB}"/>
          </ac:picMkLst>
        </pc:picChg>
        <pc:picChg chg="del">
          <ac:chgData name="O'Mahony, Brian" userId="4f701f38-5ac9-4518-9404-e26c93f9fa7d" providerId="ADAL" clId="{831F9A4F-DAF3-C84E-A7AA-5DDCA81ADBEA}" dt="2020-11-30T20:28:24.253" v="436" actId="478"/>
          <ac:picMkLst>
            <pc:docMk/>
            <pc:sldMk cId="3405629978" sldId="2142532635"/>
            <ac:picMk id="159" creationId="{025BFDE0-1EB2-7143-AAE9-938E9C9B1989}"/>
          </ac:picMkLst>
        </pc:picChg>
        <pc:picChg chg="del">
          <ac:chgData name="O'Mahony, Brian" userId="4f701f38-5ac9-4518-9404-e26c93f9fa7d" providerId="ADAL" clId="{831F9A4F-DAF3-C84E-A7AA-5DDCA81ADBEA}" dt="2020-11-30T20:28:24.253" v="436" actId="478"/>
          <ac:picMkLst>
            <pc:docMk/>
            <pc:sldMk cId="3405629978" sldId="2142532635"/>
            <ac:picMk id="163" creationId="{AF5B646B-1396-244E-9A77-0A48918B12F5}"/>
          </ac:picMkLst>
        </pc:picChg>
        <pc:picChg chg="del">
          <ac:chgData name="O'Mahony, Brian" userId="4f701f38-5ac9-4518-9404-e26c93f9fa7d" providerId="ADAL" clId="{831F9A4F-DAF3-C84E-A7AA-5DDCA81ADBEA}" dt="2020-11-30T20:28:24.253" v="436" actId="478"/>
          <ac:picMkLst>
            <pc:docMk/>
            <pc:sldMk cId="3405629978" sldId="2142532635"/>
            <ac:picMk id="167" creationId="{B94A084C-5676-A149-AFBF-A5B96E333E7B}"/>
          </ac:picMkLst>
        </pc:picChg>
        <pc:picChg chg="del">
          <ac:chgData name="O'Mahony, Brian" userId="4f701f38-5ac9-4518-9404-e26c93f9fa7d" providerId="ADAL" clId="{831F9A4F-DAF3-C84E-A7AA-5DDCA81ADBEA}" dt="2020-11-30T20:28:24.253" v="436" actId="478"/>
          <ac:picMkLst>
            <pc:docMk/>
            <pc:sldMk cId="3405629978" sldId="2142532635"/>
            <ac:picMk id="168" creationId="{DB32027C-C276-9C4D-A680-ECF8D7D53F14}"/>
          </ac:picMkLst>
        </pc:picChg>
        <pc:picChg chg="del">
          <ac:chgData name="O'Mahony, Brian" userId="4f701f38-5ac9-4518-9404-e26c93f9fa7d" providerId="ADAL" clId="{831F9A4F-DAF3-C84E-A7AA-5DDCA81ADBEA}" dt="2020-11-30T20:28:24.253" v="436" actId="478"/>
          <ac:picMkLst>
            <pc:docMk/>
            <pc:sldMk cId="3405629978" sldId="2142532635"/>
            <ac:picMk id="184" creationId="{5571AF67-D24C-8242-BCE3-7B74E8FB2A88}"/>
          </ac:picMkLst>
        </pc:picChg>
        <pc:picChg chg="del">
          <ac:chgData name="O'Mahony, Brian" userId="4f701f38-5ac9-4518-9404-e26c93f9fa7d" providerId="ADAL" clId="{831F9A4F-DAF3-C84E-A7AA-5DDCA81ADBEA}" dt="2020-11-30T20:28:24.253" v="436" actId="478"/>
          <ac:picMkLst>
            <pc:docMk/>
            <pc:sldMk cId="3405629978" sldId="2142532635"/>
            <ac:picMk id="238" creationId="{4C29223D-CE13-A94B-B5D7-206DD05C2127}"/>
          </ac:picMkLst>
        </pc:picChg>
        <pc:picChg chg="del">
          <ac:chgData name="O'Mahony, Brian" userId="4f701f38-5ac9-4518-9404-e26c93f9fa7d" providerId="ADAL" clId="{831F9A4F-DAF3-C84E-A7AA-5DDCA81ADBEA}" dt="2020-11-30T20:28:24.253" v="436" actId="478"/>
          <ac:picMkLst>
            <pc:docMk/>
            <pc:sldMk cId="3405629978" sldId="2142532635"/>
            <ac:picMk id="276" creationId="{80C85C8D-4E9A-9A4C-9391-465E0E2088D8}"/>
          </ac:picMkLst>
        </pc:picChg>
        <pc:picChg chg="del">
          <ac:chgData name="O'Mahony, Brian" userId="4f701f38-5ac9-4518-9404-e26c93f9fa7d" providerId="ADAL" clId="{831F9A4F-DAF3-C84E-A7AA-5DDCA81ADBEA}" dt="2020-11-30T20:28:24.253" v="436" actId="478"/>
          <ac:picMkLst>
            <pc:docMk/>
            <pc:sldMk cId="3405629978" sldId="2142532635"/>
            <ac:picMk id="290" creationId="{A82AE110-A84F-5F44-B731-E09321016A9C}"/>
          </ac:picMkLst>
        </pc:picChg>
        <pc:picChg chg="del">
          <ac:chgData name="O'Mahony, Brian" userId="4f701f38-5ac9-4518-9404-e26c93f9fa7d" providerId="ADAL" clId="{831F9A4F-DAF3-C84E-A7AA-5DDCA81ADBEA}" dt="2020-11-30T20:28:24.253" v="436" actId="478"/>
          <ac:picMkLst>
            <pc:docMk/>
            <pc:sldMk cId="3405629978" sldId="2142532635"/>
            <ac:picMk id="302" creationId="{AB99E793-E06F-4047-AF3E-8A2C29B28629}"/>
          </ac:picMkLst>
        </pc:picChg>
        <pc:picChg chg="del">
          <ac:chgData name="O'Mahony, Brian" userId="4f701f38-5ac9-4518-9404-e26c93f9fa7d" providerId="ADAL" clId="{831F9A4F-DAF3-C84E-A7AA-5DDCA81ADBEA}" dt="2020-11-30T20:28:24.253" v="436" actId="478"/>
          <ac:picMkLst>
            <pc:docMk/>
            <pc:sldMk cId="3405629978" sldId="2142532635"/>
            <ac:picMk id="304" creationId="{F6D25411-AFFB-034D-94C1-7601208AFABD}"/>
          </ac:picMkLst>
        </pc:picChg>
        <pc:picChg chg="del">
          <ac:chgData name="O'Mahony, Brian" userId="4f701f38-5ac9-4518-9404-e26c93f9fa7d" providerId="ADAL" clId="{831F9A4F-DAF3-C84E-A7AA-5DDCA81ADBEA}" dt="2020-11-30T20:28:24.253" v="436" actId="478"/>
          <ac:picMkLst>
            <pc:docMk/>
            <pc:sldMk cId="3405629978" sldId="2142532635"/>
            <ac:picMk id="317" creationId="{78B11DB7-20FB-D749-AD13-EF10938492C0}"/>
          </ac:picMkLst>
        </pc:picChg>
        <pc:picChg chg="del">
          <ac:chgData name="O'Mahony, Brian" userId="4f701f38-5ac9-4518-9404-e26c93f9fa7d" providerId="ADAL" clId="{831F9A4F-DAF3-C84E-A7AA-5DDCA81ADBEA}" dt="2020-11-30T20:28:24.253" v="436" actId="478"/>
          <ac:picMkLst>
            <pc:docMk/>
            <pc:sldMk cId="3405629978" sldId="2142532635"/>
            <ac:picMk id="332" creationId="{90BD7455-545E-3940-A368-C00BD094D8E1}"/>
          </ac:picMkLst>
        </pc:picChg>
        <pc:picChg chg="del">
          <ac:chgData name="O'Mahony, Brian" userId="4f701f38-5ac9-4518-9404-e26c93f9fa7d" providerId="ADAL" clId="{831F9A4F-DAF3-C84E-A7AA-5DDCA81ADBEA}" dt="2020-11-30T20:28:24.253" v="436" actId="478"/>
          <ac:picMkLst>
            <pc:docMk/>
            <pc:sldMk cId="3405629978" sldId="2142532635"/>
            <ac:picMk id="335" creationId="{CD1D1356-6CA7-8B45-ACA1-0C55C2D44FD2}"/>
          </ac:picMkLst>
        </pc:picChg>
        <pc:picChg chg="add del">
          <ac:chgData name="O'Mahony, Brian" userId="4f701f38-5ac9-4518-9404-e26c93f9fa7d" providerId="ADAL" clId="{831F9A4F-DAF3-C84E-A7AA-5DDCA81ADBEA}" dt="2020-11-30T20:28:40.935" v="439"/>
          <ac:picMkLst>
            <pc:docMk/>
            <pc:sldMk cId="3405629978" sldId="2142532635"/>
            <ac:picMk id="4098" creationId="{1FB9397B-A625-7D4C-BBFF-E6068A6D5D2F}"/>
          </ac:picMkLst>
        </pc:picChg>
        <pc:picChg chg="add del">
          <ac:chgData name="O'Mahony, Brian" userId="4f701f38-5ac9-4518-9404-e26c93f9fa7d" providerId="ADAL" clId="{831F9A4F-DAF3-C84E-A7AA-5DDCA81ADBEA}" dt="2020-11-30T20:28:40.935" v="439"/>
          <ac:picMkLst>
            <pc:docMk/>
            <pc:sldMk cId="3405629978" sldId="2142532635"/>
            <ac:picMk id="4099" creationId="{AA48B565-9C06-8B42-BBAE-FD2568DBC36F}"/>
          </ac:picMkLst>
        </pc:picChg>
        <pc:picChg chg="add del">
          <ac:chgData name="O'Mahony, Brian" userId="4f701f38-5ac9-4518-9404-e26c93f9fa7d" providerId="ADAL" clId="{831F9A4F-DAF3-C84E-A7AA-5DDCA81ADBEA}" dt="2020-11-30T20:28:40.935" v="439"/>
          <ac:picMkLst>
            <pc:docMk/>
            <pc:sldMk cId="3405629978" sldId="2142532635"/>
            <ac:picMk id="4100" creationId="{0403FCE3-7E0B-1340-91C7-1D9649770555}"/>
          </ac:picMkLst>
        </pc:picChg>
        <pc:picChg chg="add del">
          <ac:chgData name="O'Mahony, Brian" userId="4f701f38-5ac9-4518-9404-e26c93f9fa7d" providerId="ADAL" clId="{831F9A4F-DAF3-C84E-A7AA-5DDCA81ADBEA}" dt="2020-11-30T20:28:40.935" v="439"/>
          <ac:picMkLst>
            <pc:docMk/>
            <pc:sldMk cId="3405629978" sldId="2142532635"/>
            <ac:picMk id="4101" creationId="{33E1E932-4556-2F43-B18B-70FC0152056B}"/>
          </ac:picMkLst>
        </pc:picChg>
        <pc:picChg chg="add del">
          <ac:chgData name="O'Mahony, Brian" userId="4f701f38-5ac9-4518-9404-e26c93f9fa7d" providerId="ADAL" clId="{831F9A4F-DAF3-C84E-A7AA-5DDCA81ADBEA}" dt="2020-11-30T20:28:40.935" v="439"/>
          <ac:picMkLst>
            <pc:docMk/>
            <pc:sldMk cId="3405629978" sldId="2142532635"/>
            <ac:picMk id="4102" creationId="{CDDCEEFA-E489-6446-A903-F343D52A0526}"/>
          </ac:picMkLst>
        </pc:picChg>
        <pc:picChg chg="add del">
          <ac:chgData name="O'Mahony, Brian" userId="4f701f38-5ac9-4518-9404-e26c93f9fa7d" providerId="ADAL" clId="{831F9A4F-DAF3-C84E-A7AA-5DDCA81ADBEA}" dt="2020-11-30T20:28:40.935" v="439"/>
          <ac:picMkLst>
            <pc:docMk/>
            <pc:sldMk cId="3405629978" sldId="2142532635"/>
            <ac:picMk id="4103" creationId="{FAE40FBF-8642-EE49-A1D5-B84716393E26}"/>
          </ac:picMkLst>
        </pc:picChg>
        <pc:picChg chg="add del">
          <ac:chgData name="O'Mahony, Brian" userId="4f701f38-5ac9-4518-9404-e26c93f9fa7d" providerId="ADAL" clId="{831F9A4F-DAF3-C84E-A7AA-5DDCA81ADBEA}" dt="2020-11-30T20:28:40.935" v="439"/>
          <ac:picMkLst>
            <pc:docMk/>
            <pc:sldMk cId="3405629978" sldId="2142532635"/>
            <ac:picMk id="4104" creationId="{7FCA03FE-30DD-4C4A-BCEC-A16180ACFC37}"/>
          </ac:picMkLst>
        </pc:picChg>
        <pc:picChg chg="add del">
          <ac:chgData name="O'Mahony, Brian" userId="4f701f38-5ac9-4518-9404-e26c93f9fa7d" providerId="ADAL" clId="{831F9A4F-DAF3-C84E-A7AA-5DDCA81ADBEA}" dt="2020-11-30T20:28:40.935" v="439"/>
          <ac:picMkLst>
            <pc:docMk/>
            <pc:sldMk cId="3405629978" sldId="2142532635"/>
            <ac:picMk id="4105" creationId="{CFE9382C-BEBB-8344-AFC1-6722F8447821}"/>
          </ac:picMkLst>
        </pc:picChg>
        <pc:picChg chg="add del">
          <ac:chgData name="O'Mahony, Brian" userId="4f701f38-5ac9-4518-9404-e26c93f9fa7d" providerId="ADAL" clId="{831F9A4F-DAF3-C84E-A7AA-5DDCA81ADBEA}" dt="2020-11-30T20:28:40.935" v="439"/>
          <ac:picMkLst>
            <pc:docMk/>
            <pc:sldMk cId="3405629978" sldId="2142532635"/>
            <ac:picMk id="4106" creationId="{B112D833-B1FF-AD47-989D-4C29CCB06B39}"/>
          </ac:picMkLst>
        </pc:picChg>
        <pc:picChg chg="add del">
          <ac:chgData name="O'Mahony, Brian" userId="4f701f38-5ac9-4518-9404-e26c93f9fa7d" providerId="ADAL" clId="{831F9A4F-DAF3-C84E-A7AA-5DDCA81ADBEA}" dt="2020-11-30T20:28:40.935" v="439"/>
          <ac:picMkLst>
            <pc:docMk/>
            <pc:sldMk cId="3405629978" sldId="2142532635"/>
            <ac:picMk id="4107" creationId="{5E966FE9-4ED3-3240-80DE-9FCFF5EFF3FC}"/>
          </ac:picMkLst>
        </pc:picChg>
        <pc:picChg chg="add del">
          <ac:chgData name="O'Mahony, Brian" userId="4f701f38-5ac9-4518-9404-e26c93f9fa7d" providerId="ADAL" clId="{831F9A4F-DAF3-C84E-A7AA-5DDCA81ADBEA}" dt="2020-11-30T20:28:40.935" v="439"/>
          <ac:picMkLst>
            <pc:docMk/>
            <pc:sldMk cId="3405629978" sldId="2142532635"/>
            <ac:picMk id="4108" creationId="{BC5E0FF3-B991-E441-B001-1B13DBEDA0B6}"/>
          </ac:picMkLst>
        </pc:picChg>
        <pc:picChg chg="add del">
          <ac:chgData name="O'Mahony, Brian" userId="4f701f38-5ac9-4518-9404-e26c93f9fa7d" providerId="ADAL" clId="{831F9A4F-DAF3-C84E-A7AA-5DDCA81ADBEA}" dt="2020-11-30T20:28:40.935" v="439"/>
          <ac:picMkLst>
            <pc:docMk/>
            <pc:sldMk cId="3405629978" sldId="2142532635"/>
            <ac:picMk id="4109" creationId="{5FDAB3FF-3F53-454E-AE61-4799890007DC}"/>
          </ac:picMkLst>
        </pc:picChg>
        <pc:picChg chg="add del">
          <ac:chgData name="O'Mahony, Brian" userId="4f701f38-5ac9-4518-9404-e26c93f9fa7d" providerId="ADAL" clId="{831F9A4F-DAF3-C84E-A7AA-5DDCA81ADBEA}" dt="2020-11-30T20:28:40.935" v="439"/>
          <ac:picMkLst>
            <pc:docMk/>
            <pc:sldMk cId="3405629978" sldId="2142532635"/>
            <ac:picMk id="4110" creationId="{6A262266-7608-BC4C-BC09-4389F69399DA}"/>
          </ac:picMkLst>
        </pc:picChg>
        <pc:picChg chg="add del">
          <ac:chgData name="O'Mahony, Brian" userId="4f701f38-5ac9-4518-9404-e26c93f9fa7d" providerId="ADAL" clId="{831F9A4F-DAF3-C84E-A7AA-5DDCA81ADBEA}" dt="2020-11-30T20:28:40.935" v="439"/>
          <ac:picMkLst>
            <pc:docMk/>
            <pc:sldMk cId="3405629978" sldId="2142532635"/>
            <ac:picMk id="4111" creationId="{4F29F378-7510-8F43-A07C-D8AFD1094BA4}"/>
          </ac:picMkLst>
        </pc:picChg>
        <pc:picChg chg="add del">
          <ac:chgData name="O'Mahony, Brian" userId="4f701f38-5ac9-4518-9404-e26c93f9fa7d" providerId="ADAL" clId="{831F9A4F-DAF3-C84E-A7AA-5DDCA81ADBEA}" dt="2020-11-30T20:28:40.935" v="439"/>
          <ac:picMkLst>
            <pc:docMk/>
            <pc:sldMk cId="3405629978" sldId="2142532635"/>
            <ac:picMk id="4112" creationId="{01B66C91-F3C1-5E45-BFA3-21FC9C24E5D8}"/>
          </ac:picMkLst>
        </pc:picChg>
        <pc:picChg chg="add del">
          <ac:chgData name="O'Mahony, Brian" userId="4f701f38-5ac9-4518-9404-e26c93f9fa7d" providerId="ADAL" clId="{831F9A4F-DAF3-C84E-A7AA-5DDCA81ADBEA}" dt="2020-11-30T20:28:40.935" v="439"/>
          <ac:picMkLst>
            <pc:docMk/>
            <pc:sldMk cId="3405629978" sldId="2142532635"/>
            <ac:picMk id="4113" creationId="{5AF333D0-2F0F-9F42-8803-9CA9327BADE3}"/>
          </ac:picMkLst>
        </pc:picChg>
        <pc:picChg chg="add del">
          <ac:chgData name="O'Mahony, Brian" userId="4f701f38-5ac9-4518-9404-e26c93f9fa7d" providerId="ADAL" clId="{831F9A4F-DAF3-C84E-A7AA-5DDCA81ADBEA}" dt="2020-11-30T20:28:40.935" v="439"/>
          <ac:picMkLst>
            <pc:docMk/>
            <pc:sldMk cId="3405629978" sldId="2142532635"/>
            <ac:picMk id="4114" creationId="{1043AD49-536E-394A-B1E0-001A0A41AE0C}"/>
          </ac:picMkLst>
        </pc:picChg>
        <pc:picChg chg="add del">
          <ac:chgData name="O'Mahony, Brian" userId="4f701f38-5ac9-4518-9404-e26c93f9fa7d" providerId="ADAL" clId="{831F9A4F-DAF3-C84E-A7AA-5DDCA81ADBEA}" dt="2020-11-30T20:28:40.935" v="439"/>
          <ac:picMkLst>
            <pc:docMk/>
            <pc:sldMk cId="3405629978" sldId="2142532635"/>
            <ac:picMk id="4115" creationId="{3A8E57C7-4198-954B-9303-6369B52B978F}"/>
          </ac:picMkLst>
        </pc:picChg>
        <pc:picChg chg="add del">
          <ac:chgData name="O'Mahony, Brian" userId="4f701f38-5ac9-4518-9404-e26c93f9fa7d" providerId="ADAL" clId="{831F9A4F-DAF3-C84E-A7AA-5DDCA81ADBEA}" dt="2020-11-30T20:28:40.935" v="439"/>
          <ac:picMkLst>
            <pc:docMk/>
            <pc:sldMk cId="3405629978" sldId="2142532635"/>
            <ac:picMk id="4116" creationId="{211C0E70-71BA-EB46-952B-5A83AF33F592}"/>
          </ac:picMkLst>
        </pc:picChg>
        <pc:picChg chg="add del">
          <ac:chgData name="O'Mahony, Brian" userId="4f701f38-5ac9-4518-9404-e26c93f9fa7d" providerId="ADAL" clId="{831F9A4F-DAF3-C84E-A7AA-5DDCA81ADBEA}" dt="2020-11-30T20:28:40.935" v="439"/>
          <ac:picMkLst>
            <pc:docMk/>
            <pc:sldMk cId="3405629978" sldId="2142532635"/>
            <ac:picMk id="4117" creationId="{B3ECC0EE-036E-C042-BFAF-3FF398C84551}"/>
          </ac:picMkLst>
        </pc:picChg>
        <pc:picChg chg="add del">
          <ac:chgData name="O'Mahony, Brian" userId="4f701f38-5ac9-4518-9404-e26c93f9fa7d" providerId="ADAL" clId="{831F9A4F-DAF3-C84E-A7AA-5DDCA81ADBEA}" dt="2020-11-30T20:28:40.935" v="439"/>
          <ac:picMkLst>
            <pc:docMk/>
            <pc:sldMk cId="3405629978" sldId="2142532635"/>
            <ac:picMk id="4118" creationId="{C6C5794B-A873-5945-AD18-946418682A01}"/>
          </ac:picMkLst>
        </pc:picChg>
        <pc:picChg chg="add del">
          <ac:chgData name="O'Mahony, Brian" userId="4f701f38-5ac9-4518-9404-e26c93f9fa7d" providerId="ADAL" clId="{831F9A4F-DAF3-C84E-A7AA-5DDCA81ADBEA}" dt="2020-11-30T20:28:40.935" v="439"/>
          <ac:picMkLst>
            <pc:docMk/>
            <pc:sldMk cId="3405629978" sldId="2142532635"/>
            <ac:picMk id="4119" creationId="{D959BA55-715E-CD4C-A088-111D151A0EDC}"/>
          </ac:picMkLst>
        </pc:picChg>
        <pc:cxnChg chg="mod">
          <ac:chgData name="O'Mahony, Brian" userId="4f701f38-5ac9-4518-9404-e26c93f9fa7d" providerId="ADAL" clId="{831F9A4F-DAF3-C84E-A7AA-5DDCA81ADBEA}" dt="2020-11-30T20:28:24.253" v="436" actId="478"/>
          <ac:cxnSpMkLst>
            <pc:docMk/>
            <pc:sldMk cId="3405629978" sldId="2142532635"/>
            <ac:cxnSpMk id="195" creationId="{E2A0744B-B614-AF41-813E-D3D51206DEE6}"/>
          </ac:cxnSpMkLst>
        </pc:cxnChg>
        <pc:cxnChg chg="mod">
          <ac:chgData name="O'Mahony, Brian" userId="4f701f38-5ac9-4518-9404-e26c93f9fa7d" providerId="ADAL" clId="{831F9A4F-DAF3-C84E-A7AA-5DDCA81ADBEA}" dt="2020-11-30T20:28:24.253" v="436" actId="478"/>
          <ac:cxnSpMkLst>
            <pc:docMk/>
            <pc:sldMk cId="3405629978" sldId="2142532635"/>
            <ac:cxnSpMk id="199" creationId="{C6236645-55AD-BE4D-BAF6-88458DC22BFA}"/>
          </ac:cxnSpMkLst>
        </pc:cxnChg>
        <pc:cxnChg chg="mod">
          <ac:chgData name="O'Mahony, Brian" userId="4f701f38-5ac9-4518-9404-e26c93f9fa7d" providerId="ADAL" clId="{831F9A4F-DAF3-C84E-A7AA-5DDCA81ADBEA}" dt="2020-11-30T20:28:24.253" v="436" actId="478"/>
          <ac:cxnSpMkLst>
            <pc:docMk/>
            <pc:sldMk cId="3405629978" sldId="2142532635"/>
            <ac:cxnSpMk id="211" creationId="{17DA67B6-F07A-7C44-B2D1-C812F334015B}"/>
          </ac:cxnSpMkLst>
        </pc:cxnChg>
        <pc:cxnChg chg="mod">
          <ac:chgData name="O'Mahony, Brian" userId="4f701f38-5ac9-4518-9404-e26c93f9fa7d" providerId="ADAL" clId="{831F9A4F-DAF3-C84E-A7AA-5DDCA81ADBEA}" dt="2020-11-30T20:28:24.253" v="436" actId="478"/>
          <ac:cxnSpMkLst>
            <pc:docMk/>
            <pc:sldMk cId="3405629978" sldId="2142532635"/>
            <ac:cxnSpMk id="216" creationId="{BAF79C7D-C0FC-874D-BC90-55168E04136C}"/>
          </ac:cxnSpMkLst>
        </pc:cxnChg>
        <pc:cxnChg chg="mod">
          <ac:chgData name="O'Mahony, Brian" userId="4f701f38-5ac9-4518-9404-e26c93f9fa7d" providerId="ADAL" clId="{831F9A4F-DAF3-C84E-A7AA-5DDCA81ADBEA}" dt="2020-11-30T20:28:24.253" v="436" actId="478"/>
          <ac:cxnSpMkLst>
            <pc:docMk/>
            <pc:sldMk cId="3405629978" sldId="2142532635"/>
            <ac:cxnSpMk id="220" creationId="{31B67FE9-CA87-F04C-8776-B453E6E194BD}"/>
          </ac:cxnSpMkLst>
        </pc:cxnChg>
        <pc:cxnChg chg="mod">
          <ac:chgData name="O'Mahony, Brian" userId="4f701f38-5ac9-4518-9404-e26c93f9fa7d" providerId="ADAL" clId="{831F9A4F-DAF3-C84E-A7AA-5DDCA81ADBEA}" dt="2020-11-30T20:28:24.253" v="436" actId="478"/>
          <ac:cxnSpMkLst>
            <pc:docMk/>
            <pc:sldMk cId="3405629978" sldId="2142532635"/>
            <ac:cxnSpMk id="224" creationId="{1D762AE9-3F40-7341-BA4B-6EEF5A15AD19}"/>
          </ac:cxnSpMkLst>
        </pc:cxnChg>
        <pc:cxnChg chg="mod">
          <ac:chgData name="O'Mahony, Brian" userId="4f701f38-5ac9-4518-9404-e26c93f9fa7d" providerId="ADAL" clId="{831F9A4F-DAF3-C84E-A7AA-5DDCA81ADBEA}" dt="2020-11-30T20:28:24.253" v="436" actId="478"/>
          <ac:cxnSpMkLst>
            <pc:docMk/>
            <pc:sldMk cId="3405629978" sldId="2142532635"/>
            <ac:cxnSpMk id="227" creationId="{310E4B2B-9A8B-5A4E-86DB-AAB2B977BA8D}"/>
          </ac:cxnSpMkLst>
        </pc:cxnChg>
        <pc:cxnChg chg="del mod">
          <ac:chgData name="O'Mahony, Brian" userId="4f701f38-5ac9-4518-9404-e26c93f9fa7d" providerId="ADAL" clId="{831F9A4F-DAF3-C84E-A7AA-5DDCA81ADBEA}" dt="2020-11-30T20:28:24.253" v="436" actId="478"/>
          <ac:cxnSpMkLst>
            <pc:docMk/>
            <pc:sldMk cId="3405629978" sldId="2142532635"/>
            <ac:cxnSpMk id="241" creationId="{97CA6EFF-E0F2-CC41-B77B-62513CD33A3E}"/>
          </ac:cxnSpMkLst>
        </pc:cxnChg>
        <pc:cxnChg chg="mod">
          <ac:chgData name="O'Mahony, Brian" userId="4f701f38-5ac9-4518-9404-e26c93f9fa7d" providerId="ADAL" clId="{831F9A4F-DAF3-C84E-A7AA-5DDCA81ADBEA}" dt="2020-11-30T20:28:24.253" v="436" actId="478"/>
          <ac:cxnSpMkLst>
            <pc:docMk/>
            <pc:sldMk cId="3405629978" sldId="2142532635"/>
            <ac:cxnSpMk id="248" creationId="{743A50E5-2A97-734F-8D92-F88F7D9ACF5E}"/>
          </ac:cxnSpMkLst>
        </pc:cxnChg>
        <pc:cxnChg chg="mod">
          <ac:chgData name="O'Mahony, Brian" userId="4f701f38-5ac9-4518-9404-e26c93f9fa7d" providerId="ADAL" clId="{831F9A4F-DAF3-C84E-A7AA-5DDCA81ADBEA}" dt="2020-11-30T20:28:24.253" v="436" actId="478"/>
          <ac:cxnSpMkLst>
            <pc:docMk/>
            <pc:sldMk cId="3405629978" sldId="2142532635"/>
            <ac:cxnSpMk id="257" creationId="{818DAF71-5B84-1943-AD57-D78473ACCF4F}"/>
          </ac:cxnSpMkLst>
        </pc:cxnChg>
        <pc:cxnChg chg="mod">
          <ac:chgData name="O'Mahony, Brian" userId="4f701f38-5ac9-4518-9404-e26c93f9fa7d" providerId="ADAL" clId="{831F9A4F-DAF3-C84E-A7AA-5DDCA81ADBEA}" dt="2020-11-30T20:28:24.253" v="436" actId="478"/>
          <ac:cxnSpMkLst>
            <pc:docMk/>
            <pc:sldMk cId="3405629978" sldId="2142532635"/>
            <ac:cxnSpMk id="266" creationId="{B3328B54-B167-BB4F-A203-73EA6D9E4FD1}"/>
          </ac:cxnSpMkLst>
        </pc:cxnChg>
        <pc:cxnChg chg="mod">
          <ac:chgData name="O'Mahony, Brian" userId="4f701f38-5ac9-4518-9404-e26c93f9fa7d" providerId="ADAL" clId="{831F9A4F-DAF3-C84E-A7AA-5DDCA81ADBEA}" dt="2020-11-30T20:28:24.253" v="436" actId="478"/>
          <ac:cxnSpMkLst>
            <pc:docMk/>
            <pc:sldMk cId="3405629978" sldId="2142532635"/>
            <ac:cxnSpMk id="271" creationId="{B98C3283-8497-174B-97D5-C5CB71CA41AC}"/>
          </ac:cxnSpMkLst>
        </pc:cxnChg>
        <pc:cxnChg chg="del mod">
          <ac:chgData name="O'Mahony, Brian" userId="4f701f38-5ac9-4518-9404-e26c93f9fa7d" providerId="ADAL" clId="{831F9A4F-DAF3-C84E-A7AA-5DDCA81ADBEA}" dt="2020-11-30T20:28:24.253" v="436" actId="478"/>
          <ac:cxnSpMkLst>
            <pc:docMk/>
            <pc:sldMk cId="3405629978" sldId="2142532635"/>
            <ac:cxnSpMk id="274" creationId="{26F25616-1742-A043-AEBA-7564BA7A9FA6}"/>
          </ac:cxnSpMkLst>
        </pc:cxnChg>
        <pc:cxnChg chg="mod">
          <ac:chgData name="O'Mahony, Brian" userId="4f701f38-5ac9-4518-9404-e26c93f9fa7d" providerId="ADAL" clId="{831F9A4F-DAF3-C84E-A7AA-5DDCA81ADBEA}" dt="2020-11-30T20:28:24.253" v="436" actId="478"/>
          <ac:cxnSpMkLst>
            <pc:docMk/>
            <pc:sldMk cId="3405629978" sldId="2142532635"/>
            <ac:cxnSpMk id="284" creationId="{B3133E2B-B624-DF4C-88BA-532A46B2E4AF}"/>
          </ac:cxnSpMkLst>
        </pc:cxnChg>
        <pc:cxnChg chg="del mod">
          <ac:chgData name="O'Mahony, Brian" userId="4f701f38-5ac9-4518-9404-e26c93f9fa7d" providerId="ADAL" clId="{831F9A4F-DAF3-C84E-A7AA-5DDCA81ADBEA}" dt="2020-11-30T20:28:24.253" v="436" actId="478"/>
          <ac:cxnSpMkLst>
            <pc:docMk/>
            <pc:sldMk cId="3405629978" sldId="2142532635"/>
            <ac:cxnSpMk id="293" creationId="{BDE591C9-FCD0-7646-8203-09C7E7261FE5}"/>
          </ac:cxnSpMkLst>
        </pc:cxnChg>
      </pc:sldChg>
      <pc:sldChg chg="addSp delSp modSp new del mod">
        <pc:chgData name="O'Mahony, Brian" userId="4f701f38-5ac9-4518-9404-e26c93f9fa7d" providerId="ADAL" clId="{831F9A4F-DAF3-C84E-A7AA-5DDCA81ADBEA}" dt="2020-11-30T20:25:52.067" v="429" actId="2696"/>
        <pc:sldMkLst>
          <pc:docMk/>
          <pc:sldMk cId="4294902074" sldId="2142532635"/>
        </pc:sldMkLst>
        <pc:spChg chg="del mod">
          <ac:chgData name="O'Mahony, Brian" userId="4f701f38-5ac9-4518-9404-e26c93f9fa7d" providerId="ADAL" clId="{831F9A4F-DAF3-C84E-A7AA-5DDCA81ADBEA}" dt="2020-11-30T20:25:23.503" v="425" actId="478"/>
          <ac:spMkLst>
            <pc:docMk/>
            <pc:sldMk cId="4294902074" sldId="2142532635"/>
            <ac:spMk id="2" creationId="{3D92BE64-8183-F940-BAB5-8C4365A7386B}"/>
          </ac:spMkLst>
        </pc:spChg>
        <pc:spChg chg="del">
          <ac:chgData name="O'Mahony, Brian" userId="4f701f38-5ac9-4518-9404-e26c93f9fa7d" providerId="ADAL" clId="{831F9A4F-DAF3-C84E-A7AA-5DDCA81ADBEA}" dt="2020-11-30T20:25:17.996" v="422" actId="478"/>
          <ac:spMkLst>
            <pc:docMk/>
            <pc:sldMk cId="4294902074" sldId="2142532635"/>
            <ac:spMk id="3" creationId="{8B8C3744-9CD0-7B41-93D3-EA83C8A0C036}"/>
          </ac:spMkLst>
        </pc:spChg>
        <pc:spChg chg="del">
          <ac:chgData name="O'Mahony, Brian" userId="4f701f38-5ac9-4518-9404-e26c93f9fa7d" providerId="ADAL" clId="{831F9A4F-DAF3-C84E-A7AA-5DDCA81ADBEA}" dt="2020-11-30T20:25:19.487" v="423" actId="478"/>
          <ac:spMkLst>
            <pc:docMk/>
            <pc:sldMk cId="4294902074" sldId="2142532635"/>
            <ac:spMk id="4" creationId="{16827F8F-3998-864A-B264-E83D98734AB6}"/>
          </ac:spMkLst>
        </pc:spChg>
        <pc:spChg chg="del">
          <ac:chgData name="O'Mahony, Brian" userId="4f701f38-5ac9-4518-9404-e26c93f9fa7d" providerId="ADAL" clId="{831F9A4F-DAF3-C84E-A7AA-5DDCA81ADBEA}" dt="2020-11-30T20:25:15.553" v="421" actId="478"/>
          <ac:spMkLst>
            <pc:docMk/>
            <pc:sldMk cId="4294902074" sldId="2142532635"/>
            <ac:spMk id="5" creationId="{1AA743BD-5C59-714A-AF98-989EE3CD59C2}"/>
          </ac:spMkLst>
        </pc:spChg>
        <pc:picChg chg="add del">
          <ac:chgData name="O'Mahony, Brian" userId="4f701f38-5ac9-4518-9404-e26c93f9fa7d" providerId="ADAL" clId="{831F9A4F-DAF3-C84E-A7AA-5DDCA81ADBEA}" dt="2020-11-30T20:25:28.131" v="427"/>
          <ac:picMkLst>
            <pc:docMk/>
            <pc:sldMk cId="4294902074" sldId="2142532635"/>
            <ac:picMk id="2050" creationId="{1637E45F-72B6-7740-A93D-407AF9F56E92}"/>
          </ac:picMkLst>
        </pc:picChg>
        <pc:picChg chg="add del">
          <ac:chgData name="O'Mahony, Brian" userId="4f701f38-5ac9-4518-9404-e26c93f9fa7d" providerId="ADAL" clId="{831F9A4F-DAF3-C84E-A7AA-5DDCA81ADBEA}" dt="2020-11-30T20:25:28.131" v="427"/>
          <ac:picMkLst>
            <pc:docMk/>
            <pc:sldMk cId="4294902074" sldId="2142532635"/>
            <ac:picMk id="2051" creationId="{A8898268-1592-6A46-B807-867D20406C1B}"/>
          </ac:picMkLst>
        </pc:picChg>
        <pc:picChg chg="add del">
          <ac:chgData name="O'Mahony, Brian" userId="4f701f38-5ac9-4518-9404-e26c93f9fa7d" providerId="ADAL" clId="{831F9A4F-DAF3-C84E-A7AA-5DDCA81ADBEA}" dt="2020-11-30T20:25:28.131" v="427"/>
          <ac:picMkLst>
            <pc:docMk/>
            <pc:sldMk cId="4294902074" sldId="2142532635"/>
            <ac:picMk id="2052" creationId="{421CCA30-B791-7141-AFF4-BE0DD67264E2}"/>
          </ac:picMkLst>
        </pc:picChg>
        <pc:picChg chg="add del">
          <ac:chgData name="O'Mahony, Brian" userId="4f701f38-5ac9-4518-9404-e26c93f9fa7d" providerId="ADAL" clId="{831F9A4F-DAF3-C84E-A7AA-5DDCA81ADBEA}" dt="2020-11-30T20:25:28.131" v="427"/>
          <ac:picMkLst>
            <pc:docMk/>
            <pc:sldMk cId="4294902074" sldId="2142532635"/>
            <ac:picMk id="2053" creationId="{4EACEF79-9F40-8B4A-8711-403D72D7956A}"/>
          </ac:picMkLst>
        </pc:picChg>
        <pc:picChg chg="add del">
          <ac:chgData name="O'Mahony, Brian" userId="4f701f38-5ac9-4518-9404-e26c93f9fa7d" providerId="ADAL" clId="{831F9A4F-DAF3-C84E-A7AA-5DDCA81ADBEA}" dt="2020-11-30T20:25:28.131" v="427"/>
          <ac:picMkLst>
            <pc:docMk/>
            <pc:sldMk cId="4294902074" sldId="2142532635"/>
            <ac:picMk id="2054" creationId="{13F9AFC9-B3DF-A74B-BD6C-12B5F486B89E}"/>
          </ac:picMkLst>
        </pc:picChg>
        <pc:picChg chg="add del">
          <ac:chgData name="O'Mahony, Brian" userId="4f701f38-5ac9-4518-9404-e26c93f9fa7d" providerId="ADAL" clId="{831F9A4F-DAF3-C84E-A7AA-5DDCA81ADBEA}" dt="2020-11-30T20:25:28.131" v="427"/>
          <ac:picMkLst>
            <pc:docMk/>
            <pc:sldMk cId="4294902074" sldId="2142532635"/>
            <ac:picMk id="2055" creationId="{4BB01FC3-D8D5-9E48-B4C7-BE863B67912F}"/>
          </ac:picMkLst>
        </pc:picChg>
        <pc:picChg chg="add del">
          <ac:chgData name="O'Mahony, Brian" userId="4f701f38-5ac9-4518-9404-e26c93f9fa7d" providerId="ADAL" clId="{831F9A4F-DAF3-C84E-A7AA-5DDCA81ADBEA}" dt="2020-11-30T20:25:28.131" v="427"/>
          <ac:picMkLst>
            <pc:docMk/>
            <pc:sldMk cId="4294902074" sldId="2142532635"/>
            <ac:picMk id="2056" creationId="{13400619-EC72-594B-BC78-3BE97E6A81C0}"/>
          </ac:picMkLst>
        </pc:picChg>
        <pc:picChg chg="add del">
          <ac:chgData name="O'Mahony, Brian" userId="4f701f38-5ac9-4518-9404-e26c93f9fa7d" providerId="ADAL" clId="{831F9A4F-DAF3-C84E-A7AA-5DDCA81ADBEA}" dt="2020-11-30T20:25:28.131" v="427"/>
          <ac:picMkLst>
            <pc:docMk/>
            <pc:sldMk cId="4294902074" sldId="2142532635"/>
            <ac:picMk id="2057" creationId="{114344EE-46A5-BB4D-98CB-00F2489A4222}"/>
          </ac:picMkLst>
        </pc:picChg>
        <pc:picChg chg="add del">
          <ac:chgData name="O'Mahony, Brian" userId="4f701f38-5ac9-4518-9404-e26c93f9fa7d" providerId="ADAL" clId="{831F9A4F-DAF3-C84E-A7AA-5DDCA81ADBEA}" dt="2020-11-30T20:25:28.131" v="427"/>
          <ac:picMkLst>
            <pc:docMk/>
            <pc:sldMk cId="4294902074" sldId="2142532635"/>
            <ac:picMk id="2058" creationId="{CD3C27E6-4BA5-E047-B2F2-9EFF099111E9}"/>
          </ac:picMkLst>
        </pc:picChg>
        <pc:picChg chg="add del">
          <ac:chgData name="O'Mahony, Brian" userId="4f701f38-5ac9-4518-9404-e26c93f9fa7d" providerId="ADAL" clId="{831F9A4F-DAF3-C84E-A7AA-5DDCA81ADBEA}" dt="2020-11-30T20:25:28.131" v="427"/>
          <ac:picMkLst>
            <pc:docMk/>
            <pc:sldMk cId="4294902074" sldId="2142532635"/>
            <ac:picMk id="2059" creationId="{9D7BCC8E-EB06-9F49-A969-A905BC36FE70}"/>
          </ac:picMkLst>
        </pc:picChg>
        <pc:picChg chg="add del">
          <ac:chgData name="O'Mahony, Brian" userId="4f701f38-5ac9-4518-9404-e26c93f9fa7d" providerId="ADAL" clId="{831F9A4F-DAF3-C84E-A7AA-5DDCA81ADBEA}" dt="2020-11-30T20:25:28.131" v="427"/>
          <ac:picMkLst>
            <pc:docMk/>
            <pc:sldMk cId="4294902074" sldId="2142532635"/>
            <ac:picMk id="2060" creationId="{21A00AE1-006D-BB4F-9D4A-06F2835F88D1}"/>
          </ac:picMkLst>
        </pc:picChg>
        <pc:picChg chg="add del">
          <ac:chgData name="O'Mahony, Brian" userId="4f701f38-5ac9-4518-9404-e26c93f9fa7d" providerId="ADAL" clId="{831F9A4F-DAF3-C84E-A7AA-5DDCA81ADBEA}" dt="2020-11-30T20:25:28.131" v="427"/>
          <ac:picMkLst>
            <pc:docMk/>
            <pc:sldMk cId="4294902074" sldId="2142532635"/>
            <ac:picMk id="2061" creationId="{0A7B9B07-9075-BA43-8023-0F047DA2AAAA}"/>
          </ac:picMkLst>
        </pc:picChg>
        <pc:picChg chg="add del">
          <ac:chgData name="O'Mahony, Brian" userId="4f701f38-5ac9-4518-9404-e26c93f9fa7d" providerId="ADAL" clId="{831F9A4F-DAF3-C84E-A7AA-5DDCA81ADBEA}" dt="2020-11-30T20:25:28.131" v="427"/>
          <ac:picMkLst>
            <pc:docMk/>
            <pc:sldMk cId="4294902074" sldId="2142532635"/>
            <ac:picMk id="2062" creationId="{E9593209-5785-AF41-95EC-88138F1CCECC}"/>
          </ac:picMkLst>
        </pc:picChg>
        <pc:picChg chg="add del">
          <ac:chgData name="O'Mahony, Brian" userId="4f701f38-5ac9-4518-9404-e26c93f9fa7d" providerId="ADAL" clId="{831F9A4F-DAF3-C84E-A7AA-5DDCA81ADBEA}" dt="2020-11-30T20:25:28.131" v="427"/>
          <ac:picMkLst>
            <pc:docMk/>
            <pc:sldMk cId="4294902074" sldId="2142532635"/>
            <ac:picMk id="2063" creationId="{11687918-C355-1849-910F-6E7DFB79B5A0}"/>
          </ac:picMkLst>
        </pc:picChg>
        <pc:picChg chg="add del">
          <ac:chgData name="O'Mahony, Brian" userId="4f701f38-5ac9-4518-9404-e26c93f9fa7d" providerId="ADAL" clId="{831F9A4F-DAF3-C84E-A7AA-5DDCA81ADBEA}" dt="2020-11-30T20:25:28.131" v="427"/>
          <ac:picMkLst>
            <pc:docMk/>
            <pc:sldMk cId="4294902074" sldId="2142532635"/>
            <ac:picMk id="2064" creationId="{D2E98DEB-6041-B246-BED8-4942BBCD3FA5}"/>
          </ac:picMkLst>
        </pc:picChg>
        <pc:picChg chg="add del">
          <ac:chgData name="O'Mahony, Brian" userId="4f701f38-5ac9-4518-9404-e26c93f9fa7d" providerId="ADAL" clId="{831F9A4F-DAF3-C84E-A7AA-5DDCA81ADBEA}" dt="2020-11-30T20:25:28.131" v="427"/>
          <ac:picMkLst>
            <pc:docMk/>
            <pc:sldMk cId="4294902074" sldId="2142532635"/>
            <ac:picMk id="2065" creationId="{640C6CA8-3BCC-0B4F-934F-B268CA5FA206}"/>
          </ac:picMkLst>
        </pc:picChg>
        <pc:picChg chg="add del">
          <ac:chgData name="O'Mahony, Brian" userId="4f701f38-5ac9-4518-9404-e26c93f9fa7d" providerId="ADAL" clId="{831F9A4F-DAF3-C84E-A7AA-5DDCA81ADBEA}" dt="2020-11-30T20:25:28.131" v="427"/>
          <ac:picMkLst>
            <pc:docMk/>
            <pc:sldMk cId="4294902074" sldId="2142532635"/>
            <ac:picMk id="2066" creationId="{EF4598E4-0407-9C47-A1B7-AA11FC8D2961}"/>
          </ac:picMkLst>
        </pc:picChg>
        <pc:picChg chg="add del">
          <ac:chgData name="O'Mahony, Brian" userId="4f701f38-5ac9-4518-9404-e26c93f9fa7d" providerId="ADAL" clId="{831F9A4F-DAF3-C84E-A7AA-5DDCA81ADBEA}" dt="2020-11-30T20:25:28.131" v="427"/>
          <ac:picMkLst>
            <pc:docMk/>
            <pc:sldMk cId="4294902074" sldId="2142532635"/>
            <ac:picMk id="2067" creationId="{8958C885-A87D-5443-9D16-F643E936A0B9}"/>
          </ac:picMkLst>
        </pc:picChg>
        <pc:picChg chg="add del">
          <ac:chgData name="O'Mahony, Brian" userId="4f701f38-5ac9-4518-9404-e26c93f9fa7d" providerId="ADAL" clId="{831F9A4F-DAF3-C84E-A7AA-5DDCA81ADBEA}" dt="2020-11-30T20:25:28.131" v="427"/>
          <ac:picMkLst>
            <pc:docMk/>
            <pc:sldMk cId="4294902074" sldId="2142532635"/>
            <ac:picMk id="2068" creationId="{EF9160C2-B13F-C040-9418-B5DCE6F03711}"/>
          </ac:picMkLst>
        </pc:picChg>
        <pc:picChg chg="add del">
          <ac:chgData name="O'Mahony, Brian" userId="4f701f38-5ac9-4518-9404-e26c93f9fa7d" providerId="ADAL" clId="{831F9A4F-DAF3-C84E-A7AA-5DDCA81ADBEA}" dt="2020-11-30T20:25:28.131" v="427"/>
          <ac:picMkLst>
            <pc:docMk/>
            <pc:sldMk cId="4294902074" sldId="2142532635"/>
            <ac:picMk id="2069" creationId="{3CB3AFDD-40A6-224A-9262-9FF385AE9442}"/>
          </ac:picMkLst>
        </pc:picChg>
        <pc:picChg chg="add del">
          <ac:chgData name="O'Mahony, Brian" userId="4f701f38-5ac9-4518-9404-e26c93f9fa7d" providerId="ADAL" clId="{831F9A4F-DAF3-C84E-A7AA-5DDCA81ADBEA}" dt="2020-11-30T20:25:28.131" v="427"/>
          <ac:picMkLst>
            <pc:docMk/>
            <pc:sldMk cId="4294902074" sldId="2142532635"/>
            <ac:picMk id="2070" creationId="{210CAD8C-CB94-EA46-AE4E-1F9765B9415B}"/>
          </ac:picMkLst>
        </pc:picChg>
        <pc:picChg chg="add del">
          <ac:chgData name="O'Mahony, Brian" userId="4f701f38-5ac9-4518-9404-e26c93f9fa7d" providerId="ADAL" clId="{831F9A4F-DAF3-C84E-A7AA-5DDCA81ADBEA}" dt="2020-11-30T20:25:28.131" v="427"/>
          <ac:picMkLst>
            <pc:docMk/>
            <pc:sldMk cId="4294902074" sldId="2142532635"/>
            <ac:picMk id="2071" creationId="{07F12E3E-A966-EE46-B285-C1A6ED6073A1}"/>
          </ac:picMkLst>
        </pc:picChg>
      </pc:sldChg>
      <pc:sldChg chg="delSp add del">
        <pc:chgData name="O'Mahony, Brian" userId="4f701f38-5ac9-4518-9404-e26c93f9fa7d" providerId="ADAL" clId="{831F9A4F-DAF3-C84E-A7AA-5DDCA81ADBEA}" dt="2020-11-30T20:40:17.167" v="585" actId="2696"/>
        <pc:sldMkLst>
          <pc:docMk/>
          <pc:sldMk cId="2115504733" sldId="2142532636"/>
        </pc:sldMkLst>
        <pc:picChg chg="del">
          <ac:chgData name="O'Mahony, Brian" userId="4f701f38-5ac9-4518-9404-e26c93f9fa7d" providerId="ADAL" clId="{831F9A4F-DAF3-C84E-A7AA-5DDCA81ADBEA}" dt="2020-11-30T20:27:40.592" v="432" actId="478"/>
          <ac:picMkLst>
            <pc:docMk/>
            <pc:sldMk cId="2115504733" sldId="2142532636"/>
            <ac:picMk id="1028" creationId="{FACF8381-8FE4-4047-ACD2-EAD99A566B0F}"/>
          </ac:picMkLst>
        </pc:picChg>
      </pc:sldChg>
      <pc:sldChg chg="addSp delSp modSp add mod delAnim modAnim">
        <pc:chgData name="O'Mahony, Brian" userId="4f701f38-5ac9-4518-9404-e26c93f9fa7d" providerId="ADAL" clId="{831F9A4F-DAF3-C84E-A7AA-5DDCA81ADBEA}" dt="2020-11-30T22:18:37.249" v="1031" actId="1076"/>
        <pc:sldMkLst>
          <pc:docMk/>
          <pc:sldMk cId="2764441056" sldId="2142532637"/>
        </pc:sldMkLst>
        <pc:spChg chg="add del mod">
          <ac:chgData name="O'Mahony, Brian" userId="4f701f38-5ac9-4518-9404-e26c93f9fa7d" providerId="ADAL" clId="{831F9A4F-DAF3-C84E-A7AA-5DDCA81ADBEA}" dt="2020-11-30T21:40:45.428" v="745" actId="478"/>
          <ac:spMkLst>
            <pc:docMk/>
            <pc:sldMk cId="2764441056" sldId="2142532637"/>
            <ac:spMk id="123" creationId="{DF54ECC2-E462-0447-8E36-D9BC8E0ABAD0}"/>
          </ac:spMkLst>
        </pc:spChg>
        <pc:spChg chg="add mod">
          <ac:chgData name="O'Mahony, Brian" userId="4f701f38-5ac9-4518-9404-e26c93f9fa7d" providerId="ADAL" clId="{831F9A4F-DAF3-C84E-A7AA-5DDCA81ADBEA}" dt="2020-11-30T22:13:12.595" v="969" actId="1076"/>
          <ac:spMkLst>
            <pc:docMk/>
            <pc:sldMk cId="2764441056" sldId="2142532637"/>
            <ac:spMk id="132" creationId="{917E3D26-E387-D843-9A56-45B88B015B91}"/>
          </ac:spMkLst>
        </pc:spChg>
        <pc:spChg chg="add mod">
          <ac:chgData name="O'Mahony, Brian" userId="4f701f38-5ac9-4518-9404-e26c93f9fa7d" providerId="ADAL" clId="{831F9A4F-DAF3-C84E-A7AA-5DDCA81ADBEA}" dt="2020-11-30T22:17:57.997" v="1023" actId="207"/>
          <ac:spMkLst>
            <pc:docMk/>
            <pc:sldMk cId="2764441056" sldId="2142532637"/>
            <ac:spMk id="133" creationId="{79AE4905-D896-9840-92C5-AB14D45950FB}"/>
          </ac:spMkLst>
        </pc:spChg>
        <pc:spChg chg="add mod">
          <ac:chgData name="O'Mahony, Brian" userId="4f701f38-5ac9-4518-9404-e26c93f9fa7d" providerId="ADAL" clId="{831F9A4F-DAF3-C84E-A7AA-5DDCA81ADBEA}" dt="2020-11-30T22:18:02.756" v="1025" actId="207"/>
          <ac:spMkLst>
            <pc:docMk/>
            <pc:sldMk cId="2764441056" sldId="2142532637"/>
            <ac:spMk id="134" creationId="{FBD56088-4531-3944-8C62-94B0768A765F}"/>
          </ac:spMkLst>
        </pc:spChg>
        <pc:spChg chg="add mod">
          <ac:chgData name="O'Mahony, Brian" userId="4f701f38-5ac9-4518-9404-e26c93f9fa7d" providerId="ADAL" clId="{831F9A4F-DAF3-C84E-A7AA-5DDCA81ADBEA}" dt="2020-11-30T22:18:00.554" v="1024" actId="207"/>
          <ac:spMkLst>
            <pc:docMk/>
            <pc:sldMk cId="2764441056" sldId="2142532637"/>
            <ac:spMk id="135" creationId="{BF44AF4B-E821-D943-AA38-0F59ACF8B881}"/>
          </ac:spMkLst>
        </pc:spChg>
        <pc:spChg chg="add mod">
          <ac:chgData name="O'Mahony, Brian" userId="4f701f38-5ac9-4518-9404-e26c93f9fa7d" providerId="ADAL" clId="{831F9A4F-DAF3-C84E-A7AA-5DDCA81ADBEA}" dt="2020-11-30T22:18:09.551" v="1027" actId="207"/>
          <ac:spMkLst>
            <pc:docMk/>
            <pc:sldMk cId="2764441056" sldId="2142532637"/>
            <ac:spMk id="136" creationId="{12ED3FE6-BA83-B14A-AB5F-A673F3F6BB5C}"/>
          </ac:spMkLst>
        </pc:spChg>
        <pc:spChg chg="add mod">
          <ac:chgData name="O'Mahony, Brian" userId="4f701f38-5ac9-4518-9404-e26c93f9fa7d" providerId="ADAL" clId="{831F9A4F-DAF3-C84E-A7AA-5DDCA81ADBEA}" dt="2020-11-30T20:51:13.591" v="704" actId="20577"/>
          <ac:spMkLst>
            <pc:docMk/>
            <pc:sldMk cId="2764441056" sldId="2142532637"/>
            <ac:spMk id="138" creationId="{440D95F2-87A4-384D-9970-C9522037007C}"/>
          </ac:spMkLst>
        </pc:spChg>
        <pc:spChg chg="add mod">
          <ac:chgData name="O'Mahony, Brian" userId="4f701f38-5ac9-4518-9404-e26c93f9fa7d" providerId="ADAL" clId="{831F9A4F-DAF3-C84E-A7AA-5DDCA81ADBEA}" dt="2020-11-30T22:18:21.904" v="1030" actId="1076"/>
          <ac:spMkLst>
            <pc:docMk/>
            <pc:sldMk cId="2764441056" sldId="2142532637"/>
            <ac:spMk id="139" creationId="{3A25DCCA-7D57-F049-B951-22CFAFA933E1}"/>
          </ac:spMkLst>
        </pc:spChg>
        <pc:spChg chg="add del mod">
          <ac:chgData name="O'Mahony, Brian" userId="4f701f38-5ac9-4518-9404-e26c93f9fa7d" providerId="ADAL" clId="{831F9A4F-DAF3-C84E-A7AA-5DDCA81ADBEA}" dt="2020-11-30T22:18:05.932" v="1026" actId="478"/>
          <ac:spMkLst>
            <pc:docMk/>
            <pc:sldMk cId="2764441056" sldId="2142532637"/>
            <ac:spMk id="140" creationId="{CC8B7959-3AE5-E54C-900E-2A82DEE7E1BA}"/>
          </ac:spMkLst>
        </pc:spChg>
        <pc:spChg chg="add mod">
          <ac:chgData name="O'Mahony, Brian" userId="4f701f38-5ac9-4518-9404-e26c93f9fa7d" providerId="ADAL" clId="{831F9A4F-DAF3-C84E-A7AA-5DDCA81ADBEA}" dt="2020-11-30T22:12:24.438" v="966" actId="20577"/>
          <ac:spMkLst>
            <pc:docMk/>
            <pc:sldMk cId="2764441056" sldId="2142532637"/>
            <ac:spMk id="141" creationId="{5FA3F8A0-4BA4-CC40-9D6E-8E43A960EFDC}"/>
          </ac:spMkLst>
        </pc:spChg>
        <pc:spChg chg="add mod">
          <ac:chgData name="O'Mahony, Brian" userId="4f701f38-5ac9-4518-9404-e26c93f9fa7d" providerId="ADAL" clId="{831F9A4F-DAF3-C84E-A7AA-5DDCA81ADBEA}" dt="2020-11-30T22:18:12.043" v="1028" actId="207"/>
          <ac:spMkLst>
            <pc:docMk/>
            <pc:sldMk cId="2764441056" sldId="2142532637"/>
            <ac:spMk id="143" creationId="{0F669399-6BB0-5E4F-8CC3-AE92389FE08F}"/>
          </ac:spMkLst>
        </pc:spChg>
        <pc:spChg chg="add mod">
          <ac:chgData name="O'Mahony, Brian" userId="4f701f38-5ac9-4518-9404-e26c93f9fa7d" providerId="ADAL" clId="{831F9A4F-DAF3-C84E-A7AA-5DDCA81ADBEA}" dt="2020-11-30T22:16:19.419" v="1012" actId="20577"/>
          <ac:spMkLst>
            <pc:docMk/>
            <pc:sldMk cId="2764441056" sldId="2142532637"/>
            <ac:spMk id="144" creationId="{DF4A0D0F-2A5C-D742-B2A7-FE52A771838B}"/>
          </ac:spMkLst>
        </pc:spChg>
        <pc:spChg chg="add mod">
          <ac:chgData name="O'Mahony, Brian" userId="4f701f38-5ac9-4518-9404-e26c93f9fa7d" providerId="ADAL" clId="{831F9A4F-DAF3-C84E-A7AA-5DDCA81ADBEA}" dt="2020-11-30T22:16:54.794" v="1015" actId="207"/>
          <ac:spMkLst>
            <pc:docMk/>
            <pc:sldMk cId="2764441056" sldId="2142532637"/>
            <ac:spMk id="145" creationId="{8C2D0EB0-04C6-094D-AD02-F13FFA669FCD}"/>
          </ac:spMkLst>
        </pc:spChg>
        <pc:spChg chg="add mod">
          <ac:chgData name="O'Mahony, Brian" userId="4f701f38-5ac9-4518-9404-e26c93f9fa7d" providerId="ADAL" clId="{831F9A4F-DAF3-C84E-A7AA-5DDCA81ADBEA}" dt="2020-11-30T22:17:25.698" v="1019" actId="1076"/>
          <ac:spMkLst>
            <pc:docMk/>
            <pc:sldMk cId="2764441056" sldId="2142532637"/>
            <ac:spMk id="146" creationId="{E0818934-7930-7C44-A10D-CB711641B007}"/>
          </ac:spMkLst>
        </pc:spChg>
        <pc:spChg chg="add mod">
          <ac:chgData name="O'Mahony, Brian" userId="4f701f38-5ac9-4518-9404-e26c93f9fa7d" providerId="ADAL" clId="{831F9A4F-DAF3-C84E-A7AA-5DDCA81ADBEA}" dt="2020-11-30T22:17:52.330" v="1022" actId="207"/>
          <ac:spMkLst>
            <pc:docMk/>
            <pc:sldMk cId="2764441056" sldId="2142532637"/>
            <ac:spMk id="147" creationId="{98A07685-E005-1F43-95C3-04533E0FDEE4}"/>
          </ac:spMkLst>
        </pc:spChg>
        <pc:spChg chg="mod topLvl">
          <ac:chgData name="O'Mahony, Brian" userId="4f701f38-5ac9-4518-9404-e26c93f9fa7d" providerId="ADAL" clId="{831F9A4F-DAF3-C84E-A7AA-5DDCA81ADBEA}" dt="2020-11-30T20:42:31.494" v="671" actId="1035"/>
          <ac:spMkLst>
            <pc:docMk/>
            <pc:sldMk cId="2764441056" sldId="2142532637"/>
            <ac:spMk id="188" creationId="{738B3620-BD21-7F4E-96CA-F64292BC8960}"/>
          </ac:spMkLst>
        </pc:spChg>
        <pc:spChg chg="mod topLvl">
          <ac:chgData name="O'Mahony, Brian" userId="4f701f38-5ac9-4518-9404-e26c93f9fa7d" providerId="ADAL" clId="{831F9A4F-DAF3-C84E-A7AA-5DDCA81ADBEA}" dt="2020-11-30T20:42:31.494" v="671" actId="1035"/>
          <ac:spMkLst>
            <pc:docMk/>
            <pc:sldMk cId="2764441056" sldId="2142532637"/>
            <ac:spMk id="204" creationId="{9CF2A87E-9897-2843-9B2D-68C587CCF126}"/>
          </ac:spMkLst>
        </pc:spChg>
        <pc:spChg chg="mod topLvl">
          <ac:chgData name="O'Mahony, Brian" userId="4f701f38-5ac9-4518-9404-e26c93f9fa7d" providerId="ADAL" clId="{831F9A4F-DAF3-C84E-A7AA-5DDCA81ADBEA}" dt="2020-11-30T20:42:31.494" v="671" actId="1035"/>
          <ac:spMkLst>
            <pc:docMk/>
            <pc:sldMk cId="2764441056" sldId="2142532637"/>
            <ac:spMk id="207" creationId="{8EC2F3B8-7FA4-2C4B-8D94-9A36455CB547}"/>
          </ac:spMkLst>
        </pc:spChg>
        <pc:spChg chg="mod topLvl">
          <ac:chgData name="O'Mahony, Brian" userId="4f701f38-5ac9-4518-9404-e26c93f9fa7d" providerId="ADAL" clId="{831F9A4F-DAF3-C84E-A7AA-5DDCA81ADBEA}" dt="2020-11-30T20:42:31.494" v="671" actId="1035"/>
          <ac:spMkLst>
            <pc:docMk/>
            <pc:sldMk cId="2764441056" sldId="2142532637"/>
            <ac:spMk id="210" creationId="{995B41AA-2F54-7241-9F74-2E8D6C45F085}"/>
          </ac:spMkLst>
        </pc:spChg>
        <pc:spChg chg="mod topLvl">
          <ac:chgData name="O'Mahony, Brian" userId="4f701f38-5ac9-4518-9404-e26c93f9fa7d" providerId="ADAL" clId="{831F9A4F-DAF3-C84E-A7AA-5DDCA81ADBEA}" dt="2020-11-30T20:42:31.494" v="671" actId="1035"/>
          <ac:spMkLst>
            <pc:docMk/>
            <pc:sldMk cId="2764441056" sldId="2142532637"/>
            <ac:spMk id="212" creationId="{3AD07CDD-645F-E343-B137-5E4FCC647854}"/>
          </ac:spMkLst>
        </pc:spChg>
        <pc:spChg chg="mod topLvl">
          <ac:chgData name="O'Mahony, Brian" userId="4f701f38-5ac9-4518-9404-e26c93f9fa7d" providerId="ADAL" clId="{831F9A4F-DAF3-C84E-A7AA-5DDCA81ADBEA}" dt="2020-11-30T20:42:31.494" v="671" actId="1035"/>
          <ac:spMkLst>
            <pc:docMk/>
            <pc:sldMk cId="2764441056" sldId="2142532637"/>
            <ac:spMk id="215" creationId="{DD64302A-5CC9-4C4D-8628-34600FEE3368}"/>
          </ac:spMkLst>
        </pc:spChg>
        <pc:spChg chg="mod topLvl">
          <ac:chgData name="O'Mahony, Brian" userId="4f701f38-5ac9-4518-9404-e26c93f9fa7d" providerId="ADAL" clId="{831F9A4F-DAF3-C84E-A7AA-5DDCA81ADBEA}" dt="2020-11-30T20:42:31.494" v="671" actId="1035"/>
          <ac:spMkLst>
            <pc:docMk/>
            <pc:sldMk cId="2764441056" sldId="2142532637"/>
            <ac:spMk id="217" creationId="{9874DDD2-D51E-3B4F-A568-22D6FA369576}"/>
          </ac:spMkLst>
        </pc:spChg>
        <pc:spChg chg="mod topLvl">
          <ac:chgData name="O'Mahony, Brian" userId="4f701f38-5ac9-4518-9404-e26c93f9fa7d" providerId="ADAL" clId="{831F9A4F-DAF3-C84E-A7AA-5DDCA81ADBEA}" dt="2020-11-30T20:42:31.494" v="671" actId="1035"/>
          <ac:spMkLst>
            <pc:docMk/>
            <pc:sldMk cId="2764441056" sldId="2142532637"/>
            <ac:spMk id="218" creationId="{99C660A5-0A88-DB49-A90F-3928D5AE7425}"/>
          </ac:spMkLst>
        </pc:spChg>
        <pc:spChg chg="mod topLvl">
          <ac:chgData name="O'Mahony, Brian" userId="4f701f38-5ac9-4518-9404-e26c93f9fa7d" providerId="ADAL" clId="{831F9A4F-DAF3-C84E-A7AA-5DDCA81ADBEA}" dt="2020-11-30T20:42:31.494" v="671" actId="1035"/>
          <ac:spMkLst>
            <pc:docMk/>
            <pc:sldMk cId="2764441056" sldId="2142532637"/>
            <ac:spMk id="225" creationId="{045EFEC8-97AE-024B-870F-992E547C0ECB}"/>
          </ac:spMkLst>
        </pc:spChg>
        <pc:spChg chg="mod">
          <ac:chgData name="O'Mahony, Brian" userId="4f701f38-5ac9-4518-9404-e26c93f9fa7d" providerId="ADAL" clId="{831F9A4F-DAF3-C84E-A7AA-5DDCA81ADBEA}" dt="2020-11-30T20:43:21.923" v="676" actId="1076"/>
          <ac:spMkLst>
            <pc:docMk/>
            <pc:sldMk cId="2764441056" sldId="2142532637"/>
            <ac:spMk id="239" creationId="{87021864-F8D7-D94A-B49E-B171F7DF4F9E}"/>
          </ac:spMkLst>
        </pc:spChg>
        <pc:spChg chg="mod">
          <ac:chgData name="O'Mahony, Brian" userId="4f701f38-5ac9-4518-9404-e26c93f9fa7d" providerId="ADAL" clId="{831F9A4F-DAF3-C84E-A7AA-5DDCA81ADBEA}" dt="2020-11-30T20:42:31.494" v="671" actId="1035"/>
          <ac:spMkLst>
            <pc:docMk/>
            <pc:sldMk cId="2764441056" sldId="2142532637"/>
            <ac:spMk id="246" creationId="{9FA8E764-A7CF-884F-9F51-4770CB641495}"/>
          </ac:spMkLst>
        </pc:spChg>
        <pc:spChg chg="mod topLvl">
          <ac:chgData name="O'Mahony, Brian" userId="4f701f38-5ac9-4518-9404-e26c93f9fa7d" providerId="ADAL" clId="{831F9A4F-DAF3-C84E-A7AA-5DDCA81ADBEA}" dt="2020-11-30T22:10:37.296" v="835" actId="1076"/>
          <ac:spMkLst>
            <pc:docMk/>
            <pc:sldMk cId="2764441056" sldId="2142532637"/>
            <ac:spMk id="249" creationId="{0B359533-EFC1-9340-83D6-EFAD7682D668}"/>
          </ac:spMkLst>
        </pc:spChg>
        <pc:spChg chg="mod topLvl">
          <ac:chgData name="O'Mahony, Brian" userId="4f701f38-5ac9-4518-9404-e26c93f9fa7d" providerId="ADAL" clId="{831F9A4F-DAF3-C84E-A7AA-5DDCA81ADBEA}" dt="2020-11-30T20:42:31.494" v="671" actId="1035"/>
          <ac:spMkLst>
            <pc:docMk/>
            <pc:sldMk cId="2764441056" sldId="2142532637"/>
            <ac:spMk id="263" creationId="{95AA6B5D-CBAA-7043-B13F-1A1C881F4337}"/>
          </ac:spMkLst>
        </pc:spChg>
        <pc:spChg chg="mod topLvl">
          <ac:chgData name="O'Mahony, Brian" userId="4f701f38-5ac9-4518-9404-e26c93f9fa7d" providerId="ADAL" clId="{831F9A4F-DAF3-C84E-A7AA-5DDCA81ADBEA}" dt="2020-11-30T22:18:37.249" v="1031" actId="1076"/>
          <ac:spMkLst>
            <pc:docMk/>
            <pc:sldMk cId="2764441056" sldId="2142532637"/>
            <ac:spMk id="268" creationId="{638659DE-B73E-8847-A9BC-63A4D6128BA7}"/>
          </ac:spMkLst>
        </pc:spChg>
        <pc:spChg chg="mod topLvl">
          <ac:chgData name="O'Mahony, Brian" userId="4f701f38-5ac9-4518-9404-e26c93f9fa7d" providerId="ADAL" clId="{831F9A4F-DAF3-C84E-A7AA-5DDCA81ADBEA}" dt="2020-11-30T20:42:31.494" v="671" actId="1035"/>
          <ac:spMkLst>
            <pc:docMk/>
            <pc:sldMk cId="2764441056" sldId="2142532637"/>
            <ac:spMk id="269" creationId="{513938FF-F249-4D47-B4F4-529A1AA1973A}"/>
          </ac:spMkLst>
        </pc:spChg>
        <pc:spChg chg="topLvl">
          <ac:chgData name="O'Mahony, Brian" userId="4f701f38-5ac9-4518-9404-e26c93f9fa7d" providerId="ADAL" clId="{831F9A4F-DAF3-C84E-A7AA-5DDCA81ADBEA}" dt="2020-11-30T20:40:32.372" v="587" actId="165"/>
          <ac:spMkLst>
            <pc:docMk/>
            <pc:sldMk cId="2764441056" sldId="2142532637"/>
            <ac:spMk id="272" creationId="{C3C0718E-27E1-3B45-BE5A-9F5ACC154B90}"/>
          </ac:spMkLst>
        </pc:spChg>
        <pc:spChg chg="mod topLvl">
          <ac:chgData name="O'Mahony, Brian" userId="4f701f38-5ac9-4518-9404-e26c93f9fa7d" providerId="ADAL" clId="{831F9A4F-DAF3-C84E-A7AA-5DDCA81ADBEA}" dt="2020-11-30T20:42:31.494" v="671" actId="1035"/>
          <ac:spMkLst>
            <pc:docMk/>
            <pc:sldMk cId="2764441056" sldId="2142532637"/>
            <ac:spMk id="283" creationId="{2739F20A-73AA-5E41-AE6C-74CEED2911B9}"/>
          </ac:spMkLst>
        </pc:spChg>
        <pc:spChg chg="mod topLvl">
          <ac:chgData name="O'Mahony, Brian" userId="4f701f38-5ac9-4518-9404-e26c93f9fa7d" providerId="ADAL" clId="{831F9A4F-DAF3-C84E-A7AA-5DDCA81ADBEA}" dt="2020-11-30T22:09:48.211" v="829" actId="1076"/>
          <ac:spMkLst>
            <pc:docMk/>
            <pc:sldMk cId="2764441056" sldId="2142532637"/>
            <ac:spMk id="285" creationId="{E146AEAF-D952-C048-8368-261948F2DCC0}"/>
          </ac:spMkLst>
        </pc:spChg>
        <pc:spChg chg="mod topLvl">
          <ac:chgData name="O'Mahony, Brian" userId="4f701f38-5ac9-4518-9404-e26c93f9fa7d" providerId="ADAL" clId="{831F9A4F-DAF3-C84E-A7AA-5DDCA81ADBEA}" dt="2020-11-30T20:42:31.494" v="671" actId="1035"/>
          <ac:spMkLst>
            <pc:docMk/>
            <pc:sldMk cId="2764441056" sldId="2142532637"/>
            <ac:spMk id="287" creationId="{40CABB03-BE9E-9C41-9190-574FD89E2EF3}"/>
          </ac:spMkLst>
        </pc:spChg>
        <pc:spChg chg="mod">
          <ac:chgData name="O'Mahony, Brian" userId="4f701f38-5ac9-4518-9404-e26c93f9fa7d" providerId="ADAL" clId="{831F9A4F-DAF3-C84E-A7AA-5DDCA81ADBEA}" dt="2020-11-30T20:56:01.159" v="724" actId="1076"/>
          <ac:spMkLst>
            <pc:docMk/>
            <pc:sldMk cId="2764441056" sldId="2142532637"/>
            <ac:spMk id="301" creationId="{9A865F99-95C0-2844-941A-BD5CE929DD84}"/>
          </ac:spMkLst>
        </pc:spChg>
        <pc:grpChg chg="del">
          <ac:chgData name="O'Mahony, Brian" userId="4f701f38-5ac9-4518-9404-e26c93f9fa7d" providerId="ADAL" clId="{831F9A4F-DAF3-C84E-A7AA-5DDCA81ADBEA}" dt="2020-11-30T20:40:32.372" v="587" actId="165"/>
          <ac:grpSpMkLst>
            <pc:docMk/>
            <pc:sldMk cId="2764441056" sldId="2142532637"/>
            <ac:grpSpMk id="152" creationId="{A1E55210-C7E8-2546-A786-F1F2BC6EBAF9}"/>
          </ac:grpSpMkLst>
        </pc:grpChg>
        <pc:grpChg chg="del">
          <ac:chgData name="O'Mahony, Brian" userId="4f701f38-5ac9-4518-9404-e26c93f9fa7d" providerId="ADAL" clId="{831F9A4F-DAF3-C84E-A7AA-5DDCA81ADBEA}" dt="2020-11-30T20:40:32.372" v="587" actId="165"/>
          <ac:grpSpMkLst>
            <pc:docMk/>
            <pc:sldMk cId="2764441056" sldId="2142532637"/>
            <ac:grpSpMk id="153" creationId="{FA4B13DE-E8B9-BB47-A890-E44073E7F43F}"/>
          </ac:grpSpMkLst>
        </pc:grpChg>
        <pc:grpChg chg="del">
          <ac:chgData name="O'Mahony, Brian" userId="4f701f38-5ac9-4518-9404-e26c93f9fa7d" providerId="ADAL" clId="{831F9A4F-DAF3-C84E-A7AA-5DDCA81ADBEA}" dt="2020-11-30T20:40:32.372" v="587" actId="165"/>
          <ac:grpSpMkLst>
            <pc:docMk/>
            <pc:sldMk cId="2764441056" sldId="2142532637"/>
            <ac:grpSpMk id="154" creationId="{A4718201-289F-284E-BC1B-E34BDEB57D9F}"/>
          </ac:grpSpMkLst>
        </pc:grpChg>
        <pc:grpChg chg="del">
          <ac:chgData name="O'Mahony, Brian" userId="4f701f38-5ac9-4518-9404-e26c93f9fa7d" providerId="ADAL" clId="{831F9A4F-DAF3-C84E-A7AA-5DDCA81ADBEA}" dt="2020-11-30T20:40:32.372" v="587" actId="165"/>
          <ac:grpSpMkLst>
            <pc:docMk/>
            <pc:sldMk cId="2764441056" sldId="2142532637"/>
            <ac:grpSpMk id="186" creationId="{6498F230-9AA3-CC43-8159-0ADACF459B51}"/>
          </ac:grpSpMkLst>
        </pc:grpChg>
        <pc:grpChg chg="del">
          <ac:chgData name="O'Mahony, Brian" userId="4f701f38-5ac9-4518-9404-e26c93f9fa7d" providerId="ADAL" clId="{831F9A4F-DAF3-C84E-A7AA-5DDCA81ADBEA}" dt="2020-11-30T20:40:32.372" v="587" actId="165"/>
          <ac:grpSpMkLst>
            <pc:docMk/>
            <pc:sldMk cId="2764441056" sldId="2142532637"/>
            <ac:grpSpMk id="202" creationId="{E36AFF4E-E019-7F47-9A52-78C2A9933986}"/>
          </ac:grpSpMkLst>
        </pc:grpChg>
        <pc:grpChg chg="del">
          <ac:chgData name="O'Mahony, Brian" userId="4f701f38-5ac9-4518-9404-e26c93f9fa7d" providerId="ADAL" clId="{831F9A4F-DAF3-C84E-A7AA-5DDCA81ADBEA}" dt="2020-11-30T20:40:32.372" v="587" actId="165"/>
          <ac:grpSpMkLst>
            <pc:docMk/>
            <pc:sldMk cId="2764441056" sldId="2142532637"/>
            <ac:grpSpMk id="205" creationId="{19DD5EFF-D2DA-8D49-8078-91CB17F5B7F6}"/>
          </ac:grpSpMkLst>
        </pc:grpChg>
        <pc:grpChg chg="del">
          <ac:chgData name="O'Mahony, Brian" userId="4f701f38-5ac9-4518-9404-e26c93f9fa7d" providerId="ADAL" clId="{831F9A4F-DAF3-C84E-A7AA-5DDCA81ADBEA}" dt="2020-11-30T20:40:32.372" v="587" actId="165"/>
          <ac:grpSpMkLst>
            <pc:docMk/>
            <pc:sldMk cId="2764441056" sldId="2142532637"/>
            <ac:grpSpMk id="208" creationId="{DE265BC1-F0C9-784D-9503-B9983395FB17}"/>
          </ac:grpSpMkLst>
        </pc:grpChg>
        <pc:grpChg chg="del">
          <ac:chgData name="O'Mahony, Brian" userId="4f701f38-5ac9-4518-9404-e26c93f9fa7d" providerId="ADAL" clId="{831F9A4F-DAF3-C84E-A7AA-5DDCA81ADBEA}" dt="2020-11-30T20:40:32.372" v="587" actId="165"/>
          <ac:grpSpMkLst>
            <pc:docMk/>
            <pc:sldMk cId="2764441056" sldId="2142532637"/>
            <ac:grpSpMk id="213" creationId="{D2F355FD-2C07-EC42-A8FB-E1BC8E180AF5}"/>
          </ac:grpSpMkLst>
        </pc:grpChg>
        <pc:grpChg chg="del">
          <ac:chgData name="O'Mahony, Brian" userId="4f701f38-5ac9-4518-9404-e26c93f9fa7d" providerId="ADAL" clId="{831F9A4F-DAF3-C84E-A7AA-5DDCA81ADBEA}" dt="2020-11-30T20:40:32.372" v="587" actId="165"/>
          <ac:grpSpMkLst>
            <pc:docMk/>
            <pc:sldMk cId="2764441056" sldId="2142532637"/>
            <ac:grpSpMk id="221" creationId="{3528D442-E71A-A74B-B849-1704B51E452C}"/>
          </ac:grpSpMkLst>
        </pc:grpChg>
        <pc:grpChg chg="del">
          <ac:chgData name="O'Mahony, Brian" userId="4f701f38-5ac9-4518-9404-e26c93f9fa7d" providerId="ADAL" clId="{831F9A4F-DAF3-C84E-A7AA-5DDCA81ADBEA}" dt="2020-11-30T20:40:32.372" v="587" actId="165"/>
          <ac:grpSpMkLst>
            <pc:docMk/>
            <pc:sldMk cId="2764441056" sldId="2142532637"/>
            <ac:grpSpMk id="247" creationId="{BFD8F93B-E27E-8648-B767-208C5D196D97}"/>
          </ac:grpSpMkLst>
        </pc:grpChg>
        <pc:grpChg chg="del">
          <ac:chgData name="O'Mahony, Brian" userId="4f701f38-5ac9-4518-9404-e26c93f9fa7d" providerId="ADAL" clId="{831F9A4F-DAF3-C84E-A7AA-5DDCA81ADBEA}" dt="2020-11-30T20:40:32.372" v="587" actId="165"/>
          <ac:grpSpMkLst>
            <pc:docMk/>
            <pc:sldMk cId="2764441056" sldId="2142532637"/>
            <ac:grpSpMk id="250" creationId="{A117DAED-23BB-B84D-AFA2-FA696C5AE8BB}"/>
          </ac:grpSpMkLst>
        </pc:grpChg>
        <pc:grpChg chg="del topLvl">
          <ac:chgData name="O'Mahony, Brian" userId="4f701f38-5ac9-4518-9404-e26c93f9fa7d" providerId="ADAL" clId="{831F9A4F-DAF3-C84E-A7AA-5DDCA81ADBEA}" dt="2020-11-30T20:40:38.154" v="588" actId="165"/>
          <ac:grpSpMkLst>
            <pc:docMk/>
            <pc:sldMk cId="2764441056" sldId="2142532637"/>
            <ac:grpSpMk id="260" creationId="{3515E283-1764-1341-A7F3-95DE063B6988}"/>
          </ac:grpSpMkLst>
        </pc:grpChg>
        <pc:grpChg chg="del topLvl">
          <ac:chgData name="O'Mahony, Brian" userId="4f701f38-5ac9-4518-9404-e26c93f9fa7d" providerId="ADAL" clId="{831F9A4F-DAF3-C84E-A7AA-5DDCA81ADBEA}" dt="2020-11-30T20:40:42.327" v="589" actId="165"/>
          <ac:grpSpMkLst>
            <pc:docMk/>
            <pc:sldMk cId="2764441056" sldId="2142532637"/>
            <ac:grpSpMk id="265" creationId="{8B574478-EEA5-7447-BFE9-5CC1278B5D56}"/>
          </ac:grpSpMkLst>
        </pc:grpChg>
        <pc:grpChg chg="del">
          <ac:chgData name="O'Mahony, Brian" userId="4f701f38-5ac9-4518-9404-e26c93f9fa7d" providerId="ADAL" clId="{831F9A4F-DAF3-C84E-A7AA-5DDCA81ADBEA}" dt="2020-11-30T20:40:32.372" v="587" actId="165"/>
          <ac:grpSpMkLst>
            <pc:docMk/>
            <pc:sldMk cId="2764441056" sldId="2142532637"/>
            <ac:grpSpMk id="270" creationId="{802ABAD1-4588-C84F-BCAB-52C5D26BB926}"/>
          </ac:grpSpMkLst>
        </pc:grpChg>
        <pc:grpChg chg="del">
          <ac:chgData name="O'Mahony, Brian" userId="4f701f38-5ac9-4518-9404-e26c93f9fa7d" providerId="ADAL" clId="{831F9A4F-DAF3-C84E-A7AA-5DDCA81ADBEA}" dt="2020-11-30T20:40:32.372" v="587" actId="165"/>
          <ac:grpSpMkLst>
            <pc:docMk/>
            <pc:sldMk cId="2764441056" sldId="2142532637"/>
            <ac:grpSpMk id="281" creationId="{8D0726FA-3142-774E-BE85-41EB1765B78A}"/>
          </ac:grpSpMkLst>
        </pc:grpChg>
        <pc:grpChg chg="del">
          <ac:chgData name="O'Mahony, Brian" userId="4f701f38-5ac9-4518-9404-e26c93f9fa7d" providerId="ADAL" clId="{831F9A4F-DAF3-C84E-A7AA-5DDCA81ADBEA}" dt="2020-11-30T20:40:32.372" v="587" actId="165"/>
          <ac:grpSpMkLst>
            <pc:docMk/>
            <pc:sldMk cId="2764441056" sldId="2142532637"/>
            <ac:grpSpMk id="319" creationId="{116C7908-FA19-0D41-A015-DE565EBB9D09}"/>
          </ac:grpSpMkLst>
        </pc:grpChg>
        <pc:grpChg chg="del">
          <ac:chgData name="O'Mahony, Brian" userId="4f701f38-5ac9-4518-9404-e26c93f9fa7d" providerId="ADAL" clId="{831F9A4F-DAF3-C84E-A7AA-5DDCA81ADBEA}" dt="2020-11-30T20:40:32.372" v="587" actId="165"/>
          <ac:grpSpMkLst>
            <pc:docMk/>
            <pc:sldMk cId="2764441056" sldId="2142532637"/>
            <ac:grpSpMk id="322" creationId="{2C4BA164-1BCB-904B-9AFD-FED5F2426948}"/>
          </ac:grpSpMkLst>
        </pc:grpChg>
        <pc:grpChg chg="del">
          <ac:chgData name="O'Mahony, Brian" userId="4f701f38-5ac9-4518-9404-e26c93f9fa7d" providerId="ADAL" clId="{831F9A4F-DAF3-C84E-A7AA-5DDCA81ADBEA}" dt="2020-11-30T20:40:32.372" v="587" actId="165"/>
          <ac:grpSpMkLst>
            <pc:docMk/>
            <pc:sldMk cId="2764441056" sldId="2142532637"/>
            <ac:grpSpMk id="326" creationId="{5E434C53-0D1E-914E-86B7-A31F583674EA}"/>
          </ac:grpSpMkLst>
        </pc:grpChg>
        <pc:grpChg chg="del">
          <ac:chgData name="O'Mahony, Brian" userId="4f701f38-5ac9-4518-9404-e26c93f9fa7d" providerId="ADAL" clId="{831F9A4F-DAF3-C84E-A7AA-5DDCA81ADBEA}" dt="2020-11-30T20:40:32.372" v="587" actId="165"/>
          <ac:grpSpMkLst>
            <pc:docMk/>
            <pc:sldMk cId="2764441056" sldId="2142532637"/>
            <ac:grpSpMk id="329" creationId="{3133369A-0BF9-634C-A182-E7DE69096ADE}"/>
          </ac:grpSpMkLst>
        </pc:grpChg>
        <pc:grpChg chg="del">
          <ac:chgData name="O'Mahony, Brian" userId="4f701f38-5ac9-4518-9404-e26c93f9fa7d" providerId="ADAL" clId="{831F9A4F-DAF3-C84E-A7AA-5DDCA81ADBEA}" dt="2020-11-30T20:40:32.372" v="587" actId="165"/>
          <ac:grpSpMkLst>
            <pc:docMk/>
            <pc:sldMk cId="2764441056" sldId="2142532637"/>
            <ac:grpSpMk id="349" creationId="{F6D3BB04-79FC-0C47-BE34-F36A6F76B0BA}"/>
          </ac:grpSpMkLst>
        </pc:grpChg>
        <pc:picChg chg="add mod">
          <ac:chgData name="O'Mahony, Brian" userId="4f701f38-5ac9-4518-9404-e26c93f9fa7d" providerId="ADAL" clId="{831F9A4F-DAF3-C84E-A7AA-5DDCA81ADBEA}" dt="2020-11-30T20:51:08.757" v="699" actId="1076"/>
          <ac:picMkLst>
            <pc:docMk/>
            <pc:sldMk cId="2764441056" sldId="2142532637"/>
            <ac:picMk id="137" creationId="{09CCD9F9-1981-E745-AB4F-DD1324CD56D2}"/>
          </ac:picMkLst>
        </pc:picChg>
        <pc:picChg chg="mod topLvl">
          <ac:chgData name="O'Mahony, Brian" userId="4f701f38-5ac9-4518-9404-e26c93f9fa7d" providerId="ADAL" clId="{831F9A4F-DAF3-C84E-A7AA-5DDCA81ADBEA}" dt="2020-11-30T20:42:31.494" v="671" actId="1035"/>
          <ac:picMkLst>
            <pc:docMk/>
            <pc:sldMk cId="2764441056" sldId="2142532637"/>
            <ac:picMk id="187" creationId="{B7DC50A5-F994-2248-AB51-3D659EAA37FA}"/>
          </ac:picMkLst>
        </pc:picChg>
        <pc:picChg chg="mod topLvl">
          <ac:chgData name="O'Mahony, Brian" userId="4f701f38-5ac9-4518-9404-e26c93f9fa7d" providerId="ADAL" clId="{831F9A4F-DAF3-C84E-A7AA-5DDCA81ADBEA}" dt="2020-11-30T20:42:31.494" v="671" actId="1035"/>
          <ac:picMkLst>
            <pc:docMk/>
            <pc:sldMk cId="2764441056" sldId="2142532637"/>
            <ac:picMk id="203" creationId="{8A01A1F5-BECC-F94F-B96A-0F5082FEFB01}"/>
          </ac:picMkLst>
        </pc:picChg>
        <pc:picChg chg="mod topLvl">
          <ac:chgData name="O'Mahony, Brian" userId="4f701f38-5ac9-4518-9404-e26c93f9fa7d" providerId="ADAL" clId="{831F9A4F-DAF3-C84E-A7AA-5DDCA81ADBEA}" dt="2020-11-30T20:42:31.494" v="671" actId="1035"/>
          <ac:picMkLst>
            <pc:docMk/>
            <pc:sldMk cId="2764441056" sldId="2142532637"/>
            <ac:picMk id="206" creationId="{97F2565B-1C98-0F43-BF69-E72510F38CD9}"/>
          </ac:picMkLst>
        </pc:picChg>
        <pc:picChg chg="mod topLvl">
          <ac:chgData name="O'Mahony, Brian" userId="4f701f38-5ac9-4518-9404-e26c93f9fa7d" providerId="ADAL" clId="{831F9A4F-DAF3-C84E-A7AA-5DDCA81ADBEA}" dt="2020-11-30T20:42:31.494" v="671" actId="1035"/>
          <ac:picMkLst>
            <pc:docMk/>
            <pc:sldMk cId="2764441056" sldId="2142532637"/>
            <ac:picMk id="209" creationId="{485D0972-CEAC-734F-867F-80A885C52118}"/>
          </ac:picMkLst>
        </pc:picChg>
        <pc:picChg chg="mod topLvl">
          <ac:chgData name="O'Mahony, Brian" userId="4f701f38-5ac9-4518-9404-e26c93f9fa7d" providerId="ADAL" clId="{831F9A4F-DAF3-C84E-A7AA-5DDCA81ADBEA}" dt="2020-11-30T20:42:31.494" v="671" actId="1035"/>
          <ac:picMkLst>
            <pc:docMk/>
            <pc:sldMk cId="2764441056" sldId="2142532637"/>
            <ac:picMk id="214" creationId="{5CFED4DF-5131-504B-AD69-32E09AAB2EDF}"/>
          </ac:picMkLst>
        </pc:picChg>
        <pc:picChg chg="mod topLvl">
          <ac:chgData name="O'Mahony, Brian" userId="4f701f38-5ac9-4518-9404-e26c93f9fa7d" providerId="ADAL" clId="{831F9A4F-DAF3-C84E-A7AA-5DDCA81ADBEA}" dt="2020-11-30T20:42:31.494" v="671" actId="1035"/>
          <ac:picMkLst>
            <pc:docMk/>
            <pc:sldMk cId="2764441056" sldId="2142532637"/>
            <ac:picMk id="223" creationId="{33A0311A-33F4-7444-BA69-233E5A90F158}"/>
          </ac:picMkLst>
        </pc:picChg>
        <pc:picChg chg="mod">
          <ac:chgData name="O'Mahony, Brian" userId="4f701f38-5ac9-4518-9404-e26c93f9fa7d" providerId="ADAL" clId="{831F9A4F-DAF3-C84E-A7AA-5DDCA81ADBEA}" dt="2020-11-30T20:43:19.548" v="675" actId="1076"/>
          <ac:picMkLst>
            <pc:docMk/>
            <pc:sldMk cId="2764441056" sldId="2142532637"/>
            <ac:picMk id="238" creationId="{4C29223D-CE13-A94B-B5D7-206DD05C2127}"/>
          </ac:picMkLst>
        </pc:picChg>
        <pc:picChg chg="mod topLvl">
          <ac:chgData name="O'Mahony, Brian" userId="4f701f38-5ac9-4518-9404-e26c93f9fa7d" providerId="ADAL" clId="{831F9A4F-DAF3-C84E-A7AA-5DDCA81ADBEA}" dt="2020-11-30T20:42:31.494" v="671" actId="1035"/>
          <ac:picMkLst>
            <pc:docMk/>
            <pc:sldMk cId="2764441056" sldId="2142532637"/>
            <ac:picMk id="261" creationId="{62E39039-3E92-3D4F-B8D1-DB95656720D9}"/>
          </ac:picMkLst>
        </pc:picChg>
        <pc:picChg chg="mod topLvl">
          <ac:chgData name="O'Mahony, Brian" userId="4f701f38-5ac9-4518-9404-e26c93f9fa7d" providerId="ADAL" clId="{831F9A4F-DAF3-C84E-A7AA-5DDCA81ADBEA}" dt="2020-11-30T20:42:31.494" v="671" actId="1035"/>
          <ac:picMkLst>
            <pc:docMk/>
            <pc:sldMk cId="2764441056" sldId="2142532637"/>
            <ac:picMk id="282" creationId="{1BCED743-A1C2-0444-A1E0-F3058025EC4D}"/>
          </ac:picMkLst>
        </pc:picChg>
        <pc:picChg chg="topLvl">
          <ac:chgData name="O'Mahony, Brian" userId="4f701f38-5ac9-4518-9404-e26c93f9fa7d" providerId="ADAL" clId="{831F9A4F-DAF3-C84E-A7AA-5DDCA81ADBEA}" dt="2020-11-30T20:40:32.372" v="587" actId="165"/>
          <ac:picMkLst>
            <pc:docMk/>
            <pc:sldMk cId="2764441056" sldId="2142532637"/>
            <ac:picMk id="320" creationId="{3A4F4500-FF8E-C349-B1F1-B7B3F65B0F01}"/>
          </ac:picMkLst>
        </pc:picChg>
        <pc:picChg chg="topLvl">
          <ac:chgData name="O'Mahony, Brian" userId="4f701f38-5ac9-4518-9404-e26c93f9fa7d" providerId="ADAL" clId="{831F9A4F-DAF3-C84E-A7AA-5DDCA81ADBEA}" dt="2020-11-30T20:40:32.372" v="587" actId="165"/>
          <ac:picMkLst>
            <pc:docMk/>
            <pc:sldMk cId="2764441056" sldId="2142532637"/>
            <ac:picMk id="321" creationId="{4011E594-F111-2D41-B851-8E5E0EAF6A3A}"/>
          </ac:picMkLst>
        </pc:picChg>
        <pc:picChg chg="topLvl">
          <ac:chgData name="O'Mahony, Brian" userId="4f701f38-5ac9-4518-9404-e26c93f9fa7d" providerId="ADAL" clId="{831F9A4F-DAF3-C84E-A7AA-5DDCA81ADBEA}" dt="2020-11-30T20:40:32.372" v="587" actId="165"/>
          <ac:picMkLst>
            <pc:docMk/>
            <pc:sldMk cId="2764441056" sldId="2142532637"/>
            <ac:picMk id="324" creationId="{C903D52D-8096-4A4F-B245-B29DB5612A98}"/>
          </ac:picMkLst>
        </pc:picChg>
        <pc:picChg chg="topLvl">
          <ac:chgData name="O'Mahony, Brian" userId="4f701f38-5ac9-4518-9404-e26c93f9fa7d" providerId="ADAL" clId="{831F9A4F-DAF3-C84E-A7AA-5DDCA81ADBEA}" dt="2020-11-30T20:40:32.372" v="587" actId="165"/>
          <ac:picMkLst>
            <pc:docMk/>
            <pc:sldMk cId="2764441056" sldId="2142532637"/>
            <ac:picMk id="325" creationId="{D83C4F5C-16D2-C64F-8C7C-A0BE3EB4454B}"/>
          </ac:picMkLst>
        </pc:picChg>
        <pc:picChg chg="topLvl">
          <ac:chgData name="O'Mahony, Brian" userId="4f701f38-5ac9-4518-9404-e26c93f9fa7d" providerId="ADAL" clId="{831F9A4F-DAF3-C84E-A7AA-5DDCA81ADBEA}" dt="2020-11-30T20:40:32.372" v="587" actId="165"/>
          <ac:picMkLst>
            <pc:docMk/>
            <pc:sldMk cId="2764441056" sldId="2142532637"/>
            <ac:picMk id="327" creationId="{AD068535-105B-FD41-AF1B-D54AA3A31B68}"/>
          </ac:picMkLst>
        </pc:picChg>
        <pc:picChg chg="topLvl">
          <ac:chgData name="O'Mahony, Brian" userId="4f701f38-5ac9-4518-9404-e26c93f9fa7d" providerId="ADAL" clId="{831F9A4F-DAF3-C84E-A7AA-5DDCA81ADBEA}" dt="2020-11-30T20:40:32.372" v="587" actId="165"/>
          <ac:picMkLst>
            <pc:docMk/>
            <pc:sldMk cId="2764441056" sldId="2142532637"/>
            <ac:picMk id="328" creationId="{E10CE7C4-A874-6B45-968E-E6D4D279E977}"/>
          </ac:picMkLst>
        </pc:picChg>
        <pc:picChg chg="topLvl">
          <ac:chgData name="O'Mahony, Brian" userId="4f701f38-5ac9-4518-9404-e26c93f9fa7d" providerId="ADAL" clId="{831F9A4F-DAF3-C84E-A7AA-5DDCA81ADBEA}" dt="2020-11-30T20:40:32.372" v="587" actId="165"/>
          <ac:picMkLst>
            <pc:docMk/>
            <pc:sldMk cId="2764441056" sldId="2142532637"/>
            <ac:picMk id="330" creationId="{FFDE8026-EF9A-BC42-82D8-85D4A169DED3}"/>
          </ac:picMkLst>
        </pc:picChg>
        <pc:picChg chg="topLvl">
          <ac:chgData name="O'Mahony, Brian" userId="4f701f38-5ac9-4518-9404-e26c93f9fa7d" providerId="ADAL" clId="{831F9A4F-DAF3-C84E-A7AA-5DDCA81ADBEA}" dt="2020-11-30T20:40:32.372" v="587" actId="165"/>
          <ac:picMkLst>
            <pc:docMk/>
            <pc:sldMk cId="2764441056" sldId="2142532637"/>
            <ac:picMk id="331" creationId="{82E8682F-4170-4D4F-BFFF-E954A3109EA4}"/>
          </ac:picMkLst>
        </pc:picChg>
        <pc:picChg chg="topLvl">
          <ac:chgData name="O'Mahony, Brian" userId="4f701f38-5ac9-4518-9404-e26c93f9fa7d" providerId="ADAL" clId="{831F9A4F-DAF3-C84E-A7AA-5DDCA81ADBEA}" dt="2020-11-30T20:40:32.372" v="587" actId="165"/>
          <ac:picMkLst>
            <pc:docMk/>
            <pc:sldMk cId="2764441056" sldId="2142532637"/>
            <ac:picMk id="350" creationId="{3A7C9B5B-BAC0-4C4D-BAF5-E408C3AB5E22}"/>
          </ac:picMkLst>
        </pc:picChg>
        <pc:picChg chg="topLvl">
          <ac:chgData name="O'Mahony, Brian" userId="4f701f38-5ac9-4518-9404-e26c93f9fa7d" providerId="ADAL" clId="{831F9A4F-DAF3-C84E-A7AA-5DDCA81ADBEA}" dt="2020-11-30T20:40:32.372" v="587" actId="165"/>
          <ac:picMkLst>
            <pc:docMk/>
            <pc:sldMk cId="2764441056" sldId="2142532637"/>
            <ac:picMk id="351" creationId="{338276AE-C96B-4A4E-8070-DB1DCC6232AE}"/>
          </ac:picMkLst>
        </pc:picChg>
        <pc:cxnChg chg="add del mod">
          <ac:chgData name="O'Mahony, Brian" userId="4f701f38-5ac9-4518-9404-e26c93f9fa7d" providerId="ADAL" clId="{831F9A4F-DAF3-C84E-A7AA-5DDCA81ADBEA}" dt="2020-11-30T22:08:08.593" v="796" actId="478"/>
          <ac:cxnSpMkLst>
            <pc:docMk/>
            <pc:sldMk cId="2764441056" sldId="2142532637"/>
            <ac:cxnSpMk id="142" creationId="{9EEC94A9-91AF-F247-9FF7-A51C942C081B}"/>
          </ac:cxnSpMkLst>
        </pc:cxnChg>
        <pc:cxnChg chg="mod topLvl">
          <ac:chgData name="O'Mahony, Brian" userId="4f701f38-5ac9-4518-9404-e26c93f9fa7d" providerId="ADAL" clId="{831F9A4F-DAF3-C84E-A7AA-5DDCA81ADBEA}" dt="2020-11-30T20:42:31.494" v="671" actId="1035"/>
          <ac:cxnSpMkLst>
            <pc:docMk/>
            <pc:sldMk cId="2764441056" sldId="2142532637"/>
            <ac:cxnSpMk id="195" creationId="{E2A0744B-B614-AF41-813E-D3D51206DEE6}"/>
          </ac:cxnSpMkLst>
        </pc:cxnChg>
        <pc:cxnChg chg="mod topLvl">
          <ac:chgData name="O'Mahony, Brian" userId="4f701f38-5ac9-4518-9404-e26c93f9fa7d" providerId="ADAL" clId="{831F9A4F-DAF3-C84E-A7AA-5DDCA81ADBEA}" dt="2020-11-30T20:42:31.494" v="671" actId="1035"/>
          <ac:cxnSpMkLst>
            <pc:docMk/>
            <pc:sldMk cId="2764441056" sldId="2142532637"/>
            <ac:cxnSpMk id="199" creationId="{C6236645-55AD-BE4D-BAF6-88458DC22BFA}"/>
          </ac:cxnSpMkLst>
        </pc:cxnChg>
        <pc:cxnChg chg="mod topLvl">
          <ac:chgData name="O'Mahony, Brian" userId="4f701f38-5ac9-4518-9404-e26c93f9fa7d" providerId="ADAL" clId="{831F9A4F-DAF3-C84E-A7AA-5DDCA81ADBEA}" dt="2020-11-30T20:42:31.494" v="671" actId="1035"/>
          <ac:cxnSpMkLst>
            <pc:docMk/>
            <pc:sldMk cId="2764441056" sldId="2142532637"/>
            <ac:cxnSpMk id="211" creationId="{17DA67B6-F07A-7C44-B2D1-C812F334015B}"/>
          </ac:cxnSpMkLst>
        </pc:cxnChg>
        <pc:cxnChg chg="mod topLvl">
          <ac:chgData name="O'Mahony, Brian" userId="4f701f38-5ac9-4518-9404-e26c93f9fa7d" providerId="ADAL" clId="{831F9A4F-DAF3-C84E-A7AA-5DDCA81ADBEA}" dt="2020-11-30T20:42:50.209" v="674" actId="14100"/>
          <ac:cxnSpMkLst>
            <pc:docMk/>
            <pc:sldMk cId="2764441056" sldId="2142532637"/>
            <ac:cxnSpMk id="216" creationId="{BAF79C7D-C0FC-874D-BC90-55168E04136C}"/>
          </ac:cxnSpMkLst>
        </pc:cxnChg>
        <pc:cxnChg chg="mod topLvl">
          <ac:chgData name="O'Mahony, Brian" userId="4f701f38-5ac9-4518-9404-e26c93f9fa7d" providerId="ADAL" clId="{831F9A4F-DAF3-C84E-A7AA-5DDCA81ADBEA}" dt="2020-11-30T20:42:31.494" v="671" actId="1035"/>
          <ac:cxnSpMkLst>
            <pc:docMk/>
            <pc:sldMk cId="2764441056" sldId="2142532637"/>
            <ac:cxnSpMk id="220" creationId="{31B67FE9-CA87-F04C-8776-B453E6E194BD}"/>
          </ac:cxnSpMkLst>
        </pc:cxnChg>
        <pc:cxnChg chg="mod topLvl">
          <ac:chgData name="O'Mahony, Brian" userId="4f701f38-5ac9-4518-9404-e26c93f9fa7d" providerId="ADAL" clId="{831F9A4F-DAF3-C84E-A7AA-5DDCA81ADBEA}" dt="2020-11-30T20:42:41.372" v="672" actId="14100"/>
          <ac:cxnSpMkLst>
            <pc:docMk/>
            <pc:sldMk cId="2764441056" sldId="2142532637"/>
            <ac:cxnSpMk id="224" creationId="{1D762AE9-3F40-7341-BA4B-6EEF5A15AD19}"/>
          </ac:cxnSpMkLst>
        </pc:cxnChg>
        <pc:cxnChg chg="mod topLvl">
          <ac:chgData name="O'Mahony, Brian" userId="4f701f38-5ac9-4518-9404-e26c93f9fa7d" providerId="ADAL" clId="{831F9A4F-DAF3-C84E-A7AA-5DDCA81ADBEA}" dt="2020-11-30T20:42:31.494" v="671" actId="1035"/>
          <ac:cxnSpMkLst>
            <pc:docMk/>
            <pc:sldMk cId="2764441056" sldId="2142532637"/>
            <ac:cxnSpMk id="227" creationId="{310E4B2B-9A8B-5A4E-86DB-AAB2B977BA8D}"/>
          </ac:cxnSpMkLst>
        </pc:cxnChg>
        <pc:cxnChg chg="mod topLvl">
          <ac:chgData name="O'Mahony, Brian" userId="4f701f38-5ac9-4518-9404-e26c93f9fa7d" providerId="ADAL" clId="{831F9A4F-DAF3-C84E-A7AA-5DDCA81ADBEA}" dt="2020-11-30T20:42:31.494" v="671" actId="1035"/>
          <ac:cxnSpMkLst>
            <pc:docMk/>
            <pc:sldMk cId="2764441056" sldId="2142532637"/>
            <ac:cxnSpMk id="248" creationId="{743A50E5-2A97-734F-8D92-F88F7D9ACF5E}"/>
          </ac:cxnSpMkLst>
        </pc:cxnChg>
        <pc:cxnChg chg="mod topLvl">
          <ac:chgData name="O'Mahony, Brian" userId="4f701f38-5ac9-4518-9404-e26c93f9fa7d" providerId="ADAL" clId="{831F9A4F-DAF3-C84E-A7AA-5DDCA81ADBEA}" dt="2020-11-30T20:42:31.494" v="671" actId="1035"/>
          <ac:cxnSpMkLst>
            <pc:docMk/>
            <pc:sldMk cId="2764441056" sldId="2142532637"/>
            <ac:cxnSpMk id="257" creationId="{818DAF71-5B84-1943-AD57-D78473ACCF4F}"/>
          </ac:cxnSpMkLst>
        </pc:cxnChg>
        <pc:cxnChg chg="mod topLvl">
          <ac:chgData name="O'Mahony, Brian" userId="4f701f38-5ac9-4518-9404-e26c93f9fa7d" providerId="ADAL" clId="{831F9A4F-DAF3-C84E-A7AA-5DDCA81ADBEA}" dt="2020-11-30T20:42:46.914" v="673" actId="14100"/>
          <ac:cxnSpMkLst>
            <pc:docMk/>
            <pc:sldMk cId="2764441056" sldId="2142532637"/>
            <ac:cxnSpMk id="266" creationId="{B3328B54-B167-BB4F-A203-73EA6D9E4FD1}"/>
          </ac:cxnSpMkLst>
        </pc:cxnChg>
        <pc:cxnChg chg="topLvl">
          <ac:chgData name="O'Mahony, Brian" userId="4f701f38-5ac9-4518-9404-e26c93f9fa7d" providerId="ADAL" clId="{831F9A4F-DAF3-C84E-A7AA-5DDCA81ADBEA}" dt="2020-11-30T20:40:32.372" v="587" actId="165"/>
          <ac:cxnSpMkLst>
            <pc:docMk/>
            <pc:sldMk cId="2764441056" sldId="2142532637"/>
            <ac:cxnSpMk id="271" creationId="{B98C3283-8497-174B-97D5-C5CB71CA41AC}"/>
          </ac:cxnSpMkLst>
        </pc:cxnChg>
        <pc:cxnChg chg="mod">
          <ac:chgData name="O'Mahony, Brian" userId="4f701f38-5ac9-4518-9404-e26c93f9fa7d" providerId="ADAL" clId="{831F9A4F-DAF3-C84E-A7AA-5DDCA81ADBEA}" dt="2020-11-30T20:43:19.548" v="675" actId="1076"/>
          <ac:cxnSpMkLst>
            <pc:docMk/>
            <pc:sldMk cId="2764441056" sldId="2142532637"/>
            <ac:cxnSpMk id="274" creationId="{26F25616-1742-A043-AEBA-7564BA7A9FA6}"/>
          </ac:cxnSpMkLst>
        </pc:cxnChg>
        <pc:cxnChg chg="mod topLvl">
          <ac:chgData name="O'Mahony, Brian" userId="4f701f38-5ac9-4518-9404-e26c93f9fa7d" providerId="ADAL" clId="{831F9A4F-DAF3-C84E-A7AA-5DDCA81ADBEA}" dt="2020-11-30T20:42:31.494" v="671" actId="1035"/>
          <ac:cxnSpMkLst>
            <pc:docMk/>
            <pc:sldMk cId="2764441056" sldId="2142532637"/>
            <ac:cxnSpMk id="284" creationId="{B3133E2B-B624-DF4C-88BA-532A46B2E4AF}"/>
          </ac:cxnSpMkLst>
        </pc:cxnChg>
      </pc:sldChg>
      <pc:sldChg chg="add del">
        <pc:chgData name="O'Mahony, Brian" userId="4f701f38-5ac9-4518-9404-e26c93f9fa7d" providerId="ADAL" clId="{831F9A4F-DAF3-C84E-A7AA-5DDCA81ADBEA}" dt="2020-11-30T20:39:58.695" v="583" actId="2696"/>
        <pc:sldMkLst>
          <pc:docMk/>
          <pc:sldMk cId="3512424286" sldId="2142532637"/>
        </pc:sldMkLst>
      </pc:sldChg>
      <pc:sldChg chg="addSp delSp modSp add mod">
        <pc:chgData name="O'Mahony, Brian" userId="4f701f38-5ac9-4518-9404-e26c93f9fa7d" providerId="ADAL" clId="{831F9A4F-DAF3-C84E-A7AA-5DDCA81ADBEA}" dt="2020-11-30T22:20:24.367" v="1048" actId="478"/>
        <pc:sldMkLst>
          <pc:docMk/>
          <pc:sldMk cId="964361395" sldId="2142532638"/>
        </pc:sldMkLst>
        <pc:spChg chg="add del mod">
          <ac:chgData name="O'Mahony, Brian" userId="4f701f38-5ac9-4518-9404-e26c93f9fa7d" providerId="ADAL" clId="{831F9A4F-DAF3-C84E-A7AA-5DDCA81ADBEA}" dt="2020-11-30T22:20:16.832" v="1042" actId="478"/>
          <ac:spMkLst>
            <pc:docMk/>
            <pc:sldMk cId="964361395" sldId="2142532638"/>
            <ac:spMk id="107" creationId="{3A8DE6EB-8306-E748-B2CA-1F9F75D33DCC}"/>
          </ac:spMkLst>
        </pc:spChg>
        <pc:spChg chg="del">
          <ac:chgData name="O'Mahony, Brian" userId="4f701f38-5ac9-4518-9404-e26c93f9fa7d" providerId="ADAL" clId="{831F9A4F-DAF3-C84E-A7AA-5DDCA81ADBEA}" dt="2020-11-30T22:20:20.348" v="1045" actId="478"/>
          <ac:spMkLst>
            <pc:docMk/>
            <pc:sldMk cId="964361395" sldId="2142532638"/>
            <ac:spMk id="132" creationId="{917E3D26-E387-D843-9A56-45B88B015B91}"/>
          </ac:spMkLst>
        </pc:spChg>
        <pc:spChg chg="del">
          <ac:chgData name="O'Mahony, Brian" userId="4f701f38-5ac9-4518-9404-e26c93f9fa7d" providerId="ADAL" clId="{831F9A4F-DAF3-C84E-A7AA-5DDCA81ADBEA}" dt="2020-11-30T22:20:24.367" v="1048" actId="478"/>
          <ac:spMkLst>
            <pc:docMk/>
            <pc:sldMk cId="964361395" sldId="2142532638"/>
            <ac:spMk id="133" creationId="{79AE4905-D896-9840-92C5-AB14D45950FB}"/>
          </ac:spMkLst>
        </pc:spChg>
        <pc:spChg chg="del">
          <ac:chgData name="O'Mahony, Brian" userId="4f701f38-5ac9-4518-9404-e26c93f9fa7d" providerId="ADAL" clId="{831F9A4F-DAF3-C84E-A7AA-5DDCA81ADBEA}" dt="2020-11-30T22:20:21.577" v="1046" actId="478"/>
          <ac:spMkLst>
            <pc:docMk/>
            <pc:sldMk cId="964361395" sldId="2142532638"/>
            <ac:spMk id="134" creationId="{FBD56088-4531-3944-8C62-94B0768A765F}"/>
          </ac:spMkLst>
        </pc:spChg>
        <pc:spChg chg="del">
          <ac:chgData name="O'Mahony, Brian" userId="4f701f38-5ac9-4518-9404-e26c93f9fa7d" providerId="ADAL" clId="{831F9A4F-DAF3-C84E-A7AA-5DDCA81ADBEA}" dt="2020-11-30T22:20:23.111" v="1047" actId="478"/>
          <ac:spMkLst>
            <pc:docMk/>
            <pc:sldMk cId="964361395" sldId="2142532638"/>
            <ac:spMk id="135" creationId="{BF44AF4B-E821-D943-AA38-0F59ACF8B881}"/>
          </ac:spMkLst>
        </pc:spChg>
        <pc:spChg chg="del">
          <ac:chgData name="O'Mahony, Brian" userId="4f701f38-5ac9-4518-9404-e26c93f9fa7d" providerId="ADAL" clId="{831F9A4F-DAF3-C84E-A7AA-5DDCA81ADBEA}" dt="2020-11-30T22:20:11.567" v="1040" actId="478"/>
          <ac:spMkLst>
            <pc:docMk/>
            <pc:sldMk cId="964361395" sldId="2142532638"/>
            <ac:spMk id="136" creationId="{12ED3FE6-BA83-B14A-AB5F-A673F3F6BB5C}"/>
          </ac:spMkLst>
        </pc:spChg>
        <pc:spChg chg="del">
          <ac:chgData name="O'Mahony, Brian" userId="4f701f38-5ac9-4518-9404-e26c93f9fa7d" providerId="ADAL" clId="{831F9A4F-DAF3-C84E-A7AA-5DDCA81ADBEA}" dt="2020-11-30T22:19:59.743" v="1035" actId="478"/>
          <ac:spMkLst>
            <pc:docMk/>
            <pc:sldMk cId="964361395" sldId="2142532638"/>
            <ac:spMk id="138" creationId="{440D95F2-87A4-384D-9970-C9522037007C}"/>
          </ac:spMkLst>
        </pc:spChg>
        <pc:spChg chg="del">
          <ac:chgData name="O'Mahony, Brian" userId="4f701f38-5ac9-4518-9404-e26c93f9fa7d" providerId="ADAL" clId="{831F9A4F-DAF3-C84E-A7AA-5DDCA81ADBEA}" dt="2020-11-30T22:20:07.176" v="1038" actId="478"/>
          <ac:spMkLst>
            <pc:docMk/>
            <pc:sldMk cId="964361395" sldId="2142532638"/>
            <ac:spMk id="139" creationId="{3A25DCCA-7D57-F049-B951-22CFAFA933E1}"/>
          </ac:spMkLst>
        </pc:spChg>
        <pc:spChg chg="del">
          <ac:chgData name="O'Mahony, Brian" userId="4f701f38-5ac9-4518-9404-e26c93f9fa7d" providerId="ADAL" clId="{831F9A4F-DAF3-C84E-A7AA-5DDCA81ADBEA}" dt="2020-11-30T22:20:03.655" v="1036" actId="478"/>
          <ac:spMkLst>
            <pc:docMk/>
            <pc:sldMk cId="964361395" sldId="2142532638"/>
            <ac:spMk id="141" creationId="{5FA3F8A0-4BA4-CC40-9D6E-8E43A960EFDC}"/>
          </ac:spMkLst>
        </pc:spChg>
        <pc:spChg chg="del">
          <ac:chgData name="O'Mahony, Brian" userId="4f701f38-5ac9-4518-9404-e26c93f9fa7d" providerId="ADAL" clId="{831F9A4F-DAF3-C84E-A7AA-5DDCA81ADBEA}" dt="2020-11-30T22:20:09.884" v="1039" actId="478"/>
          <ac:spMkLst>
            <pc:docMk/>
            <pc:sldMk cId="964361395" sldId="2142532638"/>
            <ac:spMk id="143" creationId="{0F669399-6BB0-5E4F-8CC3-AE92389FE08F}"/>
          </ac:spMkLst>
        </pc:spChg>
        <pc:spChg chg="del">
          <ac:chgData name="O'Mahony, Brian" userId="4f701f38-5ac9-4518-9404-e26c93f9fa7d" providerId="ADAL" clId="{831F9A4F-DAF3-C84E-A7AA-5DDCA81ADBEA}" dt="2020-11-30T22:20:05.525" v="1037" actId="478"/>
          <ac:spMkLst>
            <pc:docMk/>
            <pc:sldMk cId="964361395" sldId="2142532638"/>
            <ac:spMk id="144" creationId="{DF4A0D0F-2A5C-D742-B2A7-FE52A771838B}"/>
          </ac:spMkLst>
        </pc:spChg>
        <pc:spChg chg="del">
          <ac:chgData name="O'Mahony, Brian" userId="4f701f38-5ac9-4518-9404-e26c93f9fa7d" providerId="ADAL" clId="{831F9A4F-DAF3-C84E-A7AA-5DDCA81ADBEA}" dt="2020-11-30T22:20:19.280" v="1044" actId="478"/>
          <ac:spMkLst>
            <pc:docMk/>
            <pc:sldMk cId="964361395" sldId="2142532638"/>
            <ac:spMk id="145" creationId="{8C2D0EB0-04C6-094D-AD02-F13FFA669FCD}"/>
          </ac:spMkLst>
        </pc:spChg>
        <pc:spChg chg="del">
          <ac:chgData name="O'Mahony, Brian" userId="4f701f38-5ac9-4518-9404-e26c93f9fa7d" providerId="ADAL" clId="{831F9A4F-DAF3-C84E-A7AA-5DDCA81ADBEA}" dt="2020-11-30T22:20:13.277" v="1041" actId="478"/>
          <ac:spMkLst>
            <pc:docMk/>
            <pc:sldMk cId="964361395" sldId="2142532638"/>
            <ac:spMk id="146" creationId="{E0818934-7930-7C44-A10D-CB711641B007}"/>
          </ac:spMkLst>
        </pc:spChg>
        <pc:spChg chg="del">
          <ac:chgData name="O'Mahony, Brian" userId="4f701f38-5ac9-4518-9404-e26c93f9fa7d" providerId="ADAL" clId="{831F9A4F-DAF3-C84E-A7AA-5DDCA81ADBEA}" dt="2020-11-30T22:20:18.260" v="1043" actId="478"/>
          <ac:spMkLst>
            <pc:docMk/>
            <pc:sldMk cId="964361395" sldId="2142532638"/>
            <ac:spMk id="147" creationId="{98A07685-E005-1F43-95C3-04533E0FDEE4}"/>
          </ac:spMkLst>
        </pc:spChg>
        <pc:picChg chg="del">
          <ac:chgData name="O'Mahony, Brian" userId="4f701f38-5ac9-4518-9404-e26c93f9fa7d" providerId="ADAL" clId="{831F9A4F-DAF3-C84E-A7AA-5DDCA81ADBEA}" dt="2020-11-30T22:19:59.743" v="1035" actId="478"/>
          <ac:picMkLst>
            <pc:docMk/>
            <pc:sldMk cId="964361395" sldId="2142532638"/>
            <ac:picMk id="137" creationId="{09CCD9F9-1981-E745-AB4F-DD1324CD56D2}"/>
          </ac:picMkLst>
        </pc:picChg>
      </pc:sldChg>
      <pc:sldChg chg="addSp delSp modSp new del mod">
        <pc:chgData name="O'Mahony, Brian" userId="4f701f38-5ac9-4518-9404-e26c93f9fa7d" providerId="ADAL" clId="{831F9A4F-DAF3-C84E-A7AA-5DDCA81ADBEA}" dt="2020-12-01T20:36:51.800" v="1054" actId="2696"/>
        <pc:sldMkLst>
          <pc:docMk/>
          <pc:sldMk cId="1860879413" sldId="2142532639"/>
        </pc:sldMkLst>
        <pc:spChg chg="del">
          <ac:chgData name="O'Mahony, Brian" userId="4f701f38-5ac9-4518-9404-e26c93f9fa7d" providerId="ADAL" clId="{831F9A4F-DAF3-C84E-A7AA-5DDCA81ADBEA}" dt="2020-12-01T20:36:41.860" v="1051" actId="478"/>
          <ac:spMkLst>
            <pc:docMk/>
            <pc:sldMk cId="1860879413" sldId="2142532639"/>
            <ac:spMk id="2" creationId="{5A5ABEFE-27F9-8643-9E10-738CF92918AC}"/>
          </ac:spMkLst>
        </pc:spChg>
        <pc:spChg chg="del">
          <ac:chgData name="O'Mahony, Brian" userId="4f701f38-5ac9-4518-9404-e26c93f9fa7d" providerId="ADAL" clId="{831F9A4F-DAF3-C84E-A7AA-5DDCA81ADBEA}" dt="2020-12-01T20:36:40.275" v="1050" actId="478"/>
          <ac:spMkLst>
            <pc:docMk/>
            <pc:sldMk cId="1860879413" sldId="2142532639"/>
            <ac:spMk id="3" creationId="{0A31F197-10E9-9246-99B8-1FF96CE617A0}"/>
          </ac:spMkLst>
        </pc:spChg>
        <pc:picChg chg="add del mod">
          <ac:chgData name="O'Mahony, Brian" userId="4f701f38-5ac9-4518-9404-e26c93f9fa7d" providerId="ADAL" clId="{831F9A4F-DAF3-C84E-A7AA-5DDCA81ADBEA}" dt="2020-12-01T20:36:46.563" v="1053" actId="478"/>
          <ac:picMkLst>
            <pc:docMk/>
            <pc:sldMk cId="1860879413" sldId="2142532639"/>
            <ac:picMk id="6" creationId="{78534178-B3C7-F144-8773-9ABBB4303D67}"/>
          </ac:picMkLst>
        </pc:picChg>
      </pc:sldChg>
      <pc:sldMasterChg chg="delSldLayout">
        <pc:chgData name="O'Mahony, Brian" userId="4f701f38-5ac9-4518-9404-e26c93f9fa7d" providerId="ADAL" clId="{831F9A4F-DAF3-C84E-A7AA-5DDCA81ADBEA}" dt="2020-11-30T20:29:12.025" v="441" actId="2696"/>
        <pc:sldMasterMkLst>
          <pc:docMk/>
          <pc:sldMasterMk cId="1880018719" sldId="2147483660"/>
        </pc:sldMasterMkLst>
        <pc:sldLayoutChg chg="del">
          <pc:chgData name="O'Mahony, Brian" userId="4f701f38-5ac9-4518-9404-e26c93f9fa7d" providerId="ADAL" clId="{831F9A4F-DAF3-C84E-A7AA-5DDCA81ADBEA}" dt="2020-11-30T20:29:12.025" v="441" actId="2696"/>
          <pc:sldLayoutMkLst>
            <pc:docMk/>
            <pc:sldMasterMk cId="1880018719" sldId="2147483660"/>
            <pc:sldLayoutMk cId="3068078283" sldId="2147483683"/>
          </pc:sldLayoutMkLst>
        </pc:sldLayoutChg>
      </pc:sldMasterChg>
    </pc:docChg>
  </pc:docChgLst>
  <pc:docChgLst>
    <pc:chgData name="O'Mahony, Brian" userId="4f701f38-5ac9-4518-9404-e26c93f9fa7d" providerId="ADAL" clId="{C9C98C6C-5CF1-024F-B7BD-BBC1F182AF18}"/>
    <pc:docChg chg="undo custSel addSld delSld modSld sldOrd">
      <pc:chgData name="O'Mahony, Brian" userId="4f701f38-5ac9-4518-9404-e26c93f9fa7d" providerId="ADAL" clId="{C9C98C6C-5CF1-024F-B7BD-BBC1F182AF18}" dt="2021-08-03T20:33:26.174" v="262" actId="1076"/>
      <pc:docMkLst>
        <pc:docMk/>
      </pc:docMkLst>
      <pc:sldChg chg="del">
        <pc:chgData name="O'Mahony, Brian" userId="4f701f38-5ac9-4518-9404-e26c93f9fa7d" providerId="ADAL" clId="{C9C98C6C-5CF1-024F-B7BD-BBC1F182AF18}" dt="2021-08-03T19:23:27.325" v="12" actId="2696"/>
        <pc:sldMkLst>
          <pc:docMk/>
          <pc:sldMk cId="2111586235" sldId="328"/>
        </pc:sldMkLst>
      </pc:sldChg>
      <pc:sldChg chg="addSp delSp modSp add del mod delAnim modAnim">
        <pc:chgData name="O'Mahony, Brian" userId="4f701f38-5ac9-4518-9404-e26c93f9fa7d" providerId="ADAL" clId="{C9C98C6C-5CF1-024F-B7BD-BBC1F182AF18}" dt="2021-08-03T20:08:39.456" v="159" actId="2696"/>
        <pc:sldMkLst>
          <pc:docMk/>
          <pc:sldMk cId="726767855" sldId="3184"/>
        </pc:sldMkLst>
        <pc:spChg chg="add mod">
          <ac:chgData name="O'Mahony, Brian" userId="4f701f38-5ac9-4518-9404-e26c93f9fa7d" providerId="ADAL" clId="{C9C98C6C-5CF1-024F-B7BD-BBC1F182AF18}" dt="2021-08-03T20:03:46.601" v="118" actId="1076"/>
          <ac:spMkLst>
            <pc:docMk/>
            <pc:sldMk cId="726767855" sldId="3184"/>
            <ac:spMk id="4" creationId="{7F2D9012-D644-BA49-8BD2-96EC00140B77}"/>
          </ac:spMkLst>
        </pc:spChg>
        <pc:spChg chg="del mod">
          <ac:chgData name="O'Mahony, Brian" userId="4f701f38-5ac9-4518-9404-e26c93f9fa7d" providerId="ADAL" clId="{C9C98C6C-5CF1-024F-B7BD-BBC1F182AF18}" dt="2021-08-03T19:24:33.224" v="15" actId="478"/>
          <ac:spMkLst>
            <pc:docMk/>
            <pc:sldMk cId="726767855" sldId="3184"/>
            <ac:spMk id="59" creationId="{00000000-0000-0000-0000-000000000000}"/>
          </ac:spMkLst>
        </pc:spChg>
        <pc:spChg chg="mod">
          <ac:chgData name="O'Mahony, Brian" userId="4f701f38-5ac9-4518-9404-e26c93f9fa7d" providerId="ADAL" clId="{C9C98C6C-5CF1-024F-B7BD-BBC1F182AF18}" dt="2021-08-03T19:30:38.018" v="84"/>
          <ac:spMkLst>
            <pc:docMk/>
            <pc:sldMk cId="726767855" sldId="3184"/>
            <ac:spMk id="134" creationId="{AB5D811D-C56C-9F40-8BF1-987B8CFC9DC0}"/>
          </ac:spMkLst>
        </pc:spChg>
        <pc:spChg chg="mod">
          <ac:chgData name="O'Mahony, Brian" userId="4f701f38-5ac9-4518-9404-e26c93f9fa7d" providerId="ADAL" clId="{C9C98C6C-5CF1-024F-B7BD-BBC1F182AF18}" dt="2021-08-03T19:30:38.018" v="84"/>
          <ac:spMkLst>
            <pc:docMk/>
            <pc:sldMk cId="726767855" sldId="3184"/>
            <ac:spMk id="135" creationId="{D8A4CB7D-404F-E14C-99BE-A5EE4C6D524C}"/>
          </ac:spMkLst>
        </pc:spChg>
        <pc:spChg chg="mod">
          <ac:chgData name="O'Mahony, Brian" userId="4f701f38-5ac9-4518-9404-e26c93f9fa7d" providerId="ADAL" clId="{C9C98C6C-5CF1-024F-B7BD-BBC1F182AF18}" dt="2021-08-03T19:30:38.018" v="84"/>
          <ac:spMkLst>
            <pc:docMk/>
            <pc:sldMk cId="726767855" sldId="3184"/>
            <ac:spMk id="136" creationId="{C890F1E0-5730-ED47-AC32-873A2052B1C6}"/>
          </ac:spMkLst>
        </pc:spChg>
        <pc:spChg chg="mod">
          <ac:chgData name="O'Mahony, Brian" userId="4f701f38-5ac9-4518-9404-e26c93f9fa7d" providerId="ADAL" clId="{C9C98C6C-5CF1-024F-B7BD-BBC1F182AF18}" dt="2021-08-03T19:30:38.018" v="84"/>
          <ac:spMkLst>
            <pc:docMk/>
            <pc:sldMk cId="726767855" sldId="3184"/>
            <ac:spMk id="137" creationId="{BB682965-1104-7545-8C6D-1B7A53563F81}"/>
          </ac:spMkLst>
        </pc:spChg>
        <pc:spChg chg="mod">
          <ac:chgData name="O'Mahony, Brian" userId="4f701f38-5ac9-4518-9404-e26c93f9fa7d" providerId="ADAL" clId="{C9C98C6C-5CF1-024F-B7BD-BBC1F182AF18}" dt="2021-08-03T19:30:38.018" v="84"/>
          <ac:spMkLst>
            <pc:docMk/>
            <pc:sldMk cId="726767855" sldId="3184"/>
            <ac:spMk id="138" creationId="{2168CB75-1CB6-EA47-BE55-A53FAE6424EB}"/>
          </ac:spMkLst>
        </pc:spChg>
        <pc:spChg chg="mod">
          <ac:chgData name="O'Mahony, Brian" userId="4f701f38-5ac9-4518-9404-e26c93f9fa7d" providerId="ADAL" clId="{C9C98C6C-5CF1-024F-B7BD-BBC1F182AF18}" dt="2021-08-03T19:30:38.018" v="84"/>
          <ac:spMkLst>
            <pc:docMk/>
            <pc:sldMk cId="726767855" sldId="3184"/>
            <ac:spMk id="139" creationId="{3371B658-169E-BB45-A79B-F33B8819BC2A}"/>
          </ac:spMkLst>
        </pc:spChg>
        <pc:spChg chg="mod">
          <ac:chgData name="O'Mahony, Brian" userId="4f701f38-5ac9-4518-9404-e26c93f9fa7d" providerId="ADAL" clId="{C9C98C6C-5CF1-024F-B7BD-BBC1F182AF18}" dt="2021-08-03T19:30:38.018" v="84"/>
          <ac:spMkLst>
            <pc:docMk/>
            <pc:sldMk cId="726767855" sldId="3184"/>
            <ac:spMk id="140" creationId="{21A28BFF-FCC5-C043-BB62-FE8305F9C244}"/>
          </ac:spMkLst>
        </pc:spChg>
        <pc:spChg chg="mod">
          <ac:chgData name="O'Mahony, Brian" userId="4f701f38-5ac9-4518-9404-e26c93f9fa7d" providerId="ADAL" clId="{C9C98C6C-5CF1-024F-B7BD-BBC1F182AF18}" dt="2021-08-03T19:30:38.018" v="84"/>
          <ac:spMkLst>
            <pc:docMk/>
            <pc:sldMk cId="726767855" sldId="3184"/>
            <ac:spMk id="141" creationId="{AD402E71-7B1D-554E-86EB-C5F7FCD328C0}"/>
          </ac:spMkLst>
        </pc:spChg>
        <pc:spChg chg="mod">
          <ac:chgData name="O'Mahony, Brian" userId="4f701f38-5ac9-4518-9404-e26c93f9fa7d" providerId="ADAL" clId="{C9C98C6C-5CF1-024F-B7BD-BBC1F182AF18}" dt="2021-08-03T19:30:38.018" v="84"/>
          <ac:spMkLst>
            <pc:docMk/>
            <pc:sldMk cId="726767855" sldId="3184"/>
            <ac:spMk id="142" creationId="{A7210D6C-3B49-394C-85F4-D20F1D999F12}"/>
          </ac:spMkLst>
        </pc:spChg>
        <pc:spChg chg="mod">
          <ac:chgData name="O'Mahony, Brian" userId="4f701f38-5ac9-4518-9404-e26c93f9fa7d" providerId="ADAL" clId="{C9C98C6C-5CF1-024F-B7BD-BBC1F182AF18}" dt="2021-08-03T19:30:38.018" v="84"/>
          <ac:spMkLst>
            <pc:docMk/>
            <pc:sldMk cId="726767855" sldId="3184"/>
            <ac:spMk id="143" creationId="{6808E663-7801-6445-8809-64716C8E5680}"/>
          </ac:spMkLst>
        </pc:spChg>
        <pc:spChg chg="mod">
          <ac:chgData name="O'Mahony, Brian" userId="4f701f38-5ac9-4518-9404-e26c93f9fa7d" providerId="ADAL" clId="{C9C98C6C-5CF1-024F-B7BD-BBC1F182AF18}" dt="2021-08-03T19:30:38.018" v="84"/>
          <ac:spMkLst>
            <pc:docMk/>
            <pc:sldMk cId="726767855" sldId="3184"/>
            <ac:spMk id="144" creationId="{0AEDF561-516A-634C-A710-F63A830C64D2}"/>
          </ac:spMkLst>
        </pc:spChg>
        <pc:spChg chg="mod">
          <ac:chgData name="O'Mahony, Brian" userId="4f701f38-5ac9-4518-9404-e26c93f9fa7d" providerId="ADAL" clId="{C9C98C6C-5CF1-024F-B7BD-BBC1F182AF18}" dt="2021-08-03T19:30:38.018" v="84"/>
          <ac:spMkLst>
            <pc:docMk/>
            <pc:sldMk cId="726767855" sldId="3184"/>
            <ac:spMk id="145" creationId="{06C78A5E-5CEB-C848-8969-BA5BEE462037}"/>
          </ac:spMkLst>
        </pc:spChg>
        <pc:grpChg chg="add">
          <ac:chgData name="O'Mahony, Brian" userId="4f701f38-5ac9-4518-9404-e26c93f9fa7d" providerId="ADAL" clId="{C9C98C6C-5CF1-024F-B7BD-BBC1F182AF18}" dt="2021-08-03T20:04:08.418" v="120" actId="164"/>
          <ac:grpSpMkLst>
            <pc:docMk/>
            <pc:sldMk cId="726767855" sldId="3184"/>
            <ac:grpSpMk id="5" creationId="{50FC201B-8868-CF46-B249-81F111F1E72C}"/>
          </ac:grpSpMkLst>
        </pc:grpChg>
        <pc:grpChg chg="add del mod">
          <ac:chgData name="O'Mahony, Brian" userId="4f701f38-5ac9-4518-9404-e26c93f9fa7d" providerId="ADAL" clId="{C9C98C6C-5CF1-024F-B7BD-BBC1F182AF18}" dt="2021-08-03T19:30:42.201" v="85"/>
          <ac:grpSpMkLst>
            <pc:docMk/>
            <pc:sldMk cId="726767855" sldId="3184"/>
            <ac:grpSpMk id="92" creationId="{D418809F-203D-A346-99F8-F7D3FE2588F8}"/>
          </ac:grpSpMkLst>
        </pc:grpChg>
        <pc:grpChg chg="topLvl">
          <ac:chgData name="O'Mahony, Brian" userId="4f701f38-5ac9-4518-9404-e26c93f9fa7d" providerId="ADAL" clId="{C9C98C6C-5CF1-024F-B7BD-BBC1F182AF18}" dt="2021-08-03T20:04:02.334" v="119" actId="165"/>
          <ac:grpSpMkLst>
            <pc:docMk/>
            <pc:sldMk cId="726767855" sldId="3184"/>
            <ac:grpSpMk id="109" creationId="{00000000-0000-0000-0000-000000000000}"/>
          </ac:grpSpMkLst>
        </pc:grpChg>
        <pc:grpChg chg="topLvl">
          <ac:chgData name="O'Mahony, Brian" userId="4f701f38-5ac9-4518-9404-e26c93f9fa7d" providerId="ADAL" clId="{C9C98C6C-5CF1-024F-B7BD-BBC1F182AF18}" dt="2021-08-03T20:04:02.334" v="119" actId="165"/>
          <ac:grpSpMkLst>
            <pc:docMk/>
            <pc:sldMk cId="726767855" sldId="3184"/>
            <ac:grpSpMk id="111" creationId="{00000000-0000-0000-0000-000000000000}"/>
          </ac:grpSpMkLst>
        </pc:grpChg>
        <pc:grpChg chg="del">
          <ac:chgData name="O'Mahony, Brian" userId="4f701f38-5ac9-4518-9404-e26c93f9fa7d" providerId="ADAL" clId="{C9C98C6C-5CF1-024F-B7BD-BBC1F182AF18}" dt="2021-08-03T20:04:02.334" v="119" actId="165"/>
          <ac:grpSpMkLst>
            <pc:docMk/>
            <pc:sldMk cId="726767855" sldId="3184"/>
            <ac:grpSpMk id="112" creationId="{00000000-0000-0000-0000-000000000000}"/>
          </ac:grpSpMkLst>
        </pc:grpChg>
        <pc:grpChg chg="mod">
          <ac:chgData name="O'Mahony, Brian" userId="4f701f38-5ac9-4518-9404-e26c93f9fa7d" providerId="ADAL" clId="{C9C98C6C-5CF1-024F-B7BD-BBC1F182AF18}" dt="2021-08-03T19:30:38.018" v="84"/>
          <ac:grpSpMkLst>
            <pc:docMk/>
            <pc:sldMk cId="726767855" sldId="3184"/>
            <ac:grpSpMk id="126" creationId="{AFF1F59A-FC6E-B74D-8DBC-966CC3DCCF1A}"/>
          </ac:grpSpMkLst>
        </pc:grpChg>
        <pc:grpChg chg="mod">
          <ac:chgData name="O'Mahony, Brian" userId="4f701f38-5ac9-4518-9404-e26c93f9fa7d" providerId="ADAL" clId="{C9C98C6C-5CF1-024F-B7BD-BBC1F182AF18}" dt="2021-08-03T19:30:38.018" v="84"/>
          <ac:grpSpMkLst>
            <pc:docMk/>
            <pc:sldMk cId="726767855" sldId="3184"/>
            <ac:grpSpMk id="127" creationId="{01126F09-45F3-9544-A5AB-F6161F140A17}"/>
          </ac:grpSpMkLst>
        </pc:grpChg>
        <pc:grpChg chg="mod">
          <ac:chgData name="O'Mahony, Brian" userId="4f701f38-5ac9-4518-9404-e26c93f9fa7d" providerId="ADAL" clId="{C9C98C6C-5CF1-024F-B7BD-BBC1F182AF18}" dt="2021-08-03T19:30:38.018" v="84"/>
          <ac:grpSpMkLst>
            <pc:docMk/>
            <pc:sldMk cId="726767855" sldId="3184"/>
            <ac:grpSpMk id="133" creationId="{E8924029-BFAF-2043-9359-4A9ABD5AF562}"/>
          </ac:grpSpMkLst>
        </pc:grpChg>
        <pc:picChg chg="del">
          <ac:chgData name="O'Mahony, Brian" userId="4f701f38-5ac9-4518-9404-e26c93f9fa7d" providerId="ADAL" clId="{C9C98C6C-5CF1-024F-B7BD-BBC1F182AF18}" dt="2021-08-03T20:03:25.053" v="106" actId="478"/>
          <ac:picMkLst>
            <pc:docMk/>
            <pc:sldMk cId="726767855" sldId="3184"/>
            <ac:picMk id="94" creationId="{A0A7E628-5136-4F4F-8C5C-BD6E5AFE5477}"/>
          </ac:picMkLst>
        </pc:picChg>
        <pc:picChg chg="mod">
          <ac:chgData name="O'Mahony, Brian" userId="4f701f38-5ac9-4518-9404-e26c93f9fa7d" providerId="ADAL" clId="{C9C98C6C-5CF1-024F-B7BD-BBC1F182AF18}" dt="2021-08-03T19:30:38.018" v="84"/>
          <ac:picMkLst>
            <pc:docMk/>
            <pc:sldMk cId="726767855" sldId="3184"/>
            <ac:picMk id="128" creationId="{471594E3-29AD-3047-8148-4341803BA3C1}"/>
          </ac:picMkLst>
        </pc:picChg>
        <pc:picChg chg="mod">
          <ac:chgData name="O'Mahony, Brian" userId="4f701f38-5ac9-4518-9404-e26c93f9fa7d" providerId="ADAL" clId="{C9C98C6C-5CF1-024F-B7BD-BBC1F182AF18}" dt="2021-08-03T19:30:38.018" v="84"/>
          <ac:picMkLst>
            <pc:docMk/>
            <pc:sldMk cId="726767855" sldId="3184"/>
            <ac:picMk id="129" creationId="{AC7EFA2D-D231-2A42-ACE9-120F61BAC6DA}"/>
          </ac:picMkLst>
        </pc:picChg>
        <pc:picChg chg="mod">
          <ac:chgData name="O'Mahony, Brian" userId="4f701f38-5ac9-4518-9404-e26c93f9fa7d" providerId="ADAL" clId="{C9C98C6C-5CF1-024F-B7BD-BBC1F182AF18}" dt="2021-08-03T19:30:38.018" v="84"/>
          <ac:picMkLst>
            <pc:docMk/>
            <pc:sldMk cId="726767855" sldId="3184"/>
            <ac:picMk id="130" creationId="{D09A3423-4351-744D-8EEB-6CD4059ADA56}"/>
          </ac:picMkLst>
        </pc:picChg>
        <pc:picChg chg="mod">
          <ac:chgData name="O'Mahony, Brian" userId="4f701f38-5ac9-4518-9404-e26c93f9fa7d" providerId="ADAL" clId="{C9C98C6C-5CF1-024F-B7BD-BBC1F182AF18}" dt="2021-08-03T19:30:38.018" v="84"/>
          <ac:picMkLst>
            <pc:docMk/>
            <pc:sldMk cId="726767855" sldId="3184"/>
            <ac:picMk id="131" creationId="{AFA79F68-ED3D-104F-B43B-C963FCA7FCDB}"/>
          </ac:picMkLst>
        </pc:picChg>
        <pc:picChg chg="mod">
          <ac:chgData name="O'Mahony, Brian" userId="4f701f38-5ac9-4518-9404-e26c93f9fa7d" providerId="ADAL" clId="{C9C98C6C-5CF1-024F-B7BD-BBC1F182AF18}" dt="2021-08-03T19:30:38.018" v="84"/>
          <ac:picMkLst>
            <pc:docMk/>
            <pc:sldMk cId="726767855" sldId="3184"/>
            <ac:picMk id="132" creationId="{3F80056A-3492-DA46-AD6B-C27DEB0024FD}"/>
          </ac:picMkLst>
        </pc:picChg>
        <pc:picChg chg="add del mod">
          <ac:chgData name="O'Mahony, Brian" userId="4f701f38-5ac9-4518-9404-e26c93f9fa7d" providerId="ADAL" clId="{C9C98C6C-5CF1-024F-B7BD-BBC1F182AF18}" dt="2021-08-03T19:30:42.201" v="85"/>
          <ac:picMkLst>
            <pc:docMk/>
            <pc:sldMk cId="726767855" sldId="3184"/>
            <ac:picMk id="146" creationId="{4BE1756F-2615-7B4C-BBE7-8B693A5C2148}"/>
          </ac:picMkLst>
        </pc:picChg>
      </pc:sldChg>
      <pc:sldChg chg="addSp delSp modSp add mod">
        <pc:chgData name="O'Mahony, Brian" userId="4f701f38-5ac9-4518-9404-e26c93f9fa7d" providerId="ADAL" clId="{C9C98C6C-5CF1-024F-B7BD-BBC1F182AF18}" dt="2021-08-03T20:33:26.174" v="262" actId="1076"/>
        <pc:sldMkLst>
          <pc:docMk/>
          <pc:sldMk cId="346818130" sldId="2142532635"/>
        </pc:sldMkLst>
        <pc:spChg chg="del mod">
          <ac:chgData name="O'Mahony, Brian" userId="4f701f38-5ac9-4518-9404-e26c93f9fa7d" providerId="ADAL" clId="{C9C98C6C-5CF1-024F-B7BD-BBC1F182AF18}" dt="2021-08-03T20:33:21.810" v="261" actId="478"/>
          <ac:spMkLst>
            <pc:docMk/>
            <pc:sldMk cId="346818130" sldId="2142532635"/>
            <ac:spMk id="91" creationId="{83E1F0EE-B417-5A46-91A0-05684EC6A3E6}"/>
          </ac:spMkLst>
        </pc:spChg>
        <pc:spChg chg="add mod">
          <ac:chgData name="O'Mahony, Brian" userId="4f701f38-5ac9-4518-9404-e26c93f9fa7d" providerId="ADAL" clId="{C9C98C6C-5CF1-024F-B7BD-BBC1F182AF18}" dt="2021-08-03T20:33:16.941" v="259" actId="1036"/>
          <ac:spMkLst>
            <pc:docMk/>
            <pc:sldMk cId="346818130" sldId="2142532635"/>
            <ac:spMk id="93" creationId="{8E1D72D3-12C1-BB46-8D93-ACE1C50F07FC}"/>
          </ac:spMkLst>
        </pc:spChg>
        <pc:spChg chg="mod">
          <ac:chgData name="O'Mahony, Brian" userId="4f701f38-5ac9-4518-9404-e26c93f9fa7d" providerId="ADAL" clId="{C9C98C6C-5CF1-024F-B7BD-BBC1F182AF18}" dt="2021-08-03T20:33:16.941" v="259" actId="1036"/>
          <ac:spMkLst>
            <pc:docMk/>
            <pc:sldMk cId="346818130" sldId="2142532635"/>
            <ac:spMk id="147" creationId="{977C00FB-79E6-4660-8EB5-BAF1A78316D3}"/>
          </ac:spMkLst>
        </pc:spChg>
        <pc:spChg chg="mod">
          <ac:chgData name="O'Mahony, Brian" userId="4f701f38-5ac9-4518-9404-e26c93f9fa7d" providerId="ADAL" clId="{C9C98C6C-5CF1-024F-B7BD-BBC1F182AF18}" dt="2021-08-03T20:33:16.941" v="259" actId="1036"/>
          <ac:spMkLst>
            <pc:docMk/>
            <pc:sldMk cId="346818130" sldId="2142532635"/>
            <ac:spMk id="149" creationId="{B0FA7EC8-44E9-417A-92A0-1ABA0BF6F711}"/>
          </ac:spMkLst>
        </pc:spChg>
        <pc:spChg chg="mod">
          <ac:chgData name="O'Mahony, Brian" userId="4f701f38-5ac9-4518-9404-e26c93f9fa7d" providerId="ADAL" clId="{C9C98C6C-5CF1-024F-B7BD-BBC1F182AF18}" dt="2021-08-03T20:33:16.941" v="259" actId="1036"/>
          <ac:spMkLst>
            <pc:docMk/>
            <pc:sldMk cId="346818130" sldId="2142532635"/>
            <ac:spMk id="150" creationId="{4B5C3C45-53C4-4337-AAA1-1F868A95D827}"/>
          </ac:spMkLst>
        </pc:spChg>
        <pc:spChg chg="mod">
          <ac:chgData name="O'Mahony, Brian" userId="4f701f38-5ac9-4518-9404-e26c93f9fa7d" providerId="ADAL" clId="{C9C98C6C-5CF1-024F-B7BD-BBC1F182AF18}" dt="2021-08-03T20:33:16.941" v="259" actId="1036"/>
          <ac:spMkLst>
            <pc:docMk/>
            <pc:sldMk cId="346818130" sldId="2142532635"/>
            <ac:spMk id="153" creationId="{CC711947-0AB7-480A-AD28-207AF0D8D279}"/>
          </ac:spMkLst>
        </pc:spChg>
        <pc:spChg chg="mod">
          <ac:chgData name="O'Mahony, Brian" userId="4f701f38-5ac9-4518-9404-e26c93f9fa7d" providerId="ADAL" clId="{C9C98C6C-5CF1-024F-B7BD-BBC1F182AF18}" dt="2021-08-03T20:33:16.941" v="259" actId="1036"/>
          <ac:spMkLst>
            <pc:docMk/>
            <pc:sldMk cId="346818130" sldId="2142532635"/>
            <ac:spMk id="154" creationId="{7DA7ADD4-35DC-4C82-A5DE-054CF2762A3E}"/>
          </ac:spMkLst>
        </pc:spChg>
        <pc:spChg chg="mod">
          <ac:chgData name="O'Mahony, Brian" userId="4f701f38-5ac9-4518-9404-e26c93f9fa7d" providerId="ADAL" clId="{C9C98C6C-5CF1-024F-B7BD-BBC1F182AF18}" dt="2021-08-03T20:33:16.941" v="259" actId="1036"/>
          <ac:spMkLst>
            <pc:docMk/>
            <pc:sldMk cId="346818130" sldId="2142532635"/>
            <ac:spMk id="155" creationId="{69E442C3-53AB-4C82-B3FA-271C514344DB}"/>
          </ac:spMkLst>
        </pc:spChg>
        <pc:spChg chg="mod">
          <ac:chgData name="O'Mahony, Brian" userId="4f701f38-5ac9-4518-9404-e26c93f9fa7d" providerId="ADAL" clId="{C9C98C6C-5CF1-024F-B7BD-BBC1F182AF18}" dt="2021-08-03T20:33:16.941" v="259" actId="1036"/>
          <ac:spMkLst>
            <pc:docMk/>
            <pc:sldMk cId="346818130" sldId="2142532635"/>
            <ac:spMk id="158" creationId="{80AA59FE-3B6D-4C47-A2B2-29E654C93A03}"/>
          </ac:spMkLst>
        </pc:spChg>
        <pc:spChg chg="mod">
          <ac:chgData name="O'Mahony, Brian" userId="4f701f38-5ac9-4518-9404-e26c93f9fa7d" providerId="ADAL" clId="{C9C98C6C-5CF1-024F-B7BD-BBC1F182AF18}" dt="2021-08-03T20:33:16.941" v="259" actId="1036"/>
          <ac:spMkLst>
            <pc:docMk/>
            <pc:sldMk cId="346818130" sldId="2142532635"/>
            <ac:spMk id="160" creationId="{77542FAF-DFC5-4AE0-B882-C5F533722E29}"/>
          </ac:spMkLst>
        </pc:spChg>
        <pc:spChg chg="mod">
          <ac:chgData name="O'Mahony, Brian" userId="4f701f38-5ac9-4518-9404-e26c93f9fa7d" providerId="ADAL" clId="{C9C98C6C-5CF1-024F-B7BD-BBC1F182AF18}" dt="2021-08-03T20:33:16.941" v="259" actId="1036"/>
          <ac:spMkLst>
            <pc:docMk/>
            <pc:sldMk cId="346818130" sldId="2142532635"/>
            <ac:spMk id="165" creationId="{3375A4B2-0D28-4DA0-8605-568710C6843B}"/>
          </ac:spMkLst>
        </pc:spChg>
        <pc:spChg chg="mod">
          <ac:chgData name="O'Mahony, Brian" userId="4f701f38-5ac9-4518-9404-e26c93f9fa7d" providerId="ADAL" clId="{C9C98C6C-5CF1-024F-B7BD-BBC1F182AF18}" dt="2021-08-03T20:33:16.941" v="259" actId="1036"/>
          <ac:spMkLst>
            <pc:docMk/>
            <pc:sldMk cId="346818130" sldId="2142532635"/>
            <ac:spMk id="166" creationId="{A3536D0B-4218-49E9-B817-5AE6CAFBE714}"/>
          </ac:spMkLst>
        </pc:spChg>
        <pc:spChg chg="mod">
          <ac:chgData name="O'Mahony, Brian" userId="4f701f38-5ac9-4518-9404-e26c93f9fa7d" providerId="ADAL" clId="{C9C98C6C-5CF1-024F-B7BD-BBC1F182AF18}" dt="2021-08-03T20:33:16.941" v="259" actId="1036"/>
          <ac:spMkLst>
            <pc:docMk/>
            <pc:sldMk cId="346818130" sldId="2142532635"/>
            <ac:spMk id="167" creationId="{9989B132-8921-43C3-9690-BB1A02583F2A}"/>
          </ac:spMkLst>
        </pc:spChg>
        <pc:spChg chg="mod">
          <ac:chgData name="O'Mahony, Brian" userId="4f701f38-5ac9-4518-9404-e26c93f9fa7d" providerId="ADAL" clId="{C9C98C6C-5CF1-024F-B7BD-BBC1F182AF18}" dt="2021-08-03T20:33:16.941" v="259" actId="1036"/>
          <ac:spMkLst>
            <pc:docMk/>
            <pc:sldMk cId="346818130" sldId="2142532635"/>
            <ac:spMk id="168" creationId="{97E22BF7-6A02-48FA-A9E5-4608DA7CF2DC}"/>
          </ac:spMkLst>
        </pc:spChg>
        <pc:spChg chg="mod">
          <ac:chgData name="O'Mahony, Brian" userId="4f701f38-5ac9-4518-9404-e26c93f9fa7d" providerId="ADAL" clId="{C9C98C6C-5CF1-024F-B7BD-BBC1F182AF18}" dt="2021-08-03T20:33:16.941" v="259" actId="1036"/>
          <ac:spMkLst>
            <pc:docMk/>
            <pc:sldMk cId="346818130" sldId="2142532635"/>
            <ac:spMk id="170" creationId="{18264B71-C12A-4034-8C0A-9668B3939BE2}"/>
          </ac:spMkLst>
        </pc:spChg>
        <pc:spChg chg="mod">
          <ac:chgData name="O'Mahony, Brian" userId="4f701f38-5ac9-4518-9404-e26c93f9fa7d" providerId="ADAL" clId="{C9C98C6C-5CF1-024F-B7BD-BBC1F182AF18}" dt="2021-08-03T20:33:16.941" v="259" actId="1036"/>
          <ac:spMkLst>
            <pc:docMk/>
            <pc:sldMk cId="346818130" sldId="2142532635"/>
            <ac:spMk id="172" creationId="{8F077D3A-2184-41B8-A6EC-312598DCEF3F}"/>
          </ac:spMkLst>
        </pc:spChg>
        <pc:spChg chg="mod">
          <ac:chgData name="O'Mahony, Brian" userId="4f701f38-5ac9-4518-9404-e26c93f9fa7d" providerId="ADAL" clId="{C9C98C6C-5CF1-024F-B7BD-BBC1F182AF18}" dt="2021-08-03T20:33:16.941" v="259" actId="1036"/>
          <ac:spMkLst>
            <pc:docMk/>
            <pc:sldMk cId="346818130" sldId="2142532635"/>
            <ac:spMk id="173" creationId="{BDEF9213-7BE0-41C7-A498-E20FF4F4FB25}"/>
          </ac:spMkLst>
        </pc:spChg>
        <pc:spChg chg="mod">
          <ac:chgData name="O'Mahony, Brian" userId="4f701f38-5ac9-4518-9404-e26c93f9fa7d" providerId="ADAL" clId="{C9C98C6C-5CF1-024F-B7BD-BBC1F182AF18}" dt="2021-08-03T20:33:16.941" v="259" actId="1036"/>
          <ac:spMkLst>
            <pc:docMk/>
            <pc:sldMk cId="346818130" sldId="2142532635"/>
            <ac:spMk id="174" creationId="{B1278EB0-CF83-4FFF-9BEF-58E4D920C88C}"/>
          </ac:spMkLst>
        </pc:spChg>
        <pc:spChg chg="mod">
          <ac:chgData name="O'Mahony, Brian" userId="4f701f38-5ac9-4518-9404-e26c93f9fa7d" providerId="ADAL" clId="{C9C98C6C-5CF1-024F-B7BD-BBC1F182AF18}" dt="2021-08-03T20:33:16.941" v="259" actId="1036"/>
          <ac:spMkLst>
            <pc:docMk/>
            <pc:sldMk cId="346818130" sldId="2142532635"/>
            <ac:spMk id="178" creationId="{79B92029-F49B-4B7A-BFF8-D181BCA2C995}"/>
          </ac:spMkLst>
        </pc:spChg>
        <pc:spChg chg="mod">
          <ac:chgData name="O'Mahony, Brian" userId="4f701f38-5ac9-4518-9404-e26c93f9fa7d" providerId="ADAL" clId="{C9C98C6C-5CF1-024F-B7BD-BBC1F182AF18}" dt="2021-08-03T20:33:16.941" v="259" actId="1036"/>
          <ac:spMkLst>
            <pc:docMk/>
            <pc:sldMk cId="346818130" sldId="2142532635"/>
            <ac:spMk id="179" creationId="{8FDE7961-9157-48E1-AFCC-0F0D8C489787}"/>
          </ac:spMkLst>
        </pc:spChg>
        <pc:spChg chg="mod">
          <ac:chgData name="O'Mahony, Brian" userId="4f701f38-5ac9-4518-9404-e26c93f9fa7d" providerId="ADAL" clId="{C9C98C6C-5CF1-024F-B7BD-BBC1F182AF18}" dt="2021-08-03T20:33:16.941" v="259" actId="1036"/>
          <ac:spMkLst>
            <pc:docMk/>
            <pc:sldMk cId="346818130" sldId="2142532635"/>
            <ac:spMk id="180" creationId="{5B940A98-CEE5-4FD9-8651-72651A648ED4}"/>
          </ac:spMkLst>
        </pc:spChg>
        <pc:spChg chg="mod">
          <ac:chgData name="O'Mahony, Brian" userId="4f701f38-5ac9-4518-9404-e26c93f9fa7d" providerId="ADAL" clId="{C9C98C6C-5CF1-024F-B7BD-BBC1F182AF18}" dt="2021-08-03T20:33:16.941" v="259" actId="1036"/>
          <ac:spMkLst>
            <pc:docMk/>
            <pc:sldMk cId="346818130" sldId="2142532635"/>
            <ac:spMk id="181" creationId="{0988F925-CF74-48D1-B826-E911DDF9BB4A}"/>
          </ac:spMkLst>
        </pc:spChg>
        <pc:spChg chg="mod">
          <ac:chgData name="O'Mahony, Brian" userId="4f701f38-5ac9-4518-9404-e26c93f9fa7d" providerId="ADAL" clId="{C9C98C6C-5CF1-024F-B7BD-BBC1F182AF18}" dt="2021-08-03T20:33:16.941" v="259" actId="1036"/>
          <ac:spMkLst>
            <pc:docMk/>
            <pc:sldMk cId="346818130" sldId="2142532635"/>
            <ac:spMk id="182" creationId="{7D65646B-CCDA-4AED-A445-9D21F52DA906}"/>
          </ac:spMkLst>
        </pc:spChg>
        <pc:spChg chg="mod">
          <ac:chgData name="O'Mahony, Brian" userId="4f701f38-5ac9-4518-9404-e26c93f9fa7d" providerId="ADAL" clId="{C9C98C6C-5CF1-024F-B7BD-BBC1F182AF18}" dt="2021-08-03T20:33:16.941" v="259" actId="1036"/>
          <ac:spMkLst>
            <pc:docMk/>
            <pc:sldMk cId="346818130" sldId="2142532635"/>
            <ac:spMk id="183" creationId="{DED53D6A-A27D-460D-B48A-7E4978D6F5F5}"/>
          </ac:spMkLst>
        </pc:spChg>
        <pc:spChg chg="mod">
          <ac:chgData name="O'Mahony, Brian" userId="4f701f38-5ac9-4518-9404-e26c93f9fa7d" providerId="ADAL" clId="{C9C98C6C-5CF1-024F-B7BD-BBC1F182AF18}" dt="2021-08-03T20:33:16.941" v="259" actId="1036"/>
          <ac:spMkLst>
            <pc:docMk/>
            <pc:sldMk cId="346818130" sldId="2142532635"/>
            <ac:spMk id="184" creationId="{CFDD33F5-C8C7-4332-BBA6-73BFE7535956}"/>
          </ac:spMkLst>
        </pc:spChg>
        <pc:spChg chg="mod">
          <ac:chgData name="O'Mahony, Brian" userId="4f701f38-5ac9-4518-9404-e26c93f9fa7d" providerId="ADAL" clId="{C9C98C6C-5CF1-024F-B7BD-BBC1F182AF18}" dt="2021-08-03T20:33:16.941" v="259" actId="1036"/>
          <ac:spMkLst>
            <pc:docMk/>
            <pc:sldMk cId="346818130" sldId="2142532635"/>
            <ac:spMk id="185" creationId="{F9FED743-B45E-4A33-9EC8-79D909807217}"/>
          </ac:spMkLst>
        </pc:spChg>
        <pc:spChg chg="mod">
          <ac:chgData name="O'Mahony, Brian" userId="4f701f38-5ac9-4518-9404-e26c93f9fa7d" providerId="ADAL" clId="{C9C98C6C-5CF1-024F-B7BD-BBC1F182AF18}" dt="2021-08-03T20:33:16.941" v="259" actId="1036"/>
          <ac:spMkLst>
            <pc:docMk/>
            <pc:sldMk cId="346818130" sldId="2142532635"/>
            <ac:spMk id="186" creationId="{1BAF09F2-EFD9-4E62-9BF2-F538CF0DA166}"/>
          </ac:spMkLst>
        </pc:spChg>
        <pc:spChg chg="mod">
          <ac:chgData name="O'Mahony, Brian" userId="4f701f38-5ac9-4518-9404-e26c93f9fa7d" providerId="ADAL" clId="{C9C98C6C-5CF1-024F-B7BD-BBC1F182AF18}" dt="2021-08-03T20:33:16.941" v="259" actId="1036"/>
          <ac:spMkLst>
            <pc:docMk/>
            <pc:sldMk cId="346818130" sldId="2142532635"/>
            <ac:spMk id="187" creationId="{C06B75B5-521E-41DC-8632-89A0C1BDE270}"/>
          </ac:spMkLst>
        </pc:spChg>
        <pc:spChg chg="mod">
          <ac:chgData name="O'Mahony, Brian" userId="4f701f38-5ac9-4518-9404-e26c93f9fa7d" providerId="ADAL" clId="{C9C98C6C-5CF1-024F-B7BD-BBC1F182AF18}" dt="2021-08-03T20:33:16.941" v="259" actId="1036"/>
          <ac:spMkLst>
            <pc:docMk/>
            <pc:sldMk cId="346818130" sldId="2142532635"/>
            <ac:spMk id="188" creationId="{DD29B1D4-74E0-4C5F-83D3-3BF308C81D8D}"/>
          </ac:spMkLst>
        </pc:spChg>
        <pc:spChg chg="mod">
          <ac:chgData name="O'Mahony, Brian" userId="4f701f38-5ac9-4518-9404-e26c93f9fa7d" providerId="ADAL" clId="{C9C98C6C-5CF1-024F-B7BD-BBC1F182AF18}" dt="2021-08-03T20:33:16.941" v="259" actId="1036"/>
          <ac:spMkLst>
            <pc:docMk/>
            <pc:sldMk cId="346818130" sldId="2142532635"/>
            <ac:spMk id="189" creationId="{E99F7050-AE6B-4ADD-B05A-4CD28C695DDF}"/>
          </ac:spMkLst>
        </pc:spChg>
        <pc:spChg chg="mod">
          <ac:chgData name="O'Mahony, Brian" userId="4f701f38-5ac9-4518-9404-e26c93f9fa7d" providerId="ADAL" clId="{C9C98C6C-5CF1-024F-B7BD-BBC1F182AF18}" dt="2021-08-03T20:33:16.941" v="259" actId="1036"/>
          <ac:spMkLst>
            <pc:docMk/>
            <pc:sldMk cId="346818130" sldId="2142532635"/>
            <ac:spMk id="190" creationId="{4E54DC3E-0154-44C2-AA78-690E54A136DC}"/>
          </ac:spMkLst>
        </pc:spChg>
        <pc:spChg chg="mod">
          <ac:chgData name="O'Mahony, Brian" userId="4f701f38-5ac9-4518-9404-e26c93f9fa7d" providerId="ADAL" clId="{C9C98C6C-5CF1-024F-B7BD-BBC1F182AF18}" dt="2021-08-03T20:33:16.941" v="259" actId="1036"/>
          <ac:spMkLst>
            <pc:docMk/>
            <pc:sldMk cId="346818130" sldId="2142532635"/>
            <ac:spMk id="191" creationId="{860B19D1-9950-42A8-9685-0A96686EEEAE}"/>
          </ac:spMkLst>
        </pc:spChg>
        <pc:spChg chg="mod">
          <ac:chgData name="O'Mahony, Brian" userId="4f701f38-5ac9-4518-9404-e26c93f9fa7d" providerId="ADAL" clId="{C9C98C6C-5CF1-024F-B7BD-BBC1F182AF18}" dt="2021-08-03T20:33:16.941" v="259" actId="1036"/>
          <ac:spMkLst>
            <pc:docMk/>
            <pc:sldMk cId="346818130" sldId="2142532635"/>
            <ac:spMk id="192" creationId="{C6CEDACF-B367-4221-BBF3-CFAFF6C19FDD}"/>
          </ac:spMkLst>
        </pc:spChg>
        <pc:spChg chg="mod">
          <ac:chgData name="O'Mahony, Brian" userId="4f701f38-5ac9-4518-9404-e26c93f9fa7d" providerId="ADAL" clId="{C9C98C6C-5CF1-024F-B7BD-BBC1F182AF18}" dt="2021-08-03T20:33:16.941" v="259" actId="1036"/>
          <ac:spMkLst>
            <pc:docMk/>
            <pc:sldMk cId="346818130" sldId="2142532635"/>
            <ac:spMk id="193" creationId="{ADB285E8-46D6-4A5E-924F-2C5D0DA6F265}"/>
          </ac:spMkLst>
        </pc:spChg>
        <pc:spChg chg="mod">
          <ac:chgData name="O'Mahony, Brian" userId="4f701f38-5ac9-4518-9404-e26c93f9fa7d" providerId="ADAL" clId="{C9C98C6C-5CF1-024F-B7BD-BBC1F182AF18}" dt="2021-08-03T20:33:16.941" v="259" actId="1036"/>
          <ac:spMkLst>
            <pc:docMk/>
            <pc:sldMk cId="346818130" sldId="2142532635"/>
            <ac:spMk id="194" creationId="{EF48432D-B05F-40E3-AABA-8B4C02A8AE57}"/>
          </ac:spMkLst>
        </pc:spChg>
        <pc:spChg chg="mod">
          <ac:chgData name="O'Mahony, Brian" userId="4f701f38-5ac9-4518-9404-e26c93f9fa7d" providerId="ADAL" clId="{C9C98C6C-5CF1-024F-B7BD-BBC1F182AF18}" dt="2021-08-03T20:33:16.941" v="259" actId="1036"/>
          <ac:spMkLst>
            <pc:docMk/>
            <pc:sldMk cId="346818130" sldId="2142532635"/>
            <ac:spMk id="195" creationId="{37A2CA59-DC8E-4AC6-8371-2D4553A932DA}"/>
          </ac:spMkLst>
        </pc:spChg>
        <pc:spChg chg="mod">
          <ac:chgData name="O'Mahony, Brian" userId="4f701f38-5ac9-4518-9404-e26c93f9fa7d" providerId="ADAL" clId="{C9C98C6C-5CF1-024F-B7BD-BBC1F182AF18}" dt="2021-08-03T20:33:16.941" v="259" actId="1036"/>
          <ac:spMkLst>
            <pc:docMk/>
            <pc:sldMk cId="346818130" sldId="2142532635"/>
            <ac:spMk id="196" creationId="{BC134B7B-10D7-4656-A9DA-139954065A03}"/>
          </ac:spMkLst>
        </pc:spChg>
        <pc:spChg chg="mod">
          <ac:chgData name="O'Mahony, Brian" userId="4f701f38-5ac9-4518-9404-e26c93f9fa7d" providerId="ADAL" clId="{C9C98C6C-5CF1-024F-B7BD-BBC1F182AF18}" dt="2021-08-03T20:33:16.941" v="259" actId="1036"/>
          <ac:spMkLst>
            <pc:docMk/>
            <pc:sldMk cId="346818130" sldId="2142532635"/>
            <ac:spMk id="197" creationId="{AFD18C5F-F1B3-489E-9C96-FDE9D0EC41C4}"/>
          </ac:spMkLst>
        </pc:spChg>
        <pc:spChg chg="mod">
          <ac:chgData name="O'Mahony, Brian" userId="4f701f38-5ac9-4518-9404-e26c93f9fa7d" providerId="ADAL" clId="{C9C98C6C-5CF1-024F-B7BD-BBC1F182AF18}" dt="2021-08-03T20:33:16.941" v="259" actId="1036"/>
          <ac:spMkLst>
            <pc:docMk/>
            <pc:sldMk cId="346818130" sldId="2142532635"/>
            <ac:spMk id="198" creationId="{48BBF9E3-B0B9-4141-9777-AB9BDB51B408}"/>
          </ac:spMkLst>
        </pc:spChg>
        <pc:spChg chg="mod">
          <ac:chgData name="O'Mahony, Brian" userId="4f701f38-5ac9-4518-9404-e26c93f9fa7d" providerId="ADAL" clId="{C9C98C6C-5CF1-024F-B7BD-BBC1F182AF18}" dt="2021-08-03T20:33:16.941" v="259" actId="1036"/>
          <ac:spMkLst>
            <pc:docMk/>
            <pc:sldMk cId="346818130" sldId="2142532635"/>
            <ac:spMk id="199" creationId="{D33627F8-5D51-473E-A240-C6A4CFA03609}"/>
          </ac:spMkLst>
        </pc:spChg>
        <pc:spChg chg="mod">
          <ac:chgData name="O'Mahony, Brian" userId="4f701f38-5ac9-4518-9404-e26c93f9fa7d" providerId="ADAL" clId="{C9C98C6C-5CF1-024F-B7BD-BBC1F182AF18}" dt="2021-08-03T20:33:16.941" v="259" actId="1036"/>
          <ac:spMkLst>
            <pc:docMk/>
            <pc:sldMk cId="346818130" sldId="2142532635"/>
            <ac:spMk id="200" creationId="{1E36A6AC-54AA-40E9-A3F1-30781F84D8D0}"/>
          </ac:spMkLst>
        </pc:spChg>
        <pc:spChg chg="mod">
          <ac:chgData name="O'Mahony, Brian" userId="4f701f38-5ac9-4518-9404-e26c93f9fa7d" providerId="ADAL" clId="{C9C98C6C-5CF1-024F-B7BD-BBC1F182AF18}" dt="2021-08-03T20:33:16.941" v="259" actId="1036"/>
          <ac:spMkLst>
            <pc:docMk/>
            <pc:sldMk cId="346818130" sldId="2142532635"/>
            <ac:spMk id="201" creationId="{78E72023-EF86-43FD-A441-C7891CFCDE2B}"/>
          </ac:spMkLst>
        </pc:spChg>
        <pc:spChg chg="mod">
          <ac:chgData name="O'Mahony, Brian" userId="4f701f38-5ac9-4518-9404-e26c93f9fa7d" providerId="ADAL" clId="{C9C98C6C-5CF1-024F-B7BD-BBC1F182AF18}" dt="2021-08-03T20:33:16.941" v="259" actId="1036"/>
          <ac:spMkLst>
            <pc:docMk/>
            <pc:sldMk cId="346818130" sldId="2142532635"/>
            <ac:spMk id="202" creationId="{9C570C08-0B56-4B70-BEA4-4E58C079ABAC}"/>
          </ac:spMkLst>
        </pc:spChg>
        <pc:spChg chg="mod">
          <ac:chgData name="O'Mahony, Brian" userId="4f701f38-5ac9-4518-9404-e26c93f9fa7d" providerId="ADAL" clId="{C9C98C6C-5CF1-024F-B7BD-BBC1F182AF18}" dt="2021-08-03T20:33:16.941" v="259" actId="1036"/>
          <ac:spMkLst>
            <pc:docMk/>
            <pc:sldMk cId="346818130" sldId="2142532635"/>
            <ac:spMk id="203" creationId="{1E3BA42A-8092-474D-B8B6-784F44D4B366}"/>
          </ac:spMkLst>
        </pc:spChg>
        <pc:spChg chg="mod">
          <ac:chgData name="O'Mahony, Brian" userId="4f701f38-5ac9-4518-9404-e26c93f9fa7d" providerId="ADAL" clId="{C9C98C6C-5CF1-024F-B7BD-BBC1F182AF18}" dt="2021-08-03T20:33:16.941" v="259" actId="1036"/>
          <ac:spMkLst>
            <pc:docMk/>
            <pc:sldMk cId="346818130" sldId="2142532635"/>
            <ac:spMk id="204" creationId="{E62D0A22-2D86-4C3B-8357-7E04A75B6F2F}"/>
          </ac:spMkLst>
        </pc:spChg>
        <pc:spChg chg="mod">
          <ac:chgData name="O'Mahony, Brian" userId="4f701f38-5ac9-4518-9404-e26c93f9fa7d" providerId="ADAL" clId="{C9C98C6C-5CF1-024F-B7BD-BBC1F182AF18}" dt="2021-08-03T20:33:16.941" v="259" actId="1036"/>
          <ac:spMkLst>
            <pc:docMk/>
            <pc:sldMk cId="346818130" sldId="2142532635"/>
            <ac:spMk id="205" creationId="{55904F04-FB08-4F2A-A533-72FC01C25024}"/>
          </ac:spMkLst>
        </pc:spChg>
        <pc:spChg chg="mod">
          <ac:chgData name="O'Mahony, Brian" userId="4f701f38-5ac9-4518-9404-e26c93f9fa7d" providerId="ADAL" clId="{C9C98C6C-5CF1-024F-B7BD-BBC1F182AF18}" dt="2021-08-03T20:33:16.941" v="259" actId="1036"/>
          <ac:spMkLst>
            <pc:docMk/>
            <pc:sldMk cId="346818130" sldId="2142532635"/>
            <ac:spMk id="206" creationId="{A14F4015-4BCF-4FD0-8E29-DB4326EE7477}"/>
          </ac:spMkLst>
        </pc:spChg>
        <pc:spChg chg="mod">
          <ac:chgData name="O'Mahony, Brian" userId="4f701f38-5ac9-4518-9404-e26c93f9fa7d" providerId="ADAL" clId="{C9C98C6C-5CF1-024F-B7BD-BBC1F182AF18}" dt="2021-08-03T20:33:16.941" v="259" actId="1036"/>
          <ac:spMkLst>
            <pc:docMk/>
            <pc:sldMk cId="346818130" sldId="2142532635"/>
            <ac:spMk id="207" creationId="{774EA84C-EF09-4156-BE95-D94523A6A2C6}"/>
          </ac:spMkLst>
        </pc:spChg>
        <pc:spChg chg="mod">
          <ac:chgData name="O'Mahony, Brian" userId="4f701f38-5ac9-4518-9404-e26c93f9fa7d" providerId="ADAL" clId="{C9C98C6C-5CF1-024F-B7BD-BBC1F182AF18}" dt="2021-08-03T20:33:16.941" v="259" actId="1036"/>
          <ac:spMkLst>
            <pc:docMk/>
            <pc:sldMk cId="346818130" sldId="2142532635"/>
            <ac:spMk id="208" creationId="{4D1306B1-8383-434B-A196-743ACAFA7091}"/>
          </ac:spMkLst>
        </pc:spChg>
        <pc:spChg chg="mod">
          <ac:chgData name="O'Mahony, Brian" userId="4f701f38-5ac9-4518-9404-e26c93f9fa7d" providerId="ADAL" clId="{C9C98C6C-5CF1-024F-B7BD-BBC1F182AF18}" dt="2021-08-03T20:33:16.941" v="259" actId="1036"/>
          <ac:spMkLst>
            <pc:docMk/>
            <pc:sldMk cId="346818130" sldId="2142532635"/>
            <ac:spMk id="209" creationId="{383E0728-514D-4F3C-AFF1-842AA219D28C}"/>
          </ac:spMkLst>
        </pc:spChg>
        <pc:spChg chg="mod">
          <ac:chgData name="O'Mahony, Brian" userId="4f701f38-5ac9-4518-9404-e26c93f9fa7d" providerId="ADAL" clId="{C9C98C6C-5CF1-024F-B7BD-BBC1F182AF18}" dt="2021-08-03T20:33:16.941" v="259" actId="1036"/>
          <ac:spMkLst>
            <pc:docMk/>
            <pc:sldMk cId="346818130" sldId="2142532635"/>
            <ac:spMk id="210" creationId="{427AD3A0-FFB8-4DFC-9128-C747DE2B98D3}"/>
          </ac:spMkLst>
        </pc:spChg>
        <pc:spChg chg="mod">
          <ac:chgData name="O'Mahony, Brian" userId="4f701f38-5ac9-4518-9404-e26c93f9fa7d" providerId="ADAL" clId="{C9C98C6C-5CF1-024F-B7BD-BBC1F182AF18}" dt="2021-08-03T20:33:16.941" v="259" actId="1036"/>
          <ac:spMkLst>
            <pc:docMk/>
            <pc:sldMk cId="346818130" sldId="2142532635"/>
            <ac:spMk id="211" creationId="{893CB875-ACA7-41DA-83FD-DFDE0091FCB3}"/>
          </ac:spMkLst>
        </pc:spChg>
        <pc:spChg chg="mod">
          <ac:chgData name="O'Mahony, Brian" userId="4f701f38-5ac9-4518-9404-e26c93f9fa7d" providerId="ADAL" clId="{C9C98C6C-5CF1-024F-B7BD-BBC1F182AF18}" dt="2021-08-03T20:33:16.941" v="259" actId="1036"/>
          <ac:spMkLst>
            <pc:docMk/>
            <pc:sldMk cId="346818130" sldId="2142532635"/>
            <ac:spMk id="212" creationId="{F0894CEB-DA12-4E2F-9C39-2DB89A3F4EA3}"/>
          </ac:spMkLst>
        </pc:spChg>
        <pc:spChg chg="mod">
          <ac:chgData name="O'Mahony, Brian" userId="4f701f38-5ac9-4518-9404-e26c93f9fa7d" providerId="ADAL" clId="{C9C98C6C-5CF1-024F-B7BD-BBC1F182AF18}" dt="2021-08-03T20:33:16.941" v="259" actId="1036"/>
          <ac:spMkLst>
            <pc:docMk/>
            <pc:sldMk cId="346818130" sldId="2142532635"/>
            <ac:spMk id="213" creationId="{D946A07B-4311-4E47-9C66-219449F92BFB}"/>
          </ac:spMkLst>
        </pc:spChg>
        <pc:spChg chg="mod">
          <ac:chgData name="O'Mahony, Brian" userId="4f701f38-5ac9-4518-9404-e26c93f9fa7d" providerId="ADAL" clId="{C9C98C6C-5CF1-024F-B7BD-BBC1F182AF18}" dt="2021-08-03T20:33:26.174" v="262" actId="1076"/>
          <ac:spMkLst>
            <pc:docMk/>
            <pc:sldMk cId="346818130" sldId="2142532635"/>
            <ac:spMk id="214" creationId="{F45C794F-A27F-422D-BA76-7C30A77A42F8}"/>
          </ac:spMkLst>
        </pc:spChg>
        <pc:spChg chg="mod">
          <ac:chgData name="O'Mahony, Brian" userId="4f701f38-5ac9-4518-9404-e26c93f9fa7d" providerId="ADAL" clId="{C9C98C6C-5CF1-024F-B7BD-BBC1F182AF18}" dt="2021-08-03T20:33:16.941" v="259" actId="1036"/>
          <ac:spMkLst>
            <pc:docMk/>
            <pc:sldMk cId="346818130" sldId="2142532635"/>
            <ac:spMk id="218" creationId="{8C505827-3AB2-4104-9AC9-EA0E71815DFB}"/>
          </ac:spMkLst>
        </pc:spChg>
        <pc:spChg chg="del">
          <ac:chgData name="O'Mahony, Brian" userId="4f701f38-5ac9-4518-9404-e26c93f9fa7d" providerId="ADAL" clId="{C9C98C6C-5CF1-024F-B7BD-BBC1F182AF18}" dt="2021-08-03T20:32:46.421" v="222" actId="478"/>
          <ac:spMkLst>
            <pc:docMk/>
            <pc:sldMk cId="346818130" sldId="2142532635"/>
            <ac:spMk id="220" creationId="{FD44C78F-E111-4189-9560-799E69AF1EAA}"/>
          </ac:spMkLst>
        </pc:spChg>
        <pc:spChg chg="mod">
          <ac:chgData name="O'Mahony, Brian" userId="4f701f38-5ac9-4518-9404-e26c93f9fa7d" providerId="ADAL" clId="{C9C98C6C-5CF1-024F-B7BD-BBC1F182AF18}" dt="2021-08-03T20:33:16.941" v="259" actId="1036"/>
          <ac:spMkLst>
            <pc:docMk/>
            <pc:sldMk cId="346818130" sldId="2142532635"/>
            <ac:spMk id="231" creationId="{48E9286A-03EB-4F42-8461-4064EBB36D02}"/>
          </ac:spMkLst>
        </pc:spChg>
        <pc:spChg chg="mod">
          <ac:chgData name="O'Mahony, Brian" userId="4f701f38-5ac9-4518-9404-e26c93f9fa7d" providerId="ADAL" clId="{C9C98C6C-5CF1-024F-B7BD-BBC1F182AF18}" dt="2021-08-03T20:33:26.174" v="262" actId="1076"/>
          <ac:spMkLst>
            <pc:docMk/>
            <pc:sldMk cId="346818130" sldId="2142532635"/>
            <ac:spMk id="232" creationId="{140ED379-5F99-41AF-83E8-06D10F761E4B}"/>
          </ac:spMkLst>
        </pc:spChg>
        <pc:spChg chg="mod">
          <ac:chgData name="O'Mahony, Brian" userId="4f701f38-5ac9-4518-9404-e26c93f9fa7d" providerId="ADAL" clId="{C9C98C6C-5CF1-024F-B7BD-BBC1F182AF18}" dt="2021-08-03T20:33:16.941" v="259" actId="1036"/>
          <ac:spMkLst>
            <pc:docMk/>
            <pc:sldMk cId="346818130" sldId="2142532635"/>
            <ac:spMk id="238" creationId="{6AB3B3D9-2DBE-4C3D-A987-1BD73AD06D08}"/>
          </ac:spMkLst>
        </pc:spChg>
        <pc:grpChg chg="mod">
          <ac:chgData name="O'Mahony, Brian" userId="4f701f38-5ac9-4518-9404-e26c93f9fa7d" providerId="ADAL" clId="{C9C98C6C-5CF1-024F-B7BD-BBC1F182AF18}" dt="2021-08-03T20:33:16.941" v="259" actId="1036"/>
          <ac:grpSpMkLst>
            <pc:docMk/>
            <pc:sldMk cId="346818130" sldId="2142532635"/>
            <ac:grpSpMk id="5" creationId="{F05B2195-11A8-4BA0-A608-5AE169E5687C}"/>
          </ac:grpSpMkLst>
        </pc:grpChg>
        <pc:grpChg chg="mod">
          <ac:chgData name="O'Mahony, Brian" userId="4f701f38-5ac9-4518-9404-e26c93f9fa7d" providerId="ADAL" clId="{C9C98C6C-5CF1-024F-B7BD-BBC1F182AF18}" dt="2021-08-03T20:33:16.941" v="259" actId="1036"/>
          <ac:grpSpMkLst>
            <pc:docMk/>
            <pc:sldMk cId="346818130" sldId="2142532635"/>
            <ac:grpSpMk id="148" creationId="{31D48D97-8D4F-4212-B549-8CE02C60A3F4}"/>
          </ac:grpSpMkLst>
        </pc:grpChg>
        <pc:grpChg chg="mod">
          <ac:chgData name="O'Mahony, Brian" userId="4f701f38-5ac9-4518-9404-e26c93f9fa7d" providerId="ADAL" clId="{C9C98C6C-5CF1-024F-B7BD-BBC1F182AF18}" dt="2021-08-03T20:33:16.941" v="259" actId="1036"/>
          <ac:grpSpMkLst>
            <pc:docMk/>
            <pc:sldMk cId="346818130" sldId="2142532635"/>
            <ac:grpSpMk id="151" creationId="{8C265A1B-2510-4F97-AA19-4E4956FC80EB}"/>
          </ac:grpSpMkLst>
        </pc:grpChg>
        <pc:grpChg chg="mod">
          <ac:chgData name="O'Mahony, Brian" userId="4f701f38-5ac9-4518-9404-e26c93f9fa7d" providerId="ADAL" clId="{C9C98C6C-5CF1-024F-B7BD-BBC1F182AF18}" dt="2021-08-03T20:33:16.941" v="259" actId="1036"/>
          <ac:grpSpMkLst>
            <pc:docMk/>
            <pc:sldMk cId="346818130" sldId="2142532635"/>
            <ac:grpSpMk id="152" creationId="{EBEF3980-8AA6-4CC2-BEF7-649E3D561C30}"/>
          </ac:grpSpMkLst>
        </pc:grpChg>
        <pc:grpChg chg="mod">
          <ac:chgData name="O'Mahony, Brian" userId="4f701f38-5ac9-4518-9404-e26c93f9fa7d" providerId="ADAL" clId="{C9C98C6C-5CF1-024F-B7BD-BBC1F182AF18}" dt="2021-08-03T20:33:16.941" v="259" actId="1036"/>
          <ac:grpSpMkLst>
            <pc:docMk/>
            <pc:sldMk cId="346818130" sldId="2142532635"/>
            <ac:grpSpMk id="156" creationId="{6236452B-7387-4481-97BD-2723DBC4D966}"/>
          </ac:grpSpMkLst>
        </pc:grpChg>
        <pc:grpChg chg="mod">
          <ac:chgData name="O'Mahony, Brian" userId="4f701f38-5ac9-4518-9404-e26c93f9fa7d" providerId="ADAL" clId="{C9C98C6C-5CF1-024F-B7BD-BBC1F182AF18}" dt="2021-08-03T20:33:16.941" v="259" actId="1036"/>
          <ac:grpSpMkLst>
            <pc:docMk/>
            <pc:sldMk cId="346818130" sldId="2142532635"/>
            <ac:grpSpMk id="157" creationId="{47257D49-A5C5-49AA-B224-5858AD7CB279}"/>
          </ac:grpSpMkLst>
        </pc:grpChg>
        <pc:grpChg chg="mod">
          <ac:chgData name="O'Mahony, Brian" userId="4f701f38-5ac9-4518-9404-e26c93f9fa7d" providerId="ADAL" clId="{C9C98C6C-5CF1-024F-B7BD-BBC1F182AF18}" dt="2021-08-03T20:33:16.941" v="259" actId="1036"/>
          <ac:grpSpMkLst>
            <pc:docMk/>
            <pc:sldMk cId="346818130" sldId="2142532635"/>
            <ac:grpSpMk id="159" creationId="{4716B4AC-8E9D-477B-983D-F078DC4E99F3}"/>
          </ac:grpSpMkLst>
        </pc:grpChg>
        <pc:grpChg chg="mod">
          <ac:chgData name="O'Mahony, Brian" userId="4f701f38-5ac9-4518-9404-e26c93f9fa7d" providerId="ADAL" clId="{C9C98C6C-5CF1-024F-B7BD-BBC1F182AF18}" dt="2021-08-03T20:33:16.941" v="259" actId="1036"/>
          <ac:grpSpMkLst>
            <pc:docMk/>
            <pc:sldMk cId="346818130" sldId="2142532635"/>
            <ac:grpSpMk id="161" creationId="{4C75AE96-BB8B-412C-B2FE-155A51354744}"/>
          </ac:grpSpMkLst>
        </pc:grpChg>
        <pc:grpChg chg="mod">
          <ac:chgData name="O'Mahony, Brian" userId="4f701f38-5ac9-4518-9404-e26c93f9fa7d" providerId="ADAL" clId="{C9C98C6C-5CF1-024F-B7BD-BBC1F182AF18}" dt="2021-08-03T20:33:16.941" v="259" actId="1036"/>
          <ac:grpSpMkLst>
            <pc:docMk/>
            <pc:sldMk cId="346818130" sldId="2142532635"/>
            <ac:grpSpMk id="162" creationId="{D9DCB0EA-1253-43F8-857E-75D62DF78519}"/>
          </ac:grpSpMkLst>
        </pc:grpChg>
        <pc:grpChg chg="mod">
          <ac:chgData name="O'Mahony, Brian" userId="4f701f38-5ac9-4518-9404-e26c93f9fa7d" providerId="ADAL" clId="{C9C98C6C-5CF1-024F-B7BD-BBC1F182AF18}" dt="2021-08-03T20:33:16.941" v="259" actId="1036"/>
          <ac:grpSpMkLst>
            <pc:docMk/>
            <pc:sldMk cId="346818130" sldId="2142532635"/>
            <ac:grpSpMk id="163" creationId="{3EFBF7EA-B4B8-4057-B70A-DA4EFA2CE936}"/>
          </ac:grpSpMkLst>
        </pc:grpChg>
        <pc:grpChg chg="mod">
          <ac:chgData name="O'Mahony, Brian" userId="4f701f38-5ac9-4518-9404-e26c93f9fa7d" providerId="ADAL" clId="{C9C98C6C-5CF1-024F-B7BD-BBC1F182AF18}" dt="2021-08-03T20:33:16.941" v="259" actId="1036"/>
          <ac:grpSpMkLst>
            <pc:docMk/>
            <pc:sldMk cId="346818130" sldId="2142532635"/>
            <ac:grpSpMk id="164" creationId="{610D1307-5204-40EC-AE8E-A485833ACA21}"/>
          </ac:grpSpMkLst>
        </pc:grpChg>
        <pc:grpChg chg="mod">
          <ac:chgData name="O'Mahony, Brian" userId="4f701f38-5ac9-4518-9404-e26c93f9fa7d" providerId="ADAL" clId="{C9C98C6C-5CF1-024F-B7BD-BBC1F182AF18}" dt="2021-08-03T20:33:16.941" v="259" actId="1036"/>
          <ac:grpSpMkLst>
            <pc:docMk/>
            <pc:sldMk cId="346818130" sldId="2142532635"/>
            <ac:grpSpMk id="169" creationId="{FA40C3D5-EE71-45F6-A28E-F8E8B7D5DB98}"/>
          </ac:grpSpMkLst>
        </pc:grpChg>
        <pc:grpChg chg="mod">
          <ac:chgData name="O'Mahony, Brian" userId="4f701f38-5ac9-4518-9404-e26c93f9fa7d" providerId="ADAL" clId="{C9C98C6C-5CF1-024F-B7BD-BBC1F182AF18}" dt="2021-08-03T20:33:16.941" v="259" actId="1036"/>
          <ac:grpSpMkLst>
            <pc:docMk/>
            <pc:sldMk cId="346818130" sldId="2142532635"/>
            <ac:grpSpMk id="171" creationId="{9DA4D7C0-CE75-49D6-889F-AE154672CE00}"/>
          </ac:grpSpMkLst>
        </pc:grpChg>
        <pc:grpChg chg="mod">
          <ac:chgData name="O'Mahony, Brian" userId="4f701f38-5ac9-4518-9404-e26c93f9fa7d" providerId="ADAL" clId="{C9C98C6C-5CF1-024F-B7BD-BBC1F182AF18}" dt="2021-08-03T20:33:16.941" v="259" actId="1036"/>
          <ac:grpSpMkLst>
            <pc:docMk/>
            <pc:sldMk cId="346818130" sldId="2142532635"/>
            <ac:grpSpMk id="175" creationId="{64B48B5D-B3CA-4B8C-82E2-D88EB5DC4A3B}"/>
          </ac:grpSpMkLst>
        </pc:grpChg>
        <pc:grpChg chg="mod">
          <ac:chgData name="O'Mahony, Brian" userId="4f701f38-5ac9-4518-9404-e26c93f9fa7d" providerId="ADAL" clId="{C9C98C6C-5CF1-024F-B7BD-BBC1F182AF18}" dt="2021-08-03T20:33:16.941" v="259" actId="1036"/>
          <ac:grpSpMkLst>
            <pc:docMk/>
            <pc:sldMk cId="346818130" sldId="2142532635"/>
            <ac:grpSpMk id="176" creationId="{F3D90FED-93AD-4FF1-9D44-583732548FDD}"/>
          </ac:grpSpMkLst>
        </pc:grpChg>
        <pc:grpChg chg="mod">
          <ac:chgData name="O'Mahony, Brian" userId="4f701f38-5ac9-4518-9404-e26c93f9fa7d" providerId="ADAL" clId="{C9C98C6C-5CF1-024F-B7BD-BBC1F182AF18}" dt="2021-08-03T20:33:16.941" v="259" actId="1036"/>
          <ac:grpSpMkLst>
            <pc:docMk/>
            <pc:sldMk cId="346818130" sldId="2142532635"/>
            <ac:grpSpMk id="177" creationId="{0C8B35BD-C47C-4C6D-AB11-DB31A012924B}"/>
          </ac:grpSpMkLst>
        </pc:grpChg>
        <pc:picChg chg="del mod">
          <ac:chgData name="O'Mahony, Brian" userId="4f701f38-5ac9-4518-9404-e26c93f9fa7d" providerId="ADAL" clId="{C9C98C6C-5CF1-024F-B7BD-BBC1F182AF18}" dt="2021-08-03T20:33:19.929" v="260" actId="478"/>
          <ac:picMkLst>
            <pc:docMk/>
            <pc:sldMk cId="346818130" sldId="2142532635"/>
            <ac:picMk id="92" creationId="{8C7D3F15-234C-3740-9449-34964B4BF71D}"/>
          </ac:picMkLst>
        </pc:picChg>
        <pc:picChg chg="del">
          <ac:chgData name="O'Mahony, Brian" userId="4f701f38-5ac9-4518-9404-e26c93f9fa7d" providerId="ADAL" clId="{C9C98C6C-5CF1-024F-B7BD-BBC1F182AF18}" dt="2021-08-03T20:32:46.421" v="222" actId="478"/>
          <ac:picMkLst>
            <pc:docMk/>
            <pc:sldMk cId="346818130" sldId="2142532635"/>
            <ac:picMk id="216" creationId="{CC29C93D-887A-44A5-9560-219D06B3FC9B}"/>
          </ac:picMkLst>
        </pc:picChg>
        <pc:picChg chg="mod">
          <ac:chgData name="O'Mahony, Brian" userId="4f701f38-5ac9-4518-9404-e26c93f9fa7d" providerId="ADAL" clId="{C9C98C6C-5CF1-024F-B7BD-BBC1F182AF18}" dt="2021-08-03T20:33:16.941" v="259" actId="1036"/>
          <ac:picMkLst>
            <pc:docMk/>
            <pc:sldMk cId="346818130" sldId="2142532635"/>
            <ac:picMk id="217" creationId="{1BD5D110-1743-4E0D-8B0C-FB4237091A36}"/>
          </ac:picMkLst>
        </pc:picChg>
        <pc:picChg chg="mod">
          <ac:chgData name="O'Mahony, Brian" userId="4f701f38-5ac9-4518-9404-e26c93f9fa7d" providerId="ADAL" clId="{C9C98C6C-5CF1-024F-B7BD-BBC1F182AF18}" dt="2021-08-03T20:33:26.174" v="262" actId="1076"/>
          <ac:picMkLst>
            <pc:docMk/>
            <pc:sldMk cId="346818130" sldId="2142532635"/>
            <ac:picMk id="233" creationId="{04202183-222B-4599-985F-A980A461D9CD}"/>
          </ac:picMkLst>
        </pc:picChg>
        <pc:picChg chg="del">
          <ac:chgData name="O'Mahony, Brian" userId="4f701f38-5ac9-4518-9404-e26c93f9fa7d" providerId="ADAL" clId="{C9C98C6C-5CF1-024F-B7BD-BBC1F182AF18}" dt="2021-08-03T20:31:46.298" v="183" actId="478"/>
          <ac:picMkLst>
            <pc:docMk/>
            <pc:sldMk cId="346818130" sldId="2142532635"/>
            <ac:picMk id="234" creationId="{28CC6BF6-1EC0-4740-BDE8-3964B6E9DD45}"/>
          </ac:picMkLst>
        </pc:picChg>
        <pc:picChg chg="mod">
          <ac:chgData name="O'Mahony, Brian" userId="4f701f38-5ac9-4518-9404-e26c93f9fa7d" providerId="ADAL" clId="{C9C98C6C-5CF1-024F-B7BD-BBC1F182AF18}" dt="2021-08-03T20:33:16.941" v="259" actId="1036"/>
          <ac:picMkLst>
            <pc:docMk/>
            <pc:sldMk cId="346818130" sldId="2142532635"/>
            <ac:picMk id="237" creationId="{DCE6E1D2-6AB5-46CD-9221-59D6F70C1B16}"/>
          </ac:picMkLst>
        </pc:picChg>
        <pc:picChg chg="mod">
          <ac:chgData name="O'Mahony, Brian" userId="4f701f38-5ac9-4518-9404-e26c93f9fa7d" providerId="ADAL" clId="{C9C98C6C-5CF1-024F-B7BD-BBC1F182AF18}" dt="2021-08-03T20:33:16.941" v="259" actId="1036"/>
          <ac:picMkLst>
            <pc:docMk/>
            <pc:sldMk cId="346818130" sldId="2142532635"/>
            <ac:picMk id="12290" creationId="{7A8D68C1-E41A-4D71-ADAE-182EA61B4998}"/>
          </ac:picMkLst>
        </pc:picChg>
        <pc:cxnChg chg="mod">
          <ac:chgData name="O'Mahony, Brian" userId="4f701f38-5ac9-4518-9404-e26c93f9fa7d" providerId="ADAL" clId="{C9C98C6C-5CF1-024F-B7BD-BBC1F182AF18}" dt="2021-08-03T20:33:16.941" v="259" actId="1036"/>
          <ac:cxnSpMkLst>
            <pc:docMk/>
            <pc:sldMk cId="346818130" sldId="2142532635"/>
            <ac:cxnSpMk id="7" creationId="{595F29BF-5F7A-49AB-94DF-2336A10BF653}"/>
          </ac:cxnSpMkLst>
        </pc:cxnChg>
        <pc:cxnChg chg="mod">
          <ac:chgData name="O'Mahony, Brian" userId="4f701f38-5ac9-4518-9404-e26c93f9fa7d" providerId="ADAL" clId="{C9C98C6C-5CF1-024F-B7BD-BBC1F182AF18}" dt="2021-08-03T20:33:16.941" v="259" actId="1036"/>
          <ac:cxnSpMkLst>
            <pc:docMk/>
            <pc:sldMk cId="346818130" sldId="2142532635"/>
            <ac:cxnSpMk id="235" creationId="{0672814C-AE1D-4069-8F29-827F425EC5B9}"/>
          </ac:cxnSpMkLst>
        </pc:cxnChg>
        <pc:cxnChg chg="mod">
          <ac:chgData name="O'Mahony, Brian" userId="4f701f38-5ac9-4518-9404-e26c93f9fa7d" providerId="ADAL" clId="{C9C98C6C-5CF1-024F-B7BD-BBC1F182AF18}" dt="2021-08-03T20:33:16.941" v="259" actId="1036"/>
          <ac:cxnSpMkLst>
            <pc:docMk/>
            <pc:sldMk cId="346818130" sldId="2142532635"/>
            <ac:cxnSpMk id="236" creationId="{1A3678B4-5F00-45F0-819A-F4F2115867A5}"/>
          </ac:cxnSpMkLst>
        </pc:cxnChg>
      </pc:sldChg>
      <pc:sldChg chg="addSp delSp modSp add del mod modAnim">
        <pc:chgData name="O'Mahony, Brian" userId="4f701f38-5ac9-4518-9404-e26c93f9fa7d" providerId="ADAL" clId="{C9C98C6C-5CF1-024F-B7BD-BBC1F182AF18}" dt="2021-08-03T19:23:27.325" v="12" actId="2696"/>
        <pc:sldMkLst>
          <pc:docMk/>
          <pc:sldMk cId="1334853540" sldId="2142533079"/>
        </pc:sldMkLst>
        <pc:spChg chg="add mod">
          <ac:chgData name="O'Mahony, Brian" userId="4f701f38-5ac9-4518-9404-e26c93f9fa7d" providerId="ADAL" clId="{C9C98C6C-5CF1-024F-B7BD-BBC1F182AF18}" dt="2021-08-03T19:19:49.412" v="9" actId="1076"/>
          <ac:spMkLst>
            <pc:docMk/>
            <pc:sldMk cId="1334853540" sldId="2142533079"/>
            <ac:spMk id="7" creationId="{5E22398C-A979-0048-9101-65ED46B23487}"/>
          </ac:spMkLst>
        </pc:spChg>
        <pc:spChg chg="mod">
          <ac:chgData name="O'Mahony, Brian" userId="4f701f38-5ac9-4518-9404-e26c93f9fa7d" providerId="ADAL" clId="{C9C98C6C-5CF1-024F-B7BD-BBC1F182AF18}" dt="2021-08-03T19:19:31.010" v="1" actId="478"/>
          <ac:spMkLst>
            <pc:docMk/>
            <pc:sldMk cId="1334853540" sldId="2142533079"/>
            <ac:spMk id="47" creationId="{00000000-0000-0000-0000-000000000000}"/>
          </ac:spMkLst>
        </pc:spChg>
        <pc:spChg chg="mod">
          <ac:chgData name="O'Mahony, Brian" userId="4f701f38-5ac9-4518-9404-e26c93f9fa7d" providerId="ADAL" clId="{C9C98C6C-5CF1-024F-B7BD-BBC1F182AF18}" dt="2021-08-03T19:19:31.010" v="1" actId="478"/>
          <ac:spMkLst>
            <pc:docMk/>
            <pc:sldMk cId="1334853540" sldId="2142533079"/>
            <ac:spMk id="48" creationId="{00000000-0000-0000-0000-000000000000}"/>
          </ac:spMkLst>
        </pc:spChg>
        <pc:spChg chg="mod">
          <ac:chgData name="O'Mahony, Brian" userId="4f701f38-5ac9-4518-9404-e26c93f9fa7d" providerId="ADAL" clId="{C9C98C6C-5CF1-024F-B7BD-BBC1F182AF18}" dt="2021-08-03T19:19:31.010" v="1" actId="478"/>
          <ac:spMkLst>
            <pc:docMk/>
            <pc:sldMk cId="1334853540" sldId="2142533079"/>
            <ac:spMk id="50" creationId="{00000000-0000-0000-0000-000000000000}"/>
          </ac:spMkLst>
        </pc:spChg>
        <pc:spChg chg="mod">
          <ac:chgData name="O'Mahony, Brian" userId="4f701f38-5ac9-4518-9404-e26c93f9fa7d" providerId="ADAL" clId="{C9C98C6C-5CF1-024F-B7BD-BBC1F182AF18}" dt="2021-08-03T19:19:31.010" v="1" actId="478"/>
          <ac:spMkLst>
            <pc:docMk/>
            <pc:sldMk cId="1334853540" sldId="2142533079"/>
            <ac:spMk id="51" creationId="{00000000-0000-0000-0000-000000000000}"/>
          </ac:spMkLst>
        </pc:spChg>
        <pc:spChg chg="mod">
          <ac:chgData name="O'Mahony, Brian" userId="4f701f38-5ac9-4518-9404-e26c93f9fa7d" providerId="ADAL" clId="{C9C98C6C-5CF1-024F-B7BD-BBC1F182AF18}" dt="2021-08-03T19:19:31.010" v="1" actId="478"/>
          <ac:spMkLst>
            <pc:docMk/>
            <pc:sldMk cId="1334853540" sldId="2142533079"/>
            <ac:spMk id="52" creationId="{00000000-0000-0000-0000-000000000000}"/>
          </ac:spMkLst>
        </pc:spChg>
        <pc:spChg chg="mod">
          <ac:chgData name="O'Mahony, Brian" userId="4f701f38-5ac9-4518-9404-e26c93f9fa7d" providerId="ADAL" clId="{C9C98C6C-5CF1-024F-B7BD-BBC1F182AF18}" dt="2021-08-03T19:19:31.010" v="1" actId="478"/>
          <ac:spMkLst>
            <pc:docMk/>
            <pc:sldMk cId="1334853540" sldId="2142533079"/>
            <ac:spMk id="53" creationId="{00000000-0000-0000-0000-000000000000}"/>
          </ac:spMkLst>
        </pc:spChg>
        <pc:spChg chg="mod">
          <ac:chgData name="O'Mahony, Brian" userId="4f701f38-5ac9-4518-9404-e26c93f9fa7d" providerId="ADAL" clId="{C9C98C6C-5CF1-024F-B7BD-BBC1F182AF18}" dt="2021-08-03T19:19:31.010" v="1" actId="478"/>
          <ac:spMkLst>
            <pc:docMk/>
            <pc:sldMk cId="1334853540" sldId="2142533079"/>
            <ac:spMk id="54" creationId="{00000000-0000-0000-0000-000000000000}"/>
          </ac:spMkLst>
        </pc:spChg>
        <pc:spChg chg="mod">
          <ac:chgData name="O'Mahony, Brian" userId="4f701f38-5ac9-4518-9404-e26c93f9fa7d" providerId="ADAL" clId="{C9C98C6C-5CF1-024F-B7BD-BBC1F182AF18}" dt="2021-08-03T19:19:31.010" v="1" actId="478"/>
          <ac:spMkLst>
            <pc:docMk/>
            <pc:sldMk cId="1334853540" sldId="2142533079"/>
            <ac:spMk id="55" creationId="{00000000-0000-0000-0000-000000000000}"/>
          </ac:spMkLst>
        </pc:spChg>
        <pc:spChg chg="mod">
          <ac:chgData name="O'Mahony, Brian" userId="4f701f38-5ac9-4518-9404-e26c93f9fa7d" providerId="ADAL" clId="{C9C98C6C-5CF1-024F-B7BD-BBC1F182AF18}" dt="2021-08-03T19:19:31.010" v="1" actId="478"/>
          <ac:spMkLst>
            <pc:docMk/>
            <pc:sldMk cId="1334853540" sldId="2142533079"/>
            <ac:spMk id="57" creationId="{00000000-0000-0000-0000-000000000000}"/>
          </ac:spMkLst>
        </pc:spChg>
        <pc:spChg chg="mod">
          <ac:chgData name="O'Mahony, Brian" userId="4f701f38-5ac9-4518-9404-e26c93f9fa7d" providerId="ADAL" clId="{C9C98C6C-5CF1-024F-B7BD-BBC1F182AF18}" dt="2021-08-03T19:19:31.010" v="1" actId="478"/>
          <ac:spMkLst>
            <pc:docMk/>
            <pc:sldMk cId="1334853540" sldId="2142533079"/>
            <ac:spMk id="59" creationId="{00000000-0000-0000-0000-000000000000}"/>
          </ac:spMkLst>
        </pc:spChg>
        <pc:spChg chg="mod">
          <ac:chgData name="O'Mahony, Brian" userId="4f701f38-5ac9-4518-9404-e26c93f9fa7d" providerId="ADAL" clId="{C9C98C6C-5CF1-024F-B7BD-BBC1F182AF18}" dt="2021-08-03T19:19:31.010" v="1" actId="478"/>
          <ac:spMkLst>
            <pc:docMk/>
            <pc:sldMk cId="1334853540" sldId="2142533079"/>
            <ac:spMk id="61" creationId="{00000000-0000-0000-0000-000000000000}"/>
          </ac:spMkLst>
        </pc:spChg>
        <pc:grpChg chg="del mod">
          <ac:chgData name="O'Mahony, Brian" userId="4f701f38-5ac9-4518-9404-e26c93f9fa7d" providerId="ADAL" clId="{C9C98C6C-5CF1-024F-B7BD-BBC1F182AF18}" dt="2021-08-03T19:19:31.010" v="1" actId="478"/>
          <ac:grpSpMkLst>
            <pc:docMk/>
            <pc:sldMk cId="1334853540" sldId="2142533079"/>
            <ac:grpSpMk id="5" creationId="{B0D57E4F-5E86-A241-92E0-8347B4BD041D}"/>
          </ac:grpSpMkLst>
        </pc:grpChg>
        <pc:grpChg chg="mod">
          <ac:chgData name="O'Mahony, Brian" userId="4f701f38-5ac9-4518-9404-e26c93f9fa7d" providerId="ADAL" clId="{C9C98C6C-5CF1-024F-B7BD-BBC1F182AF18}" dt="2021-08-03T19:19:31.010" v="1" actId="478"/>
          <ac:grpSpMkLst>
            <pc:docMk/>
            <pc:sldMk cId="1334853540" sldId="2142533079"/>
            <ac:grpSpMk id="46" creationId="{00000000-0000-0000-0000-000000000000}"/>
          </ac:grpSpMkLst>
        </pc:grpChg>
        <pc:picChg chg="mod">
          <ac:chgData name="O'Mahony, Brian" userId="4f701f38-5ac9-4518-9404-e26c93f9fa7d" providerId="ADAL" clId="{C9C98C6C-5CF1-024F-B7BD-BBC1F182AF18}" dt="2021-08-03T19:19:31.010" v="1" actId="478"/>
          <ac:picMkLst>
            <pc:docMk/>
            <pc:sldMk cId="1334853540" sldId="2142533079"/>
            <ac:picMk id="49" creationId="{00000000-0000-0000-0000-000000000000}"/>
          </ac:picMkLst>
        </pc:picChg>
        <pc:picChg chg="mod">
          <ac:chgData name="O'Mahony, Brian" userId="4f701f38-5ac9-4518-9404-e26c93f9fa7d" providerId="ADAL" clId="{C9C98C6C-5CF1-024F-B7BD-BBC1F182AF18}" dt="2021-08-03T19:19:31.010" v="1" actId="478"/>
          <ac:picMkLst>
            <pc:docMk/>
            <pc:sldMk cId="1334853540" sldId="2142533079"/>
            <ac:picMk id="56" creationId="{00000000-0000-0000-0000-000000000000}"/>
          </ac:picMkLst>
        </pc:picChg>
        <pc:picChg chg="mod">
          <ac:chgData name="O'Mahony, Brian" userId="4f701f38-5ac9-4518-9404-e26c93f9fa7d" providerId="ADAL" clId="{C9C98C6C-5CF1-024F-B7BD-BBC1F182AF18}" dt="2021-08-03T19:19:31.010" v="1" actId="478"/>
          <ac:picMkLst>
            <pc:docMk/>
            <pc:sldMk cId="1334853540" sldId="2142533079"/>
            <ac:picMk id="58" creationId="{00000000-0000-0000-0000-000000000000}"/>
          </ac:picMkLst>
        </pc:picChg>
        <pc:picChg chg="mod">
          <ac:chgData name="O'Mahony, Brian" userId="4f701f38-5ac9-4518-9404-e26c93f9fa7d" providerId="ADAL" clId="{C9C98C6C-5CF1-024F-B7BD-BBC1F182AF18}" dt="2021-08-03T19:19:31.010" v="1" actId="478"/>
          <ac:picMkLst>
            <pc:docMk/>
            <pc:sldMk cId="1334853540" sldId="2142533079"/>
            <ac:picMk id="60" creationId="{00000000-0000-0000-0000-000000000000}"/>
          </ac:picMkLst>
        </pc:picChg>
        <pc:picChg chg="mod">
          <ac:chgData name="O'Mahony, Brian" userId="4f701f38-5ac9-4518-9404-e26c93f9fa7d" providerId="ADAL" clId="{C9C98C6C-5CF1-024F-B7BD-BBC1F182AF18}" dt="2021-08-03T19:19:31.010" v="1" actId="478"/>
          <ac:picMkLst>
            <pc:docMk/>
            <pc:sldMk cId="1334853540" sldId="2142533079"/>
            <ac:picMk id="62" creationId="{00000000-0000-0000-0000-000000000000}"/>
          </ac:picMkLst>
        </pc:picChg>
        <pc:picChg chg="mod">
          <ac:chgData name="O'Mahony, Brian" userId="4f701f38-5ac9-4518-9404-e26c93f9fa7d" providerId="ADAL" clId="{C9C98C6C-5CF1-024F-B7BD-BBC1F182AF18}" dt="2021-08-03T19:19:31.010" v="1" actId="478"/>
          <ac:picMkLst>
            <pc:docMk/>
            <pc:sldMk cId="1334853540" sldId="2142533079"/>
            <ac:picMk id="64" creationId="{00000000-0000-0000-0000-000000000000}"/>
          </ac:picMkLst>
        </pc:picChg>
        <pc:picChg chg="mod">
          <ac:chgData name="O'Mahony, Brian" userId="4f701f38-5ac9-4518-9404-e26c93f9fa7d" providerId="ADAL" clId="{C9C98C6C-5CF1-024F-B7BD-BBC1F182AF18}" dt="2021-08-03T19:19:31.010" v="1" actId="478"/>
          <ac:picMkLst>
            <pc:docMk/>
            <pc:sldMk cId="1334853540" sldId="2142533079"/>
            <ac:picMk id="65" creationId="{00000000-0000-0000-0000-000000000000}"/>
          </ac:picMkLst>
        </pc:picChg>
        <pc:picChg chg="mod">
          <ac:chgData name="O'Mahony, Brian" userId="4f701f38-5ac9-4518-9404-e26c93f9fa7d" providerId="ADAL" clId="{C9C98C6C-5CF1-024F-B7BD-BBC1F182AF18}" dt="2021-08-03T19:19:31.010" v="1" actId="478"/>
          <ac:picMkLst>
            <pc:docMk/>
            <pc:sldMk cId="1334853540" sldId="2142533079"/>
            <ac:picMk id="66" creationId="{00000000-0000-0000-0000-000000000000}"/>
          </ac:picMkLst>
        </pc:picChg>
        <pc:picChg chg="mod">
          <ac:chgData name="O'Mahony, Brian" userId="4f701f38-5ac9-4518-9404-e26c93f9fa7d" providerId="ADAL" clId="{C9C98C6C-5CF1-024F-B7BD-BBC1F182AF18}" dt="2021-08-03T19:19:31.010" v="1" actId="478"/>
          <ac:picMkLst>
            <pc:docMk/>
            <pc:sldMk cId="1334853540" sldId="2142533079"/>
            <ac:picMk id="67" creationId="{00000000-0000-0000-0000-000000000000}"/>
          </ac:picMkLst>
        </pc:picChg>
        <pc:picChg chg="mod">
          <ac:chgData name="O'Mahony, Brian" userId="4f701f38-5ac9-4518-9404-e26c93f9fa7d" providerId="ADAL" clId="{C9C98C6C-5CF1-024F-B7BD-BBC1F182AF18}" dt="2021-08-03T19:19:31.010" v="1" actId="478"/>
          <ac:picMkLst>
            <pc:docMk/>
            <pc:sldMk cId="1334853540" sldId="2142533079"/>
            <ac:picMk id="68" creationId="{00000000-0000-0000-0000-000000000000}"/>
          </ac:picMkLst>
        </pc:picChg>
        <pc:picChg chg="del">
          <ac:chgData name="O'Mahony, Brian" userId="4f701f38-5ac9-4518-9404-e26c93f9fa7d" providerId="ADAL" clId="{C9C98C6C-5CF1-024F-B7BD-BBC1F182AF18}" dt="2021-08-03T19:19:31.010" v="1" actId="478"/>
          <ac:picMkLst>
            <pc:docMk/>
            <pc:sldMk cId="1334853540" sldId="2142533079"/>
            <ac:picMk id="144" creationId="{E7FDD87A-3A09-8B40-917F-7DFB3592E5C2}"/>
          </ac:picMkLst>
        </pc:picChg>
      </pc:sldChg>
      <pc:sldChg chg="add del">
        <pc:chgData name="O'Mahony, Brian" userId="4f701f38-5ac9-4518-9404-e26c93f9fa7d" providerId="ADAL" clId="{C9C98C6C-5CF1-024F-B7BD-BBC1F182AF18}" dt="2021-08-03T19:23:27.325" v="12" actId="2696"/>
        <pc:sldMkLst>
          <pc:docMk/>
          <pc:sldMk cId="3912861525" sldId="2142533080"/>
        </pc:sldMkLst>
      </pc:sldChg>
      <pc:sldChg chg="addSp delSp modSp add mod delAnim modAnim">
        <pc:chgData name="O'Mahony, Brian" userId="4f701f38-5ac9-4518-9404-e26c93f9fa7d" providerId="ADAL" clId="{C9C98C6C-5CF1-024F-B7BD-BBC1F182AF18}" dt="2021-08-03T20:11:36.144" v="181" actId="1076"/>
        <pc:sldMkLst>
          <pc:docMk/>
          <pc:sldMk cId="699365914" sldId="2142533081"/>
        </pc:sldMkLst>
        <pc:spChg chg="mod">
          <ac:chgData name="O'Mahony, Brian" userId="4f701f38-5ac9-4518-9404-e26c93f9fa7d" providerId="ADAL" clId="{C9C98C6C-5CF1-024F-B7BD-BBC1F182AF18}" dt="2021-08-03T19:26:08.341" v="47" actId="1076"/>
          <ac:spMkLst>
            <pc:docMk/>
            <pc:sldMk cId="699365914" sldId="2142533081"/>
            <ac:spMk id="2" creationId="{00000000-0000-0000-0000-000000000000}"/>
          </ac:spMkLst>
        </pc:spChg>
        <pc:spChg chg="add mod">
          <ac:chgData name="O'Mahony, Brian" userId="4f701f38-5ac9-4518-9404-e26c93f9fa7d" providerId="ADAL" clId="{C9C98C6C-5CF1-024F-B7BD-BBC1F182AF18}" dt="2021-08-03T20:11:11.367" v="176" actId="113"/>
          <ac:spMkLst>
            <pc:docMk/>
            <pc:sldMk cId="699365914" sldId="2142533081"/>
            <ac:spMk id="38" creationId="{FB3F0247-5408-F843-9021-DB5D8041BDF2}"/>
          </ac:spMkLst>
        </pc:spChg>
        <pc:spChg chg="mod">
          <ac:chgData name="O'Mahony, Brian" userId="4f701f38-5ac9-4518-9404-e26c93f9fa7d" providerId="ADAL" clId="{C9C98C6C-5CF1-024F-B7BD-BBC1F182AF18}" dt="2021-08-03T20:11:30.232" v="179" actId="478"/>
          <ac:spMkLst>
            <pc:docMk/>
            <pc:sldMk cId="699365914" sldId="2142533081"/>
            <ac:spMk id="47" creationId="{00000000-0000-0000-0000-000000000000}"/>
          </ac:spMkLst>
        </pc:spChg>
        <pc:spChg chg="mod">
          <ac:chgData name="O'Mahony, Brian" userId="4f701f38-5ac9-4518-9404-e26c93f9fa7d" providerId="ADAL" clId="{C9C98C6C-5CF1-024F-B7BD-BBC1F182AF18}" dt="2021-08-03T20:11:30.232" v="179" actId="478"/>
          <ac:spMkLst>
            <pc:docMk/>
            <pc:sldMk cId="699365914" sldId="2142533081"/>
            <ac:spMk id="48" creationId="{00000000-0000-0000-0000-000000000000}"/>
          </ac:spMkLst>
        </pc:spChg>
        <pc:spChg chg="mod">
          <ac:chgData name="O'Mahony, Brian" userId="4f701f38-5ac9-4518-9404-e26c93f9fa7d" providerId="ADAL" clId="{C9C98C6C-5CF1-024F-B7BD-BBC1F182AF18}" dt="2021-08-03T20:11:30.232" v="179" actId="478"/>
          <ac:spMkLst>
            <pc:docMk/>
            <pc:sldMk cId="699365914" sldId="2142533081"/>
            <ac:spMk id="51" creationId="{00000000-0000-0000-0000-000000000000}"/>
          </ac:spMkLst>
        </pc:spChg>
        <pc:spChg chg="mod">
          <ac:chgData name="O'Mahony, Brian" userId="4f701f38-5ac9-4518-9404-e26c93f9fa7d" providerId="ADAL" clId="{C9C98C6C-5CF1-024F-B7BD-BBC1F182AF18}" dt="2021-08-03T20:11:30.232" v="179" actId="478"/>
          <ac:spMkLst>
            <pc:docMk/>
            <pc:sldMk cId="699365914" sldId="2142533081"/>
            <ac:spMk id="52" creationId="{00000000-0000-0000-0000-000000000000}"/>
          </ac:spMkLst>
        </pc:spChg>
        <pc:spChg chg="mod">
          <ac:chgData name="O'Mahony, Brian" userId="4f701f38-5ac9-4518-9404-e26c93f9fa7d" providerId="ADAL" clId="{C9C98C6C-5CF1-024F-B7BD-BBC1F182AF18}" dt="2021-08-03T20:11:30.232" v="179" actId="478"/>
          <ac:spMkLst>
            <pc:docMk/>
            <pc:sldMk cId="699365914" sldId="2142533081"/>
            <ac:spMk id="53" creationId="{00000000-0000-0000-0000-000000000000}"/>
          </ac:spMkLst>
        </pc:spChg>
        <pc:spChg chg="mod">
          <ac:chgData name="O'Mahony, Brian" userId="4f701f38-5ac9-4518-9404-e26c93f9fa7d" providerId="ADAL" clId="{C9C98C6C-5CF1-024F-B7BD-BBC1F182AF18}" dt="2021-08-03T20:11:30.232" v="179" actId="478"/>
          <ac:spMkLst>
            <pc:docMk/>
            <pc:sldMk cId="699365914" sldId="2142533081"/>
            <ac:spMk id="54" creationId="{00000000-0000-0000-0000-000000000000}"/>
          </ac:spMkLst>
        </pc:spChg>
        <pc:spChg chg="mod">
          <ac:chgData name="O'Mahony, Brian" userId="4f701f38-5ac9-4518-9404-e26c93f9fa7d" providerId="ADAL" clId="{C9C98C6C-5CF1-024F-B7BD-BBC1F182AF18}" dt="2021-08-03T20:11:30.232" v="179" actId="478"/>
          <ac:spMkLst>
            <pc:docMk/>
            <pc:sldMk cId="699365914" sldId="2142533081"/>
            <ac:spMk id="55" creationId="{00000000-0000-0000-0000-000000000000}"/>
          </ac:spMkLst>
        </pc:spChg>
        <pc:spChg chg="mod">
          <ac:chgData name="O'Mahony, Brian" userId="4f701f38-5ac9-4518-9404-e26c93f9fa7d" providerId="ADAL" clId="{C9C98C6C-5CF1-024F-B7BD-BBC1F182AF18}" dt="2021-08-03T20:11:30.232" v="179" actId="478"/>
          <ac:spMkLst>
            <pc:docMk/>
            <pc:sldMk cId="699365914" sldId="2142533081"/>
            <ac:spMk id="57" creationId="{00000000-0000-0000-0000-000000000000}"/>
          </ac:spMkLst>
        </pc:spChg>
        <pc:spChg chg="mod">
          <ac:chgData name="O'Mahony, Brian" userId="4f701f38-5ac9-4518-9404-e26c93f9fa7d" providerId="ADAL" clId="{C9C98C6C-5CF1-024F-B7BD-BBC1F182AF18}" dt="2021-08-03T20:11:30.232" v="179" actId="478"/>
          <ac:spMkLst>
            <pc:docMk/>
            <pc:sldMk cId="699365914" sldId="2142533081"/>
            <ac:spMk id="59" creationId="{00000000-0000-0000-0000-000000000000}"/>
          </ac:spMkLst>
        </pc:spChg>
        <pc:spChg chg="mod">
          <ac:chgData name="O'Mahony, Brian" userId="4f701f38-5ac9-4518-9404-e26c93f9fa7d" providerId="ADAL" clId="{C9C98C6C-5CF1-024F-B7BD-BBC1F182AF18}" dt="2021-08-03T20:11:30.232" v="179" actId="478"/>
          <ac:spMkLst>
            <pc:docMk/>
            <pc:sldMk cId="699365914" sldId="2142533081"/>
            <ac:spMk id="61" creationId="{00000000-0000-0000-0000-000000000000}"/>
          </ac:spMkLst>
        </pc:spChg>
        <pc:spChg chg="mod">
          <ac:chgData name="O'Mahony, Brian" userId="4f701f38-5ac9-4518-9404-e26c93f9fa7d" providerId="ADAL" clId="{C9C98C6C-5CF1-024F-B7BD-BBC1F182AF18}" dt="2021-08-03T19:28:54.883" v="70" actId="1076"/>
          <ac:spMkLst>
            <pc:docMk/>
            <pc:sldMk cId="699365914" sldId="2142533081"/>
            <ac:spMk id="71" creationId="{00000000-0000-0000-0000-000000000000}"/>
          </ac:spMkLst>
        </pc:spChg>
        <pc:spChg chg="mod">
          <ac:chgData name="O'Mahony, Brian" userId="4f701f38-5ac9-4518-9404-e26c93f9fa7d" providerId="ADAL" clId="{C9C98C6C-5CF1-024F-B7BD-BBC1F182AF18}" dt="2021-08-03T19:28:54.883" v="70" actId="1076"/>
          <ac:spMkLst>
            <pc:docMk/>
            <pc:sldMk cId="699365914" sldId="2142533081"/>
            <ac:spMk id="72" creationId="{00000000-0000-0000-0000-000000000000}"/>
          </ac:spMkLst>
        </pc:spChg>
        <pc:spChg chg="mod">
          <ac:chgData name="O'Mahony, Brian" userId="4f701f38-5ac9-4518-9404-e26c93f9fa7d" providerId="ADAL" clId="{C9C98C6C-5CF1-024F-B7BD-BBC1F182AF18}" dt="2021-08-03T19:28:54.883" v="70" actId="1076"/>
          <ac:spMkLst>
            <pc:docMk/>
            <pc:sldMk cId="699365914" sldId="2142533081"/>
            <ac:spMk id="73" creationId="{00000000-0000-0000-0000-000000000000}"/>
          </ac:spMkLst>
        </pc:spChg>
        <pc:spChg chg="mod">
          <ac:chgData name="O'Mahony, Brian" userId="4f701f38-5ac9-4518-9404-e26c93f9fa7d" providerId="ADAL" clId="{C9C98C6C-5CF1-024F-B7BD-BBC1F182AF18}" dt="2021-08-03T19:28:54.883" v="70" actId="1076"/>
          <ac:spMkLst>
            <pc:docMk/>
            <pc:sldMk cId="699365914" sldId="2142533081"/>
            <ac:spMk id="74" creationId="{00000000-0000-0000-0000-000000000000}"/>
          </ac:spMkLst>
        </pc:spChg>
        <pc:spChg chg="mod">
          <ac:chgData name="O'Mahony, Brian" userId="4f701f38-5ac9-4518-9404-e26c93f9fa7d" providerId="ADAL" clId="{C9C98C6C-5CF1-024F-B7BD-BBC1F182AF18}" dt="2021-08-03T19:28:54.883" v="70" actId="1076"/>
          <ac:spMkLst>
            <pc:docMk/>
            <pc:sldMk cId="699365914" sldId="2142533081"/>
            <ac:spMk id="75" creationId="{00000000-0000-0000-0000-000000000000}"/>
          </ac:spMkLst>
        </pc:spChg>
        <pc:spChg chg="mod">
          <ac:chgData name="O'Mahony, Brian" userId="4f701f38-5ac9-4518-9404-e26c93f9fa7d" providerId="ADAL" clId="{C9C98C6C-5CF1-024F-B7BD-BBC1F182AF18}" dt="2021-08-03T19:28:54.883" v="70" actId="1076"/>
          <ac:spMkLst>
            <pc:docMk/>
            <pc:sldMk cId="699365914" sldId="2142533081"/>
            <ac:spMk id="111" creationId="{DD9FFB52-98F9-9145-ACE6-82661B45CE72}"/>
          </ac:spMkLst>
        </pc:spChg>
        <pc:spChg chg="del">
          <ac:chgData name="O'Mahony, Brian" userId="4f701f38-5ac9-4518-9404-e26c93f9fa7d" providerId="ADAL" clId="{C9C98C6C-5CF1-024F-B7BD-BBC1F182AF18}" dt="2021-08-03T19:25:51.749" v="44" actId="478"/>
          <ac:spMkLst>
            <pc:docMk/>
            <pc:sldMk cId="699365914" sldId="2142533081"/>
            <ac:spMk id="143" creationId="{1EC88979-FA1D-47D9-976E-DA48A539E96E}"/>
          </ac:spMkLst>
        </pc:spChg>
        <pc:spChg chg="mod">
          <ac:chgData name="O'Mahony, Brian" userId="4f701f38-5ac9-4518-9404-e26c93f9fa7d" providerId="ADAL" clId="{C9C98C6C-5CF1-024F-B7BD-BBC1F182AF18}" dt="2021-08-03T20:11:30.232" v="179" actId="478"/>
          <ac:spMkLst>
            <pc:docMk/>
            <pc:sldMk cId="699365914" sldId="2142533081"/>
            <ac:spMk id="148" creationId="{0C43E932-D7BD-0148-9919-5E2E633BB8F2}"/>
          </ac:spMkLst>
        </pc:spChg>
        <pc:spChg chg="mod">
          <ac:chgData name="O'Mahony, Brian" userId="4f701f38-5ac9-4518-9404-e26c93f9fa7d" providerId="ADAL" clId="{C9C98C6C-5CF1-024F-B7BD-BBC1F182AF18}" dt="2021-08-03T19:25:27.843" v="18" actId="1076"/>
          <ac:spMkLst>
            <pc:docMk/>
            <pc:sldMk cId="699365914" sldId="2142533081"/>
            <ac:spMk id="165" creationId="{ED5C36FB-76FC-8B46-8267-716993A10B77}"/>
          </ac:spMkLst>
        </pc:spChg>
        <pc:spChg chg="mod">
          <ac:chgData name="O'Mahony, Brian" userId="4f701f38-5ac9-4518-9404-e26c93f9fa7d" providerId="ADAL" clId="{C9C98C6C-5CF1-024F-B7BD-BBC1F182AF18}" dt="2021-08-03T19:25:27.843" v="18" actId="1076"/>
          <ac:spMkLst>
            <pc:docMk/>
            <pc:sldMk cId="699365914" sldId="2142533081"/>
            <ac:spMk id="166" creationId="{AD94CFEE-3FD9-9A47-93AF-4D6F3B44EB22}"/>
          </ac:spMkLst>
        </pc:spChg>
        <pc:spChg chg="mod">
          <ac:chgData name="O'Mahony, Brian" userId="4f701f38-5ac9-4518-9404-e26c93f9fa7d" providerId="ADAL" clId="{C9C98C6C-5CF1-024F-B7BD-BBC1F182AF18}" dt="2021-08-03T19:25:27.843" v="18" actId="1076"/>
          <ac:spMkLst>
            <pc:docMk/>
            <pc:sldMk cId="699365914" sldId="2142533081"/>
            <ac:spMk id="167" creationId="{73491CF0-B39C-C242-BBD3-92EFDD10BA27}"/>
          </ac:spMkLst>
        </pc:spChg>
        <pc:spChg chg="mod">
          <ac:chgData name="O'Mahony, Brian" userId="4f701f38-5ac9-4518-9404-e26c93f9fa7d" providerId="ADAL" clId="{C9C98C6C-5CF1-024F-B7BD-BBC1F182AF18}" dt="2021-08-03T19:25:27.843" v="18" actId="1076"/>
          <ac:spMkLst>
            <pc:docMk/>
            <pc:sldMk cId="699365914" sldId="2142533081"/>
            <ac:spMk id="168" creationId="{8E6B06B1-DC36-3D44-A8BE-A302BAA4C617}"/>
          </ac:spMkLst>
        </pc:spChg>
        <pc:spChg chg="mod">
          <ac:chgData name="O'Mahony, Brian" userId="4f701f38-5ac9-4518-9404-e26c93f9fa7d" providerId="ADAL" clId="{C9C98C6C-5CF1-024F-B7BD-BBC1F182AF18}" dt="2021-08-03T19:25:27.843" v="18" actId="1076"/>
          <ac:spMkLst>
            <pc:docMk/>
            <pc:sldMk cId="699365914" sldId="2142533081"/>
            <ac:spMk id="169" creationId="{9552D7FE-EA2A-C043-A2CD-3C63BE24DD77}"/>
          </ac:spMkLst>
        </pc:spChg>
        <pc:spChg chg="mod">
          <ac:chgData name="O'Mahony, Brian" userId="4f701f38-5ac9-4518-9404-e26c93f9fa7d" providerId="ADAL" clId="{C9C98C6C-5CF1-024F-B7BD-BBC1F182AF18}" dt="2021-08-03T19:25:27.843" v="18" actId="1076"/>
          <ac:spMkLst>
            <pc:docMk/>
            <pc:sldMk cId="699365914" sldId="2142533081"/>
            <ac:spMk id="170" creationId="{50799365-67FE-C243-A8DE-7F90CCFC19A1}"/>
          </ac:spMkLst>
        </pc:spChg>
        <pc:spChg chg="mod">
          <ac:chgData name="O'Mahony, Brian" userId="4f701f38-5ac9-4518-9404-e26c93f9fa7d" providerId="ADAL" clId="{C9C98C6C-5CF1-024F-B7BD-BBC1F182AF18}" dt="2021-08-03T19:25:27.843" v="18" actId="1076"/>
          <ac:spMkLst>
            <pc:docMk/>
            <pc:sldMk cId="699365914" sldId="2142533081"/>
            <ac:spMk id="171" creationId="{41E1F5E6-2937-AA46-9D84-9D5BB54F3EF0}"/>
          </ac:spMkLst>
        </pc:spChg>
        <pc:spChg chg="mod">
          <ac:chgData name="O'Mahony, Brian" userId="4f701f38-5ac9-4518-9404-e26c93f9fa7d" providerId="ADAL" clId="{C9C98C6C-5CF1-024F-B7BD-BBC1F182AF18}" dt="2021-08-03T19:25:27.843" v="18" actId="1076"/>
          <ac:spMkLst>
            <pc:docMk/>
            <pc:sldMk cId="699365914" sldId="2142533081"/>
            <ac:spMk id="172" creationId="{B2E3FB32-DF5C-8145-913C-6F4C3002660F}"/>
          </ac:spMkLst>
        </pc:spChg>
        <pc:spChg chg="mod">
          <ac:chgData name="O'Mahony, Brian" userId="4f701f38-5ac9-4518-9404-e26c93f9fa7d" providerId="ADAL" clId="{C9C98C6C-5CF1-024F-B7BD-BBC1F182AF18}" dt="2021-08-03T19:25:27.843" v="18" actId="1076"/>
          <ac:spMkLst>
            <pc:docMk/>
            <pc:sldMk cId="699365914" sldId="2142533081"/>
            <ac:spMk id="173" creationId="{95E2F8DE-2C59-2645-8C18-DC65FBEA84CE}"/>
          </ac:spMkLst>
        </pc:spChg>
        <pc:spChg chg="mod">
          <ac:chgData name="O'Mahony, Brian" userId="4f701f38-5ac9-4518-9404-e26c93f9fa7d" providerId="ADAL" clId="{C9C98C6C-5CF1-024F-B7BD-BBC1F182AF18}" dt="2021-08-03T19:25:27.843" v="18" actId="1076"/>
          <ac:spMkLst>
            <pc:docMk/>
            <pc:sldMk cId="699365914" sldId="2142533081"/>
            <ac:spMk id="174" creationId="{08091238-48AE-D84A-82FC-A32DE340DBFE}"/>
          </ac:spMkLst>
        </pc:spChg>
        <pc:spChg chg="mod">
          <ac:chgData name="O'Mahony, Brian" userId="4f701f38-5ac9-4518-9404-e26c93f9fa7d" providerId="ADAL" clId="{C9C98C6C-5CF1-024F-B7BD-BBC1F182AF18}" dt="2021-08-03T19:25:27.843" v="18" actId="1076"/>
          <ac:spMkLst>
            <pc:docMk/>
            <pc:sldMk cId="699365914" sldId="2142533081"/>
            <ac:spMk id="175" creationId="{468B4880-4EB9-164B-9169-A9564A5E5D5D}"/>
          </ac:spMkLst>
        </pc:spChg>
        <pc:spChg chg="mod">
          <ac:chgData name="O'Mahony, Brian" userId="4f701f38-5ac9-4518-9404-e26c93f9fa7d" providerId="ADAL" clId="{C9C98C6C-5CF1-024F-B7BD-BBC1F182AF18}" dt="2021-08-03T19:25:27.843" v="18" actId="1076"/>
          <ac:spMkLst>
            <pc:docMk/>
            <pc:sldMk cId="699365914" sldId="2142533081"/>
            <ac:spMk id="176" creationId="{B0CA5F5E-8B41-EB45-9A1C-00D8F09D9BC3}"/>
          </ac:spMkLst>
        </pc:spChg>
        <pc:spChg chg="mod">
          <ac:chgData name="O'Mahony, Brian" userId="4f701f38-5ac9-4518-9404-e26c93f9fa7d" providerId="ADAL" clId="{C9C98C6C-5CF1-024F-B7BD-BBC1F182AF18}" dt="2021-08-03T19:58:27.090" v="96" actId="1076"/>
          <ac:spMkLst>
            <pc:docMk/>
            <pc:sldMk cId="699365914" sldId="2142533081"/>
            <ac:spMk id="190" creationId="{80DD3E37-7C5A-9D47-A246-2AF68DE3B19E}"/>
          </ac:spMkLst>
        </pc:spChg>
        <pc:spChg chg="mod">
          <ac:chgData name="O'Mahony, Brian" userId="4f701f38-5ac9-4518-9404-e26c93f9fa7d" providerId="ADAL" clId="{C9C98C6C-5CF1-024F-B7BD-BBC1F182AF18}" dt="2021-08-03T19:58:27.090" v="96" actId="1076"/>
          <ac:spMkLst>
            <pc:docMk/>
            <pc:sldMk cId="699365914" sldId="2142533081"/>
            <ac:spMk id="191" creationId="{1E0BCC56-1E13-C049-BC5C-974051CC8851}"/>
          </ac:spMkLst>
        </pc:spChg>
        <pc:spChg chg="mod">
          <ac:chgData name="O'Mahony, Brian" userId="4f701f38-5ac9-4518-9404-e26c93f9fa7d" providerId="ADAL" clId="{C9C98C6C-5CF1-024F-B7BD-BBC1F182AF18}" dt="2021-08-03T19:58:27.090" v="96" actId="1076"/>
          <ac:spMkLst>
            <pc:docMk/>
            <pc:sldMk cId="699365914" sldId="2142533081"/>
            <ac:spMk id="192" creationId="{2889D863-3AEA-7343-AD83-161716491E99}"/>
          </ac:spMkLst>
        </pc:spChg>
        <pc:spChg chg="mod">
          <ac:chgData name="O'Mahony, Brian" userId="4f701f38-5ac9-4518-9404-e26c93f9fa7d" providerId="ADAL" clId="{C9C98C6C-5CF1-024F-B7BD-BBC1F182AF18}" dt="2021-08-03T19:58:27.090" v="96" actId="1076"/>
          <ac:spMkLst>
            <pc:docMk/>
            <pc:sldMk cId="699365914" sldId="2142533081"/>
            <ac:spMk id="193" creationId="{4F4E91B5-E622-CA40-ACB3-0BF128E7E657}"/>
          </ac:spMkLst>
        </pc:spChg>
        <pc:spChg chg="mod">
          <ac:chgData name="O'Mahony, Brian" userId="4f701f38-5ac9-4518-9404-e26c93f9fa7d" providerId="ADAL" clId="{C9C98C6C-5CF1-024F-B7BD-BBC1F182AF18}" dt="2021-08-03T19:58:27.090" v="96" actId="1076"/>
          <ac:spMkLst>
            <pc:docMk/>
            <pc:sldMk cId="699365914" sldId="2142533081"/>
            <ac:spMk id="194" creationId="{88FF2282-849C-3142-A9D1-AE4152E0CBC0}"/>
          </ac:spMkLst>
        </pc:spChg>
        <pc:spChg chg="mod">
          <ac:chgData name="O'Mahony, Brian" userId="4f701f38-5ac9-4518-9404-e26c93f9fa7d" providerId="ADAL" clId="{C9C98C6C-5CF1-024F-B7BD-BBC1F182AF18}" dt="2021-08-03T19:58:27.090" v="96" actId="1076"/>
          <ac:spMkLst>
            <pc:docMk/>
            <pc:sldMk cId="699365914" sldId="2142533081"/>
            <ac:spMk id="195" creationId="{909DAF62-6B36-6C4B-8656-0C94E02F93E4}"/>
          </ac:spMkLst>
        </pc:spChg>
        <pc:spChg chg="mod">
          <ac:chgData name="O'Mahony, Brian" userId="4f701f38-5ac9-4518-9404-e26c93f9fa7d" providerId="ADAL" clId="{C9C98C6C-5CF1-024F-B7BD-BBC1F182AF18}" dt="2021-08-03T19:58:27.090" v="96" actId="1076"/>
          <ac:spMkLst>
            <pc:docMk/>
            <pc:sldMk cId="699365914" sldId="2142533081"/>
            <ac:spMk id="196" creationId="{C8FDEF79-8F11-B146-8CA6-0A7AA8A6D20C}"/>
          </ac:spMkLst>
        </pc:spChg>
        <pc:spChg chg="mod">
          <ac:chgData name="O'Mahony, Brian" userId="4f701f38-5ac9-4518-9404-e26c93f9fa7d" providerId="ADAL" clId="{C9C98C6C-5CF1-024F-B7BD-BBC1F182AF18}" dt="2021-08-03T19:58:27.090" v="96" actId="1076"/>
          <ac:spMkLst>
            <pc:docMk/>
            <pc:sldMk cId="699365914" sldId="2142533081"/>
            <ac:spMk id="197" creationId="{946E16B4-397B-4A4B-BF15-F2A1A286BD49}"/>
          </ac:spMkLst>
        </pc:spChg>
        <pc:spChg chg="mod">
          <ac:chgData name="O'Mahony, Brian" userId="4f701f38-5ac9-4518-9404-e26c93f9fa7d" providerId="ADAL" clId="{C9C98C6C-5CF1-024F-B7BD-BBC1F182AF18}" dt="2021-08-03T19:58:27.090" v="96" actId="1076"/>
          <ac:spMkLst>
            <pc:docMk/>
            <pc:sldMk cId="699365914" sldId="2142533081"/>
            <ac:spMk id="198" creationId="{2F38B60D-A036-924B-B4EF-439838B685A6}"/>
          </ac:spMkLst>
        </pc:spChg>
        <pc:spChg chg="mod">
          <ac:chgData name="O'Mahony, Brian" userId="4f701f38-5ac9-4518-9404-e26c93f9fa7d" providerId="ADAL" clId="{C9C98C6C-5CF1-024F-B7BD-BBC1F182AF18}" dt="2021-08-03T19:58:27.090" v="96" actId="1076"/>
          <ac:spMkLst>
            <pc:docMk/>
            <pc:sldMk cId="699365914" sldId="2142533081"/>
            <ac:spMk id="199" creationId="{18892D1B-B9AD-9A40-A772-6FEC2A661FA1}"/>
          </ac:spMkLst>
        </pc:spChg>
        <pc:spChg chg="mod">
          <ac:chgData name="O'Mahony, Brian" userId="4f701f38-5ac9-4518-9404-e26c93f9fa7d" providerId="ADAL" clId="{C9C98C6C-5CF1-024F-B7BD-BBC1F182AF18}" dt="2021-08-03T19:58:27.090" v="96" actId="1076"/>
          <ac:spMkLst>
            <pc:docMk/>
            <pc:sldMk cId="699365914" sldId="2142533081"/>
            <ac:spMk id="200" creationId="{C61FBB36-3C68-DB46-93E1-CC0A5EDEB934}"/>
          </ac:spMkLst>
        </pc:spChg>
        <pc:spChg chg="mod">
          <ac:chgData name="O'Mahony, Brian" userId="4f701f38-5ac9-4518-9404-e26c93f9fa7d" providerId="ADAL" clId="{C9C98C6C-5CF1-024F-B7BD-BBC1F182AF18}" dt="2021-08-03T19:58:27.090" v="96" actId="1076"/>
          <ac:spMkLst>
            <pc:docMk/>
            <pc:sldMk cId="699365914" sldId="2142533081"/>
            <ac:spMk id="201" creationId="{7536A421-3B02-F74F-AB2C-4A95BB750B7C}"/>
          </ac:spMkLst>
        </pc:spChg>
        <pc:spChg chg="mod">
          <ac:chgData name="O'Mahony, Brian" userId="4f701f38-5ac9-4518-9404-e26c93f9fa7d" providerId="ADAL" clId="{C9C98C6C-5CF1-024F-B7BD-BBC1F182AF18}" dt="2021-08-03T20:04:14.228" v="121"/>
          <ac:spMkLst>
            <pc:docMk/>
            <pc:sldMk cId="699365914" sldId="2142533081"/>
            <ac:spMk id="212" creationId="{D6762044-E28C-144B-8445-46D22675C941}"/>
          </ac:spMkLst>
        </pc:spChg>
        <pc:spChg chg="del mod">
          <ac:chgData name="O'Mahony, Brian" userId="4f701f38-5ac9-4518-9404-e26c93f9fa7d" providerId="ADAL" clId="{C9C98C6C-5CF1-024F-B7BD-BBC1F182AF18}" dt="2021-08-03T20:05:41.847" v="125" actId="478"/>
          <ac:spMkLst>
            <pc:docMk/>
            <pc:sldMk cId="699365914" sldId="2142533081"/>
            <ac:spMk id="213" creationId="{DAC0C2A5-9AE0-6241-AF16-11CC631FCFEE}"/>
          </ac:spMkLst>
        </pc:spChg>
        <pc:spChg chg="mod">
          <ac:chgData name="O'Mahony, Brian" userId="4f701f38-5ac9-4518-9404-e26c93f9fa7d" providerId="ADAL" clId="{C9C98C6C-5CF1-024F-B7BD-BBC1F182AF18}" dt="2021-08-03T20:04:14.228" v="121"/>
          <ac:spMkLst>
            <pc:docMk/>
            <pc:sldMk cId="699365914" sldId="2142533081"/>
            <ac:spMk id="214" creationId="{8BD974C1-DFA1-8045-A216-D5628FD2AFE4}"/>
          </ac:spMkLst>
        </pc:spChg>
        <pc:spChg chg="mod">
          <ac:chgData name="O'Mahony, Brian" userId="4f701f38-5ac9-4518-9404-e26c93f9fa7d" providerId="ADAL" clId="{C9C98C6C-5CF1-024F-B7BD-BBC1F182AF18}" dt="2021-08-03T20:04:14.228" v="121"/>
          <ac:spMkLst>
            <pc:docMk/>
            <pc:sldMk cId="699365914" sldId="2142533081"/>
            <ac:spMk id="215" creationId="{CFF7E6C6-6AC1-F741-B322-E1300E917CE8}"/>
          </ac:spMkLst>
        </pc:spChg>
        <pc:spChg chg="mod">
          <ac:chgData name="O'Mahony, Brian" userId="4f701f38-5ac9-4518-9404-e26c93f9fa7d" providerId="ADAL" clId="{C9C98C6C-5CF1-024F-B7BD-BBC1F182AF18}" dt="2021-08-03T20:04:14.228" v="121"/>
          <ac:spMkLst>
            <pc:docMk/>
            <pc:sldMk cId="699365914" sldId="2142533081"/>
            <ac:spMk id="216" creationId="{595532EE-EA49-854F-9337-1FB63FCEAC99}"/>
          </ac:spMkLst>
        </pc:spChg>
        <pc:spChg chg="mod">
          <ac:chgData name="O'Mahony, Brian" userId="4f701f38-5ac9-4518-9404-e26c93f9fa7d" providerId="ADAL" clId="{C9C98C6C-5CF1-024F-B7BD-BBC1F182AF18}" dt="2021-08-03T20:04:14.228" v="121"/>
          <ac:spMkLst>
            <pc:docMk/>
            <pc:sldMk cId="699365914" sldId="2142533081"/>
            <ac:spMk id="217" creationId="{CDD53961-9674-C34B-B684-66863D2C428D}"/>
          </ac:spMkLst>
        </pc:spChg>
        <pc:spChg chg="mod">
          <ac:chgData name="O'Mahony, Brian" userId="4f701f38-5ac9-4518-9404-e26c93f9fa7d" providerId="ADAL" clId="{C9C98C6C-5CF1-024F-B7BD-BBC1F182AF18}" dt="2021-08-03T20:04:14.228" v="121"/>
          <ac:spMkLst>
            <pc:docMk/>
            <pc:sldMk cId="699365914" sldId="2142533081"/>
            <ac:spMk id="218" creationId="{B8338DE3-1123-E346-AE80-A807D3C46588}"/>
          </ac:spMkLst>
        </pc:spChg>
        <pc:spChg chg="mod">
          <ac:chgData name="O'Mahony, Brian" userId="4f701f38-5ac9-4518-9404-e26c93f9fa7d" providerId="ADAL" clId="{C9C98C6C-5CF1-024F-B7BD-BBC1F182AF18}" dt="2021-08-03T20:04:14.228" v="121"/>
          <ac:spMkLst>
            <pc:docMk/>
            <pc:sldMk cId="699365914" sldId="2142533081"/>
            <ac:spMk id="219" creationId="{E3110F86-1809-EB45-9FAA-B0FECC0BA55C}"/>
          </ac:spMkLst>
        </pc:spChg>
        <pc:spChg chg="mod">
          <ac:chgData name="O'Mahony, Brian" userId="4f701f38-5ac9-4518-9404-e26c93f9fa7d" providerId="ADAL" clId="{C9C98C6C-5CF1-024F-B7BD-BBC1F182AF18}" dt="2021-08-03T20:04:14.228" v="121"/>
          <ac:spMkLst>
            <pc:docMk/>
            <pc:sldMk cId="699365914" sldId="2142533081"/>
            <ac:spMk id="220" creationId="{4C1E977C-EDBF-BE44-B629-9DAA86B12EF2}"/>
          </ac:spMkLst>
        </pc:spChg>
        <pc:spChg chg="mod">
          <ac:chgData name="O'Mahony, Brian" userId="4f701f38-5ac9-4518-9404-e26c93f9fa7d" providerId="ADAL" clId="{C9C98C6C-5CF1-024F-B7BD-BBC1F182AF18}" dt="2021-08-03T20:04:14.228" v="121"/>
          <ac:spMkLst>
            <pc:docMk/>
            <pc:sldMk cId="699365914" sldId="2142533081"/>
            <ac:spMk id="221" creationId="{F87076A6-871C-B148-9081-D4B004719852}"/>
          </ac:spMkLst>
        </pc:spChg>
        <pc:spChg chg="mod">
          <ac:chgData name="O'Mahony, Brian" userId="4f701f38-5ac9-4518-9404-e26c93f9fa7d" providerId="ADAL" clId="{C9C98C6C-5CF1-024F-B7BD-BBC1F182AF18}" dt="2021-08-03T20:04:14.228" v="121"/>
          <ac:spMkLst>
            <pc:docMk/>
            <pc:sldMk cId="699365914" sldId="2142533081"/>
            <ac:spMk id="222" creationId="{FD60D8AE-57A9-F74D-9320-576051185C3F}"/>
          </ac:spMkLst>
        </pc:spChg>
        <pc:spChg chg="mod">
          <ac:chgData name="O'Mahony, Brian" userId="4f701f38-5ac9-4518-9404-e26c93f9fa7d" providerId="ADAL" clId="{C9C98C6C-5CF1-024F-B7BD-BBC1F182AF18}" dt="2021-08-03T20:04:14.228" v="121"/>
          <ac:spMkLst>
            <pc:docMk/>
            <pc:sldMk cId="699365914" sldId="2142533081"/>
            <ac:spMk id="223" creationId="{D535817E-587A-6A47-9C30-81A0500D7826}"/>
          </ac:spMkLst>
        </pc:spChg>
        <pc:spChg chg="add mod">
          <ac:chgData name="O'Mahony, Brian" userId="4f701f38-5ac9-4518-9404-e26c93f9fa7d" providerId="ADAL" clId="{C9C98C6C-5CF1-024F-B7BD-BBC1F182AF18}" dt="2021-08-03T20:11:36.144" v="181" actId="1076"/>
          <ac:spMkLst>
            <pc:docMk/>
            <pc:sldMk cId="699365914" sldId="2142533081"/>
            <ac:spMk id="224" creationId="{6B1CC4A8-12E3-8F4B-84E6-7995F64154A5}"/>
          </ac:spMkLst>
        </pc:spChg>
        <pc:grpChg chg="del mod">
          <ac:chgData name="O'Mahony, Brian" userId="4f701f38-5ac9-4518-9404-e26c93f9fa7d" providerId="ADAL" clId="{C9C98C6C-5CF1-024F-B7BD-BBC1F182AF18}" dt="2021-08-03T20:11:30.232" v="179" actId="478"/>
          <ac:grpSpMkLst>
            <pc:docMk/>
            <pc:sldMk cId="699365914" sldId="2142533081"/>
            <ac:grpSpMk id="5" creationId="{B0D57E4F-5E86-A241-92E0-8347B4BD041D}"/>
          </ac:grpSpMkLst>
        </pc:grpChg>
        <pc:grpChg chg="mod">
          <ac:chgData name="O'Mahony, Brian" userId="4f701f38-5ac9-4518-9404-e26c93f9fa7d" providerId="ADAL" clId="{C9C98C6C-5CF1-024F-B7BD-BBC1F182AF18}" dt="2021-08-03T20:11:30.232" v="179" actId="478"/>
          <ac:grpSpMkLst>
            <pc:docMk/>
            <pc:sldMk cId="699365914" sldId="2142533081"/>
            <ac:grpSpMk id="6" creationId="{4F2347A1-FD60-A347-A9C9-678E8873E304}"/>
          </ac:grpSpMkLst>
        </pc:grpChg>
        <pc:grpChg chg="mod">
          <ac:chgData name="O'Mahony, Brian" userId="4f701f38-5ac9-4518-9404-e26c93f9fa7d" providerId="ADAL" clId="{C9C98C6C-5CF1-024F-B7BD-BBC1F182AF18}" dt="2021-08-03T19:28:54.883" v="70" actId="1076"/>
          <ac:grpSpMkLst>
            <pc:docMk/>
            <pc:sldMk cId="699365914" sldId="2142533081"/>
            <ac:grpSpMk id="10" creationId="{75D8F175-E83E-3C47-832C-0F2C96D84218}"/>
          </ac:grpSpMkLst>
        </pc:grpChg>
        <pc:grpChg chg="add mod">
          <ac:chgData name="O'Mahony, Brian" userId="4f701f38-5ac9-4518-9404-e26c93f9fa7d" providerId="ADAL" clId="{C9C98C6C-5CF1-024F-B7BD-BBC1F182AF18}" dt="2021-08-03T20:06:23.522" v="150" actId="1037"/>
          <ac:grpSpMkLst>
            <pc:docMk/>
            <pc:sldMk cId="699365914" sldId="2142533081"/>
            <ac:grpSpMk id="32" creationId="{E87C3BE1-C4A1-314A-BC5F-0BB5583824F6}"/>
          </ac:grpSpMkLst>
        </pc:grpChg>
        <pc:grpChg chg="add">
          <ac:chgData name="O'Mahony, Brian" userId="4f701f38-5ac9-4518-9404-e26c93f9fa7d" providerId="ADAL" clId="{C9C98C6C-5CF1-024F-B7BD-BBC1F182AF18}" dt="2021-08-03T20:00:37.900" v="101" actId="164"/>
          <ac:grpSpMkLst>
            <pc:docMk/>
            <pc:sldMk cId="699365914" sldId="2142533081"/>
            <ac:grpSpMk id="33" creationId="{F08D74BD-5C51-3C44-9C22-2D048D679699}"/>
          </ac:grpSpMkLst>
        </pc:grpChg>
        <pc:grpChg chg="mod">
          <ac:chgData name="O'Mahony, Brian" userId="4f701f38-5ac9-4518-9404-e26c93f9fa7d" providerId="ADAL" clId="{C9C98C6C-5CF1-024F-B7BD-BBC1F182AF18}" dt="2021-08-03T20:11:30.232" v="179" actId="478"/>
          <ac:grpSpMkLst>
            <pc:docMk/>
            <pc:sldMk cId="699365914" sldId="2142533081"/>
            <ac:grpSpMk id="46" creationId="{00000000-0000-0000-0000-000000000000}"/>
          </ac:grpSpMkLst>
        </pc:grpChg>
        <pc:grpChg chg="mod">
          <ac:chgData name="O'Mahony, Brian" userId="4f701f38-5ac9-4518-9404-e26c93f9fa7d" providerId="ADAL" clId="{C9C98C6C-5CF1-024F-B7BD-BBC1F182AF18}" dt="2021-08-03T19:28:54.883" v="70" actId="1076"/>
          <ac:grpSpMkLst>
            <pc:docMk/>
            <pc:sldMk cId="699365914" sldId="2142533081"/>
            <ac:grpSpMk id="69" creationId="{00000000-0000-0000-0000-000000000000}"/>
          </ac:grpSpMkLst>
        </pc:grpChg>
        <pc:grpChg chg="add del mod">
          <ac:chgData name="O'Mahony, Brian" userId="4f701f38-5ac9-4518-9404-e26c93f9fa7d" providerId="ADAL" clId="{C9C98C6C-5CF1-024F-B7BD-BBC1F182AF18}" dt="2021-08-03T19:25:30.386" v="19"/>
          <ac:grpSpMkLst>
            <pc:docMk/>
            <pc:sldMk cId="699365914" sldId="2142533081"/>
            <ac:grpSpMk id="124" creationId="{170C1672-0956-804D-88DC-860E1D6C93FB}"/>
          </ac:grpSpMkLst>
        </pc:grpChg>
        <pc:grpChg chg="mod">
          <ac:chgData name="O'Mahony, Brian" userId="4f701f38-5ac9-4518-9404-e26c93f9fa7d" providerId="ADAL" clId="{C9C98C6C-5CF1-024F-B7BD-BBC1F182AF18}" dt="2021-08-03T19:25:27.843" v="18" actId="1076"/>
          <ac:grpSpMkLst>
            <pc:docMk/>
            <pc:sldMk cId="699365914" sldId="2142533081"/>
            <ac:grpSpMk id="127" creationId="{7234975F-B656-FC49-A62E-7DCAD27CECB1}"/>
          </ac:grpSpMkLst>
        </pc:grpChg>
        <pc:grpChg chg="mod">
          <ac:chgData name="O'Mahony, Brian" userId="4f701f38-5ac9-4518-9404-e26c93f9fa7d" providerId="ADAL" clId="{C9C98C6C-5CF1-024F-B7BD-BBC1F182AF18}" dt="2021-08-03T19:25:27.843" v="18" actId="1076"/>
          <ac:grpSpMkLst>
            <pc:docMk/>
            <pc:sldMk cId="699365914" sldId="2142533081"/>
            <ac:grpSpMk id="129" creationId="{09D288A9-8F9A-3D4F-B4C9-923C2166CD30}"/>
          </ac:grpSpMkLst>
        </pc:grpChg>
        <pc:grpChg chg="mod">
          <ac:chgData name="O'Mahony, Brian" userId="4f701f38-5ac9-4518-9404-e26c93f9fa7d" providerId="ADAL" clId="{C9C98C6C-5CF1-024F-B7BD-BBC1F182AF18}" dt="2021-08-03T19:25:27.843" v="18" actId="1076"/>
          <ac:grpSpMkLst>
            <pc:docMk/>
            <pc:sldMk cId="699365914" sldId="2142533081"/>
            <ac:grpSpMk id="164" creationId="{8CF3057E-C5D9-E745-8EF8-A43822228C67}"/>
          </ac:grpSpMkLst>
        </pc:grpChg>
        <pc:grpChg chg="add del mod">
          <ac:chgData name="O'Mahony, Brian" userId="4f701f38-5ac9-4518-9404-e26c93f9fa7d" providerId="ADAL" clId="{C9C98C6C-5CF1-024F-B7BD-BBC1F182AF18}" dt="2021-08-03T19:58:27.710" v="97"/>
          <ac:grpSpMkLst>
            <pc:docMk/>
            <pc:sldMk cId="699365914" sldId="2142533081"/>
            <ac:grpSpMk id="181" creationId="{27444AC5-C6C1-B944-812B-649EE8510023}"/>
          </ac:grpSpMkLst>
        </pc:grpChg>
        <pc:grpChg chg="mod">
          <ac:chgData name="O'Mahony, Brian" userId="4f701f38-5ac9-4518-9404-e26c93f9fa7d" providerId="ADAL" clId="{C9C98C6C-5CF1-024F-B7BD-BBC1F182AF18}" dt="2021-08-03T19:58:27.090" v="96" actId="1076"/>
          <ac:grpSpMkLst>
            <pc:docMk/>
            <pc:sldMk cId="699365914" sldId="2142533081"/>
            <ac:grpSpMk id="182" creationId="{FDFF72A9-EFE9-1741-9E0A-B3C1F82D9A1F}"/>
          </ac:grpSpMkLst>
        </pc:grpChg>
        <pc:grpChg chg="mod">
          <ac:chgData name="O'Mahony, Brian" userId="4f701f38-5ac9-4518-9404-e26c93f9fa7d" providerId="ADAL" clId="{C9C98C6C-5CF1-024F-B7BD-BBC1F182AF18}" dt="2021-08-03T19:58:27.090" v="96" actId="1076"/>
          <ac:grpSpMkLst>
            <pc:docMk/>
            <pc:sldMk cId="699365914" sldId="2142533081"/>
            <ac:grpSpMk id="183" creationId="{65660FC9-4A68-0943-B70C-1E67C4602820}"/>
          </ac:grpSpMkLst>
        </pc:grpChg>
        <pc:grpChg chg="mod">
          <ac:chgData name="O'Mahony, Brian" userId="4f701f38-5ac9-4518-9404-e26c93f9fa7d" providerId="ADAL" clId="{C9C98C6C-5CF1-024F-B7BD-BBC1F182AF18}" dt="2021-08-03T19:58:27.090" v="96" actId="1076"/>
          <ac:grpSpMkLst>
            <pc:docMk/>
            <pc:sldMk cId="699365914" sldId="2142533081"/>
            <ac:grpSpMk id="189" creationId="{46F17AB1-A26F-884E-9F00-80D239A85B06}"/>
          </ac:grpSpMkLst>
        </pc:grpChg>
        <pc:grpChg chg="add mod">
          <ac:chgData name="O'Mahony, Brian" userId="4f701f38-5ac9-4518-9404-e26c93f9fa7d" providerId="ADAL" clId="{C9C98C6C-5CF1-024F-B7BD-BBC1F182AF18}" dt="2021-08-03T20:04:29.641" v="122" actId="1076"/>
          <ac:grpSpMkLst>
            <pc:docMk/>
            <pc:sldMk cId="699365914" sldId="2142533081"/>
            <ac:grpSpMk id="203" creationId="{D2B12096-A84D-7545-89E1-C87CA6572810}"/>
          </ac:grpSpMkLst>
        </pc:grpChg>
        <pc:grpChg chg="mod">
          <ac:chgData name="O'Mahony, Brian" userId="4f701f38-5ac9-4518-9404-e26c93f9fa7d" providerId="ADAL" clId="{C9C98C6C-5CF1-024F-B7BD-BBC1F182AF18}" dt="2021-08-03T20:04:14.228" v="121"/>
          <ac:grpSpMkLst>
            <pc:docMk/>
            <pc:sldMk cId="699365914" sldId="2142533081"/>
            <ac:grpSpMk id="204" creationId="{8039275A-0308-7A49-8C3D-BD115011A9C0}"/>
          </ac:grpSpMkLst>
        </pc:grpChg>
        <pc:grpChg chg="mod">
          <ac:chgData name="O'Mahony, Brian" userId="4f701f38-5ac9-4518-9404-e26c93f9fa7d" providerId="ADAL" clId="{C9C98C6C-5CF1-024F-B7BD-BBC1F182AF18}" dt="2021-08-03T20:04:14.228" v="121"/>
          <ac:grpSpMkLst>
            <pc:docMk/>
            <pc:sldMk cId="699365914" sldId="2142533081"/>
            <ac:grpSpMk id="205" creationId="{832EAC23-C0F4-2546-BC2D-AE82D9AE6AD3}"/>
          </ac:grpSpMkLst>
        </pc:grpChg>
        <pc:grpChg chg="mod">
          <ac:chgData name="O'Mahony, Brian" userId="4f701f38-5ac9-4518-9404-e26c93f9fa7d" providerId="ADAL" clId="{C9C98C6C-5CF1-024F-B7BD-BBC1F182AF18}" dt="2021-08-03T20:04:14.228" v="121"/>
          <ac:grpSpMkLst>
            <pc:docMk/>
            <pc:sldMk cId="699365914" sldId="2142533081"/>
            <ac:grpSpMk id="211" creationId="{27407893-FC08-144F-B709-ED2DD722729F}"/>
          </ac:grpSpMkLst>
        </pc:grpChg>
        <pc:picChg chg="mod">
          <ac:chgData name="O'Mahony, Brian" userId="4f701f38-5ac9-4518-9404-e26c93f9fa7d" providerId="ADAL" clId="{C9C98C6C-5CF1-024F-B7BD-BBC1F182AF18}" dt="2021-08-03T20:11:30.232" v="179" actId="478"/>
          <ac:picMkLst>
            <pc:docMk/>
            <pc:sldMk cId="699365914" sldId="2142533081"/>
            <ac:picMk id="49" creationId="{00000000-0000-0000-0000-000000000000}"/>
          </ac:picMkLst>
        </pc:picChg>
        <pc:picChg chg="mod">
          <ac:chgData name="O'Mahony, Brian" userId="4f701f38-5ac9-4518-9404-e26c93f9fa7d" providerId="ADAL" clId="{C9C98C6C-5CF1-024F-B7BD-BBC1F182AF18}" dt="2021-08-03T20:11:30.232" v="179" actId="478"/>
          <ac:picMkLst>
            <pc:docMk/>
            <pc:sldMk cId="699365914" sldId="2142533081"/>
            <ac:picMk id="56" creationId="{00000000-0000-0000-0000-000000000000}"/>
          </ac:picMkLst>
        </pc:picChg>
        <pc:picChg chg="mod">
          <ac:chgData name="O'Mahony, Brian" userId="4f701f38-5ac9-4518-9404-e26c93f9fa7d" providerId="ADAL" clId="{C9C98C6C-5CF1-024F-B7BD-BBC1F182AF18}" dt="2021-08-03T20:11:30.232" v="179" actId="478"/>
          <ac:picMkLst>
            <pc:docMk/>
            <pc:sldMk cId="699365914" sldId="2142533081"/>
            <ac:picMk id="58" creationId="{00000000-0000-0000-0000-000000000000}"/>
          </ac:picMkLst>
        </pc:picChg>
        <pc:picChg chg="mod">
          <ac:chgData name="O'Mahony, Brian" userId="4f701f38-5ac9-4518-9404-e26c93f9fa7d" providerId="ADAL" clId="{C9C98C6C-5CF1-024F-B7BD-BBC1F182AF18}" dt="2021-08-03T20:11:30.232" v="179" actId="478"/>
          <ac:picMkLst>
            <pc:docMk/>
            <pc:sldMk cId="699365914" sldId="2142533081"/>
            <ac:picMk id="60" creationId="{00000000-0000-0000-0000-000000000000}"/>
          </ac:picMkLst>
        </pc:picChg>
        <pc:picChg chg="mod">
          <ac:chgData name="O'Mahony, Brian" userId="4f701f38-5ac9-4518-9404-e26c93f9fa7d" providerId="ADAL" clId="{C9C98C6C-5CF1-024F-B7BD-BBC1F182AF18}" dt="2021-08-03T20:11:30.232" v="179" actId="478"/>
          <ac:picMkLst>
            <pc:docMk/>
            <pc:sldMk cId="699365914" sldId="2142533081"/>
            <ac:picMk id="62" creationId="{00000000-0000-0000-0000-000000000000}"/>
          </ac:picMkLst>
        </pc:picChg>
        <pc:picChg chg="mod">
          <ac:chgData name="O'Mahony, Brian" userId="4f701f38-5ac9-4518-9404-e26c93f9fa7d" providerId="ADAL" clId="{C9C98C6C-5CF1-024F-B7BD-BBC1F182AF18}" dt="2021-08-03T20:11:30.232" v="179" actId="478"/>
          <ac:picMkLst>
            <pc:docMk/>
            <pc:sldMk cId="699365914" sldId="2142533081"/>
            <ac:picMk id="64" creationId="{00000000-0000-0000-0000-000000000000}"/>
          </ac:picMkLst>
        </pc:picChg>
        <pc:picChg chg="mod">
          <ac:chgData name="O'Mahony, Brian" userId="4f701f38-5ac9-4518-9404-e26c93f9fa7d" providerId="ADAL" clId="{C9C98C6C-5CF1-024F-B7BD-BBC1F182AF18}" dt="2021-08-03T20:11:30.232" v="179" actId="478"/>
          <ac:picMkLst>
            <pc:docMk/>
            <pc:sldMk cId="699365914" sldId="2142533081"/>
            <ac:picMk id="65" creationId="{00000000-0000-0000-0000-000000000000}"/>
          </ac:picMkLst>
        </pc:picChg>
        <pc:picChg chg="mod">
          <ac:chgData name="O'Mahony, Brian" userId="4f701f38-5ac9-4518-9404-e26c93f9fa7d" providerId="ADAL" clId="{C9C98C6C-5CF1-024F-B7BD-BBC1F182AF18}" dt="2021-08-03T20:11:30.232" v="179" actId="478"/>
          <ac:picMkLst>
            <pc:docMk/>
            <pc:sldMk cId="699365914" sldId="2142533081"/>
            <ac:picMk id="66" creationId="{00000000-0000-0000-0000-000000000000}"/>
          </ac:picMkLst>
        </pc:picChg>
        <pc:picChg chg="mod">
          <ac:chgData name="O'Mahony, Brian" userId="4f701f38-5ac9-4518-9404-e26c93f9fa7d" providerId="ADAL" clId="{C9C98C6C-5CF1-024F-B7BD-BBC1F182AF18}" dt="2021-08-03T20:11:30.232" v="179" actId="478"/>
          <ac:picMkLst>
            <pc:docMk/>
            <pc:sldMk cId="699365914" sldId="2142533081"/>
            <ac:picMk id="67" creationId="{00000000-0000-0000-0000-000000000000}"/>
          </ac:picMkLst>
        </pc:picChg>
        <pc:picChg chg="del mod">
          <ac:chgData name="O'Mahony, Brian" userId="4f701f38-5ac9-4518-9404-e26c93f9fa7d" providerId="ADAL" clId="{C9C98C6C-5CF1-024F-B7BD-BBC1F182AF18}" dt="2021-08-03T20:11:30.232" v="179" actId="478"/>
          <ac:picMkLst>
            <pc:docMk/>
            <pc:sldMk cId="699365914" sldId="2142533081"/>
            <ac:picMk id="144" creationId="{E7FDD87A-3A09-8B40-917F-7DFB3592E5C2}"/>
          </ac:picMkLst>
        </pc:picChg>
        <pc:picChg chg="mod">
          <ac:chgData name="O'Mahony, Brian" userId="4f701f38-5ac9-4518-9404-e26c93f9fa7d" providerId="ADAL" clId="{C9C98C6C-5CF1-024F-B7BD-BBC1F182AF18}" dt="2021-08-03T20:11:30.232" v="179" actId="478"/>
          <ac:picMkLst>
            <pc:docMk/>
            <pc:sldMk cId="699365914" sldId="2142533081"/>
            <ac:picMk id="147" creationId="{16FEDF71-69BE-2645-A814-2E1E780ED00A}"/>
          </ac:picMkLst>
        </pc:picChg>
        <pc:picChg chg="mod">
          <ac:chgData name="O'Mahony, Brian" userId="4f701f38-5ac9-4518-9404-e26c93f9fa7d" providerId="ADAL" clId="{C9C98C6C-5CF1-024F-B7BD-BBC1F182AF18}" dt="2021-08-03T19:25:27.843" v="18" actId="1076"/>
          <ac:picMkLst>
            <pc:docMk/>
            <pc:sldMk cId="699365914" sldId="2142533081"/>
            <ac:picMk id="149" creationId="{E337825B-D5C2-234F-81C3-5D9DBE705404}"/>
          </ac:picMkLst>
        </pc:picChg>
        <pc:picChg chg="mod">
          <ac:chgData name="O'Mahony, Brian" userId="4f701f38-5ac9-4518-9404-e26c93f9fa7d" providerId="ADAL" clId="{C9C98C6C-5CF1-024F-B7BD-BBC1F182AF18}" dt="2021-08-03T19:25:27.843" v="18" actId="1076"/>
          <ac:picMkLst>
            <pc:docMk/>
            <pc:sldMk cId="699365914" sldId="2142533081"/>
            <ac:picMk id="150" creationId="{9196DFFF-3FB5-1041-A177-D00A00428BFC}"/>
          </ac:picMkLst>
        </pc:picChg>
        <pc:picChg chg="mod">
          <ac:chgData name="O'Mahony, Brian" userId="4f701f38-5ac9-4518-9404-e26c93f9fa7d" providerId="ADAL" clId="{C9C98C6C-5CF1-024F-B7BD-BBC1F182AF18}" dt="2021-08-03T19:25:27.843" v="18" actId="1076"/>
          <ac:picMkLst>
            <pc:docMk/>
            <pc:sldMk cId="699365914" sldId="2142533081"/>
            <ac:picMk id="151" creationId="{E830948F-9578-FC42-9822-541D892897AB}"/>
          </ac:picMkLst>
        </pc:picChg>
        <pc:picChg chg="mod">
          <ac:chgData name="O'Mahony, Brian" userId="4f701f38-5ac9-4518-9404-e26c93f9fa7d" providerId="ADAL" clId="{C9C98C6C-5CF1-024F-B7BD-BBC1F182AF18}" dt="2021-08-03T19:25:27.843" v="18" actId="1076"/>
          <ac:picMkLst>
            <pc:docMk/>
            <pc:sldMk cId="699365914" sldId="2142533081"/>
            <ac:picMk id="152" creationId="{DB63DE5D-82B9-074B-AE19-82962D732560}"/>
          </ac:picMkLst>
        </pc:picChg>
        <pc:picChg chg="mod">
          <ac:chgData name="O'Mahony, Brian" userId="4f701f38-5ac9-4518-9404-e26c93f9fa7d" providerId="ADAL" clId="{C9C98C6C-5CF1-024F-B7BD-BBC1F182AF18}" dt="2021-08-03T19:25:27.843" v="18" actId="1076"/>
          <ac:picMkLst>
            <pc:docMk/>
            <pc:sldMk cId="699365914" sldId="2142533081"/>
            <ac:picMk id="163" creationId="{5D8F6A3F-C1F0-4944-B4B4-A4315636A252}"/>
          </ac:picMkLst>
        </pc:picChg>
        <pc:picChg chg="add del mod">
          <ac:chgData name="O'Mahony, Brian" userId="4f701f38-5ac9-4518-9404-e26c93f9fa7d" providerId="ADAL" clId="{C9C98C6C-5CF1-024F-B7BD-BBC1F182AF18}" dt="2021-08-03T19:25:30.386" v="19"/>
          <ac:picMkLst>
            <pc:docMk/>
            <pc:sldMk cId="699365914" sldId="2142533081"/>
            <ac:picMk id="177" creationId="{BBCAE5F1-001D-0940-A347-0E0FD7EA3966}"/>
          </ac:picMkLst>
        </pc:picChg>
        <pc:picChg chg="add del mod">
          <ac:chgData name="O'Mahony, Brian" userId="4f701f38-5ac9-4518-9404-e26c93f9fa7d" providerId="ADAL" clId="{C9C98C6C-5CF1-024F-B7BD-BBC1F182AF18}" dt="2021-08-03T19:28:59.110" v="71" actId="478"/>
          <ac:picMkLst>
            <pc:docMk/>
            <pc:sldMk cId="699365914" sldId="2142533081"/>
            <ac:picMk id="178" creationId="{730DBFEA-16FA-A543-9085-7C5204B7B6B2}"/>
          </ac:picMkLst>
        </pc:picChg>
        <pc:picChg chg="mod">
          <ac:chgData name="O'Mahony, Brian" userId="4f701f38-5ac9-4518-9404-e26c93f9fa7d" providerId="ADAL" clId="{C9C98C6C-5CF1-024F-B7BD-BBC1F182AF18}" dt="2021-08-03T19:58:27.090" v="96" actId="1076"/>
          <ac:picMkLst>
            <pc:docMk/>
            <pc:sldMk cId="699365914" sldId="2142533081"/>
            <ac:picMk id="184" creationId="{1D76FF5B-D5D8-844B-9F62-82921170BCB5}"/>
          </ac:picMkLst>
        </pc:picChg>
        <pc:picChg chg="mod">
          <ac:chgData name="O'Mahony, Brian" userId="4f701f38-5ac9-4518-9404-e26c93f9fa7d" providerId="ADAL" clId="{C9C98C6C-5CF1-024F-B7BD-BBC1F182AF18}" dt="2021-08-03T19:58:27.090" v="96" actId="1076"/>
          <ac:picMkLst>
            <pc:docMk/>
            <pc:sldMk cId="699365914" sldId="2142533081"/>
            <ac:picMk id="185" creationId="{2C310503-0A6D-7E43-83F3-3EE9997BAEF6}"/>
          </ac:picMkLst>
        </pc:picChg>
        <pc:picChg chg="mod">
          <ac:chgData name="O'Mahony, Brian" userId="4f701f38-5ac9-4518-9404-e26c93f9fa7d" providerId="ADAL" clId="{C9C98C6C-5CF1-024F-B7BD-BBC1F182AF18}" dt="2021-08-03T19:58:27.090" v="96" actId="1076"/>
          <ac:picMkLst>
            <pc:docMk/>
            <pc:sldMk cId="699365914" sldId="2142533081"/>
            <ac:picMk id="186" creationId="{167EADA1-FCA9-C444-8810-096792C2304A}"/>
          </ac:picMkLst>
        </pc:picChg>
        <pc:picChg chg="mod">
          <ac:chgData name="O'Mahony, Brian" userId="4f701f38-5ac9-4518-9404-e26c93f9fa7d" providerId="ADAL" clId="{C9C98C6C-5CF1-024F-B7BD-BBC1F182AF18}" dt="2021-08-03T19:58:27.090" v="96" actId="1076"/>
          <ac:picMkLst>
            <pc:docMk/>
            <pc:sldMk cId="699365914" sldId="2142533081"/>
            <ac:picMk id="187" creationId="{4811A61E-6133-254A-9EBC-74D0723C3408}"/>
          </ac:picMkLst>
        </pc:picChg>
        <pc:picChg chg="mod">
          <ac:chgData name="O'Mahony, Brian" userId="4f701f38-5ac9-4518-9404-e26c93f9fa7d" providerId="ADAL" clId="{C9C98C6C-5CF1-024F-B7BD-BBC1F182AF18}" dt="2021-08-03T19:58:27.090" v="96" actId="1076"/>
          <ac:picMkLst>
            <pc:docMk/>
            <pc:sldMk cId="699365914" sldId="2142533081"/>
            <ac:picMk id="188" creationId="{AEED3481-1824-B04B-A614-49B40BC45362}"/>
          </ac:picMkLst>
        </pc:picChg>
        <pc:picChg chg="add del mod">
          <ac:chgData name="O'Mahony, Brian" userId="4f701f38-5ac9-4518-9404-e26c93f9fa7d" providerId="ADAL" clId="{C9C98C6C-5CF1-024F-B7BD-BBC1F182AF18}" dt="2021-08-03T19:58:27.710" v="97"/>
          <ac:picMkLst>
            <pc:docMk/>
            <pc:sldMk cId="699365914" sldId="2142533081"/>
            <ac:picMk id="202" creationId="{66C788A3-9051-304F-A12B-514129BC720F}"/>
          </ac:picMkLst>
        </pc:picChg>
        <pc:picChg chg="mod">
          <ac:chgData name="O'Mahony, Brian" userId="4f701f38-5ac9-4518-9404-e26c93f9fa7d" providerId="ADAL" clId="{C9C98C6C-5CF1-024F-B7BD-BBC1F182AF18}" dt="2021-08-03T20:04:14.228" v="121"/>
          <ac:picMkLst>
            <pc:docMk/>
            <pc:sldMk cId="699365914" sldId="2142533081"/>
            <ac:picMk id="206" creationId="{D011CDAD-C362-C147-B510-78E4B091A877}"/>
          </ac:picMkLst>
        </pc:picChg>
        <pc:picChg chg="mod">
          <ac:chgData name="O'Mahony, Brian" userId="4f701f38-5ac9-4518-9404-e26c93f9fa7d" providerId="ADAL" clId="{C9C98C6C-5CF1-024F-B7BD-BBC1F182AF18}" dt="2021-08-03T20:04:14.228" v="121"/>
          <ac:picMkLst>
            <pc:docMk/>
            <pc:sldMk cId="699365914" sldId="2142533081"/>
            <ac:picMk id="207" creationId="{E4372FEA-9D96-2B42-969C-A3B83F69A671}"/>
          </ac:picMkLst>
        </pc:picChg>
        <pc:picChg chg="mod">
          <ac:chgData name="O'Mahony, Brian" userId="4f701f38-5ac9-4518-9404-e26c93f9fa7d" providerId="ADAL" clId="{C9C98C6C-5CF1-024F-B7BD-BBC1F182AF18}" dt="2021-08-03T20:04:14.228" v="121"/>
          <ac:picMkLst>
            <pc:docMk/>
            <pc:sldMk cId="699365914" sldId="2142533081"/>
            <ac:picMk id="208" creationId="{6D77CA7B-31B7-5146-920F-665386DB8011}"/>
          </ac:picMkLst>
        </pc:picChg>
        <pc:picChg chg="mod">
          <ac:chgData name="O'Mahony, Brian" userId="4f701f38-5ac9-4518-9404-e26c93f9fa7d" providerId="ADAL" clId="{C9C98C6C-5CF1-024F-B7BD-BBC1F182AF18}" dt="2021-08-03T20:04:14.228" v="121"/>
          <ac:picMkLst>
            <pc:docMk/>
            <pc:sldMk cId="699365914" sldId="2142533081"/>
            <ac:picMk id="209" creationId="{7A51FE88-AF60-7B49-8958-C1E19EE54590}"/>
          </ac:picMkLst>
        </pc:picChg>
        <pc:picChg chg="mod">
          <ac:chgData name="O'Mahony, Brian" userId="4f701f38-5ac9-4518-9404-e26c93f9fa7d" providerId="ADAL" clId="{C9C98C6C-5CF1-024F-B7BD-BBC1F182AF18}" dt="2021-08-03T20:04:14.228" v="121"/>
          <ac:picMkLst>
            <pc:docMk/>
            <pc:sldMk cId="699365914" sldId="2142533081"/>
            <ac:picMk id="210" creationId="{7490D9E4-3D4A-5D4C-AEC0-7E248045A844}"/>
          </ac:picMkLst>
        </pc:picChg>
        <pc:cxnChg chg="mod">
          <ac:chgData name="O'Mahony, Brian" userId="4f701f38-5ac9-4518-9404-e26c93f9fa7d" providerId="ADAL" clId="{C9C98C6C-5CF1-024F-B7BD-BBC1F182AF18}" dt="2021-08-03T19:29:53.168" v="77"/>
          <ac:cxnSpMkLst>
            <pc:docMk/>
            <pc:sldMk cId="699365914" sldId="2142533081"/>
            <ac:cxnSpMk id="70" creationId="{00000000-0000-0000-0000-000000000000}"/>
          </ac:cxnSpMkLst>
        </pc:cxnChg>
        <pc:cxnChg chg="mod">
          <ac:chgData name="O'Mahony, Brian" userId="4f701f38-5ac9-4518-9404-e26c93f9fa7d" providerId="ADAL" clId="{C9C98C6C-5CF1-024F-B7BD-BBC1F182AF18}" dt="2021-08-03T19:30:10.134" v="79" actId="14100"/>
          <ac:cxnSpMkLst>
            <pc:docMk/>
            <pc:sldMk cId="699365914" sldId="2142533081"/>
            <ac:cxnSpMk id="76" creationId="{00000000-0000-0000-0000-000000000000}"/>
          </ac:cxnSpMkLst>
        </pc:cxnChg>
        <pc:cxnChg chg="mod">
          <ac:chgData name="O'Mahony, Brian" userId="4f701f38-5ac9-4518-9404-e26c93f9fa7d" providerId="ADAL" clId="{C9C98C6C-5CF1-024F-B7BD-BBC1F182AF18}" dt="2021-08-03T20:06:58.684" v="157" actId="1038"/>
          <ac:cxnSpMkLst>
            <pc:docMk/>
            <pc:sldMk cId="699365914" sldId="2142533081"/>
            <ac:cxnSpMk id="77" creationId="{00000000-0000-0000-0000-000000000000}"/>
          </ac:cxnSpMkLst>
        </pc:cxnChg>
        <pc:cxnChg chg="del mod">
          <ac:chgData name="O'Mahony, Brian" userId="4f701f38-5ac9-4518-9404-e26c93f9fa7d" providerId="ADAL" clId="{C9C98C6C-5CF1-024F-B7BD-BBC1F182AF18}" dt="2021-08-03T19:28:02.472" v="63" actId="478"/>
          <ac:cxnSpMkLst>
            <pc:docMk/>
            <pc:sldMk cId="699365914" sldId="2142533081"/>
            <ac:cxnSpMk id="78" creationId="{00000000-0000-0000-0000-000000000000}"/>
          </ac:cxnSpMkLst>
        </pc:cxnChg>
        <pc:cxnChg chg="del mod">
          <ac:chgData name="O'Mahony, Brian" userId="4f701f38-5ac9-4518-9404-e26c93f9fa7d" providerId="ADAL" clId="{C9C98C6C-5CF1-024F-B7BD-BBC1F182AF18}" dt="2021-08-03T19:27:54.654" v="62" actId="478"/>
          <ac:cxnSpMkLst>
            <pc:docMk/>
            <pc:sldMk cId="699365914" sldId="2142533081"/>
            <ac:cxnSpMk id="79" creationId="{00000000-0000-0000-0000-000000000000}"/>
          </ac:cxnSpMkLst>
        </pc:cxnChg>
        <pc:cxnChg chg="mod">
          <ac:chgData name="O'Mahony, Brian" userId="4f701f38-5ac9-4518-9404-e26c93f9fa7d" providerId="ADAL" clId="{C9C98C6C-5CF1-024F-B7BD-BBC1F182AF18}" dt="2021-08-03T19:30:05.285" v="78" actId="14100"/>
          <ac:cxnSpMkLst>
            <pc:docMk/>
            <pc:sldMk cId="699365914" sldId="2142533081"/>
            <ac:cxnSpMk id="146" creationId="{6CD895B9-D185-5447-92E9-C1E540CF8940}"/>
          </ac:cxnSpMkLst>
        </pc:cxnChg>
        <pc:cxnChg chg="add mod">
          <ac:chgData name="O'Mahony, Brian" userId="4f701f38-5ac9-4518-9404-e26c93f9fa7d" providerId="ADAL" clId="{C9C98C6C-5CF1-024F-B7BD-BBC1F182AF18}" dt="2021-08-03T19:30:19.595" v="81" actId="1076"/>
          <ac:cxnSpMkLst>
            <pc:docMk/>
            <pc:sldMk cId="699365914" sldId="2142533081"/>
            <ac:cxnSpMk id="179" creationId="{92A052EE-B214-B749-A8B0-76967E9F481F}"/>
          </ac:cxnSpMkLst>
        </pc:cxnChg>
        <pc:cxnChg chg="add mod">
          <ac:chgData name="O'Mahony, Brian" userId="4f701f38-5ac9-4518-9404-e26c93f9fa7d" providerId="ADAL" clId="{C9C98C6C-5CF1-024F-B7BD-BBC1F182AF18}" dt="2021-08-03T19:30:26.130" v="83" actId="1076"/>
          <ac:cxnSpMkLst>
            <pc:docMk/>
            <pc:sldMk cId="699365914" sldId="2142533081"/>
            <ac:cxnSpMk id="180" creationId="{D4B232BF-197E-CF4E-81AC-C921CCCB0168}"/>
          </ac:cxnSpMkLst>
        </pc:cxnChg>
      </pc:sldChg>
      <pc:sldChg chg="addSp delSp modSp add mod ord">
        <pc:chgData name="O'Mahony, Brian" userId="4f701f38-5ac9-4518-9404-e26c93f9fa7d" providerId="ADAL" clId="{C9C98C6C-5CF1-024F-B7BD-BBC1F182AF18}" dt="2021-08-03T20:11:24.798" v="178" actId="1076"/>
        <pc:sldMkLst>
          <pc:docMk/>
          <pc:sldMk cId="3912861525" sldId="2142533082"/>
        </pc:sldMkLst>
        <pc:spChg chg="mod">
          <ac:chgData name="O'Mahony, Brian" userId="4f701f38-5ac9-4518-9404-e26c93f9fa7d" providerId="ADAL" clId="{C9C98C6C-5CF1-024F-B7BD-BBC1F182AF18}" dt="2021-08-03T20:10:11.799" v="174" actId="1076"/>
          <ac:spMkLst>
            <pc:docMk/>
            <pc:sldMk cId="3912861525" sldId="2142533082"/>
            <ac:spMk id="2" creationId="{00000000-0000-0000-0000-000000000000}"/>
          </ac:spMkLst>
        </pc:spChg>
        <pc:spChg chg="mod">
          <ac:chgData name="O'Mahony, Brian" userId="4f701f38-5ac9-4518-9404-e26c93f9fa7d" providerId="ADAL" clId="{C9C98C6C-5CF1-024F-B7BD-BBC1F182AF18}" dt="2021-08-03T20:11:02.704" v="175" actId="478"/>
          <ac:spMkLst>
            <pc:docMk/>
            <pc:sldMk cId="3912861525" sldId="2142533082"/>
            <ac:spMk id="47" creationId="{00000000-0000-0000-0000-000000000000}"/>
          </ac:spMkLst>
        </pc:spChg>
        <pc:spChg chg="mod">
          <ac:chgData name="O'Mahony, Brian" userId="4f701f38-5ac9-4518-9404-e26c93f9fa7d" providerId="ADAL" clId="{C9C98C6C-5CF1-024F-B7BD-BBC1F182AF18}" dt="2021-08-03T20:11:02.704" v="175" actId="478"/>
          <ac:spMkLst>
            <pc:docMk/>
            <pc:sldMk cId="3912861525" sldId="2142533082"/>
            <ac:spMk id="48" creationId="{00000000-0000-0000-0000-000000000000}"/>
          </ac:spMkLst>
        </pc:spChg>
        <pc:spChg chg="mod">
          <ac:chgData name="O'Mahony, Brian" userId="4f701f38-5ac9-4518-9404-e26c93f9fa7d" providerId="ADAL" clId="{C9C98C6C-5CF1-024F-B7BD-BBC1F182AF18}" dt="2021-08-03T20:11:02.704" v="175" actId="478"/>
          <ac:spMkLst>
            <pc:docMk/>
            <pc:sldMk cId="3912861525" sldId="2142533082"/>
            <ac:spMk id="51" creationId="{00000000-0000-0000-0000-000000000000}"/>
          </ac:spMkLst>
        </pc:spChg>
        <pc:spChg chg="mod">
          <ac:chgData name="O'Mahony, Brian" userId="4f701f38-5ac9-4518-9404-e26c93f9fa7d" providerId="ADAL" clId="{C9C98C6C-5CF1-024F-B7BD-BBC1F182AF18}" dt="2021-08-03T20:11:02.704" v="175" actId="478"/>
          <ac:spMkLst>
            <pc:docMk/>
            <pc:sldMk cId="3912861525" sldId="2142533082"/>
            <ac:spMk id="52" creationId="{00000000-0000-0000-0000-000000000000}"/>
          </ac:spMkLst>
        </pc:spChg>
        <pc:spChg chg="mod">
          <ac:chgData name="O'Mahony, Brian" userId="4f701f38-5ac9-4518-9404-e26c93f9fa7d" providerId="ADAL" clId="{C9C98C6C-5CF1-024F-B7BD-BBC1F182AF18}" dt="2021-08-03T20:11:02.704" v="175" actId="478"/>
          <ac:spMkLst>
            <pc:docMk/>
            <pc:sldMk cId="3912861525" sldId="2142533082"/>
            <ac:spMk id="53" creationId="{00000000-0000-0000-0000-000000000000}"/>
          </ac:spMkLst>
        </pc:spChg>
        <pc:spChg chg="mod">
          <ac:chgData name="O'Mahony, Brian" userId="4f701f38-5ac9-4518-9404-e26c93f9fa7d" providerId="ADAL" clId="{C9C98C6C-5CF1-024F-B7BD-BBC1F182AF18}" dt="2021-08-03T20:11:02.704" v="175" actId="478"/>
          <ac:spMkLst>
            <pc:docMk/>
            <pc:sldMk cId="3912861525" sldId="2142533082"/>
            <ac:spMk id="54" creationId="{00000000-0000-0000-0000-000000000000}"/>
          </ac:spMkLst>
        </pc:spChg>
        <pc:spChg chg="mod">
          <ac:chgData name="O'Mahony, Brian" userId="4f701f38-5ac9-4518-9404-e26c93f9fa7d" providerId="ADAL" clId="{C9C98C6C-5CF1-024F-B7BD-BBC1F182AF18}" dt="2021-08-03T20:11:02.704" v="175" actId="478"/>
          <ac:spMkLst>
            <pc:docMk/>
            <pc:sldMk cId="3912861525" sldId="2142533082"/>
            <ac:spMk id="55" creationId="{00000000-0000-0000-0000-000000000000}"/>
          </ac:spMkLst>
        </pc:spChg>
        <pc:spChg chg="mod">
          <ac:chgData name="O'Mahony, Brian" userId="4f701f38-5ac9-4518-9404-e26c93f9fa7d" providerId="ADAL" clId="{C9C98C6C-5CF1-024F-B7BD-BBC1F182AF18}" dt="2021-08-03T20:11:02.704" v="175" actId="478"/>
          <ac:spMkLst>
            <pc:docMk/>
            <pc:sldMk cId="3912861525" sldId="2142533082"/>
            <ac:spMk id="57" creationId="{00000000-0000-0000-0000-000000000000}"/>
          </ac:spMkLst>
        </pc:spChg>
        <pc:spChg chg="mod">
          <ac:chgData name="O'Mahony, Brian" userId="4f701f38-5ac9-4518-9404-e26c93f9fa7d" providerId="ADAL" clId="{C9C98C6C-5CF1-024F-B7BD-BBC1F182AF18}" dt="2021-08-03T20:11:02.704" v="175" actId="478"/>
          <ac:spMkLst>
            <pc:docMk/>
            <pc:sldMk cId="3912861525" sldId="2142533082"/>
            <ac:spMk id="59" creationId="{00000000-0000-0000-0000-000000000000}"/>
          </ac:spMkLst>
        </pc:spChg>
        <pc:spChg chg="mod">
          <ac:chgData name="O'Mahony, Brian" userId="4f701f38-5ac9-4518-9404-e26c93f9fa7d" providerId="ADAL" clId="{C9C98C6C-5CF1-024F-B7BD-BBC1F182AF18}" dt="2021-08-03T20:11:02.704" v="175" actId="478"/>
          <ac:spMkLst>
            <pc:docMk/>
            <pc:sldMk cId="3912861525" sldId="2142533082"/>
            <ac:spMk id="61" creationId="{00000000-0000-0000-0000-000000000000}"/>
          </ac:spMkLst>
        </pc:spChg>
        <pc:spChg chg="add mod">
          <ac:chgData name="O'Mahony, Brian" userId="4f701f38-5ac9-4518-9404-e26c93f9fa7d" providerId="ADAL" clId="{C9C98C6C-5CF1-024F-B7BD-BBC1F182AF18}" dt="2021-08-03T20:11:24.798" v="178" actId="1076"/>
          <ac:spMkLst>
            <pc:docMk/>
            <pc:sldMk cId="3912861525" sldId="2142533082"/>
            <ac:spMk id="124" creationId="{0EA99FC5-D56D-2E4C-ACAB-CF6DABFF1016}"/>
          </ac:spMkLst>
        </pc:spChg>
        <pc:spChg chg="mod">
          <ac:chgData name="O'Mahony, Brian" userId="4f701f38-5ac9-4518-9404-e26c93f9fa7d" providerId="ADAL" clId="{C9C98C6C-5CF1-024F-B7BD-BBC1F182AF18}" dt="2021-08-03T20:11:02.704" v="175" actId="478"/>
          <ac:spMkLst>
            <pc:docMk/>
            <pc:sldMk cId="3912861525" sldId="2142533082"/>
            <ac:spMk id="148" creationId="{0C43E932-D7BD-0148-9919-5E2E633BB8F2}"/>
          </ac:spMkLst>
        </pc:spChg>
        <pc:grpChg chg="del mod">
          <ac:chgData name="O'Mahony, Brian" userId="4f701f38-5ac9-4518-9404-e26c93f9fa7d" providerId="ADAL" clId="{C9C98C6C-5CF1-024F-B7BD-BBC1F182AF18}" dt="2021-08-03T20:11:02.704" v="175" actId="478"/>
          <ac:grpSpMkLst>
            <pc:docMk/>
            <pc:sldMk cId="3912861525" sldId="2142533082"/>
            <ac:grpSpMk id="5" creationId="{B0D57E4F-5E86-A241-92E0-8347B4BD041D}"/>
          </ac:grpSpMkLst>
        </pc:grpChg>
        <pc:grpChg chg="mod">
          <ac:chgData name="O'Mahony, Brian" userId="4f701f38-5ac9-4518-9404-e26c93f9fa7d" providerId="ADAL" clId="{C9C98C6C-5CF1-024F-B7BD-BBC1F182AF18}" dt="2021-08-03T20:11:02.704" v="175" actId="478"/>
          <ac:grpSpMkLst>
            <pc:docMk/>
            <pc:sldMk cId="3912861525" sldId="2142533082"/>
            <ac:grpSpMk id="6" creationId="{4F2347A1-FD60-A347-A9C9-678E8873E304}"/>
          </ac:grpSpMkLst>
        </pc:grpChg>
        <pc:grpChg chg="mod">
          <ac:chgData name="O'Mahony, Brian" userId="4f701f38-5ac9-4518-9404-e26c93f9fa7d" providerId="ADAL" clId="{C9C98C6C-5CF1-024F-B7BD-BBC1F182AF18}" dt="2021-08-03T20:11:02.704" v="175" actId="478"/>
          <ac:grpSpMkLst>
            <pc:docMk/>
            <pc:sldMk cId="3912861525" sldId="2142533082"/>
            <ac:grpSpMk id="46" creationId="{00000000-0000-0000-0000-000000000000}"/>
          </ac:grpSpMkLst>
        </pc:grpChg>
        <pc:picChg chg="mod">
          <ac:chgData name="O'Mahony, Brian" userId="4f701f38-5ac9-4518-9404-e26c93f9fa7d" providerId="ADAL" clId="{C9C98C6C-5CF1-024F-B7BD-BBC1F182AF18}" dt="2021-08-03T20:11:02.704" v="175" actId="478"/>
          <ac:picMkLst>
            <pc:docMk/>
            <pc:sldMk cId="3912861525" sldId="2142533082"/>
            <ac:picMk id="49" creationId="{00000000-0000-0000-0000-000000000000}"/>
          </ac:picMkLst>
        </pc:picChg>
        <pc:picChg chg="mod">
          <ac:chgData name="O'Mahony, Brian" userId="4f701f38-5ac9-4518-9404-e26c93f9fa7d" providerId="ADAL" clId="{C9C98C6C-5CF1-024F-B7BD-BBC1F182AF18}" dt="2021-08-03T20:11:02.704" v="175" actId="478"/>
          <ac:picMkLst>
            <pc:docMk/>
            <pc:sldMk cId="3912861525" sldId="2142533082"/>
            <ac:picMk id="56" creationId="{00000000-0000-0000-0000-000000000000}"/>
          </ac:picMkLst>
        </pc:picChg>
        <pc:picChg chg="mod">
          <ac:chgData name="O'Mahony, Brian" userId="4f701f38-5ac9-4518-9404-e26c93f9fa7d" providerId="ADAL" clId="{C9C98C6C-5CF1-024F-B7BD-BBC1F182AF18}" dt="2021-08-03T20:11:02.704" v="175" actId="478"/>
          <ac:picMkLst>
            <pc:docMk/>
            <pc:sldMk cId="3912861525" sldId="2142533082"/>
            <ac:picMk id="58" creationId="{00000000-0000-0000-0000-000000000000}"/>
          </ac:picMkLst>
        </pc:picChg>
        <pc:picChg chg="mod">
          <ac:chgData name="O'Mahony, Brian" userId="4f701f38-5ac9-4518-9404-e26c93f9fa7d" providerId="ADAL" clId="{C9C98C6C-5CF1-024F-B7BD-BBC1F182AF18}" dt="2021-08-03T20:11:02.704" v="175" actId="478"/>
          <ac:picMkLst>
            <pc:docMk/>
            <pc:sldMk cId="3912861525" sldId="2142533082"/>
            <ac:picMk id="60" creationId="{00000000-0000-0000-0000-000000000000}"/>
          </ac:picMkLst>
        </pc:picChg>
        <pc:picChg chg="mod">
          <ac:chgData name="O'Mahony, Brian" userId="4f701f38-5ac9-4518-9404-e26c93f9fa7d" providerId="ADAL" clId="{C9C98C6C-5CF1-024F-B7BD-BBC1F182AF18}" dt="2021-08-03T20:11:02.704" v="175" actId="478"/>
          <ac:picMkLst>
            <pc:docMk/>
            <pc:sldMk cId="3912861525" sldId="2142533082"/>
            <ac:picMk id="62" creationId="{00000000-0000-0000-0000-000000000000}"/>
          </ac:picMkLst>
        </pc:picChg>
        <pc:picChg chg="mod">
          <ac:chgData name="O'Mahony, Brian" userId="4f701f38-5ac9-4518-9404-e26c93f9fa7d" providerId="ADAL" clId="{C9C98C6C-5CF1-024F-B7BD-BBC1F182AF18}" dt="2021-08-03T20:11:02.704" v="175" actId="478"/>
          <ac:picMkLst>
            <pc:docMk/>
            <pc:sldMk cId="3912861525" sldId="2142533082"/>
            <ac:picMk id="64" creationId="{00000000-0000-0000-0000-000000000000}"/>
          </ac:picMkLst>
        </pc:picChg>
        <pc:picChg chg="mod">
          <ac:chgData name="O'Mahony, Brian" userId="4f701f38-5ac9-4518-9404-e26c93f9fa7d" providerId="ADAL" clId="{C9C98C6C-5CF1-024F-B7BD-BBC1F182AF18}" dt="2021-08-03T20:11:02.704" v="175" actId="478"/>
          <ac:picMkLst>
            <pc:docMk/>
            <pc:sldMk cId="3912861525" sldId="2142533082"/>
            <ac:picMk id="65" creationId="{00000000-0000-0000-0000-000000000000}"/>
          </ac:picMkLst>
        </pc:picChg>
        <pc:picChg chg="mod">
          <ac:chgData name="O'Mahony, Brian" userId="4f701f38-5ac9-4518-9404-e26c93f9fa7d" providerId="ADAL" clId="{C9C98C6C-5CF1-024F-B7BD-BBC1F182AF18}" dt="2021-08-03T20:11:02.704" v="175" actId="478"/>
          <ac:picMkLst>
            <pc:docMk/>
            <pc:sldMk cId="3912861525" sldId="2142533082"/>
            <ac:picMk id="66" creationId="{00000000-0000-0000-0000-000000000000}"/>
          </ac:picMkLst>
        </pc:picChg>
        <pc:picChg chg="mod">
          <ac:chgData name="O'Mahony, Brian" userId="4f701f38-5ac9-4518-9404-e26c93f9fa7d" providerId="ADAL" clId="{C9C98C6C-5CF1-024F-B7BD-BBC1F182AF18}" dt="2021-08-03T20:11:02.704" v="175" actId="478"/>
          <ac:picMkLst>
            <pc:docMk/>
            <pc:sldMk cId="3912861525" sldId="2142533082"/>
            <ac:picMk id="67" creationId="{00000000-0000-0000-0000-000000000000}"/>
          </ac:picMkLst>
        </pc:picChg>
        <pc:picChg chg="del">
          <ac:chgData name="O'Mahony, Brian" userId="4f701f38-5ac9-4518-9404-e26c93f9fa7d" providerId="ADAL" clId="{C9C98C6C-5CF1-024F-B7BD-BBC1F182AF18}" dt="2021-08-03T20:11:02.704" v="175" actId="478"/>
          <ac:picMkLst>
            <pc:docMk/>
            <pc:sldMk cId="3912861525" sldId="2142533082"/>
            <ac:picMk id="144" creationId="{E7FDD87A-3A09-8B40-917F-7DFB3592E5C2}"/>
          </ac:picMkLst>
        </pc:picChg>
        <pc:picChg chg="mod">
          <ac:chgData name="O'Mahony, Brian" userId="4f701f38-5ac9-4518-9404-e26c93f9fa7d" providerId="ADAL" clId="{C9C98C6C-5CF1-024F-B7BD-BBC1F182AF18}" dt="2021-08-03T20:11:02.704" v="175" actId="478"/>
          <ac:picMkLst>
            <pc:docMk/>
            <pc:sldMk cId="3912861525" sldId="2142533082"/>
            <ac:picMk id="147" creationId="{16FEDF71-69BE-2645-A814-2E1E780ED00A}"/>
          </ac:picMkLst>
        </pc:picChg>
      </pc:sldChg>
      <pc:sldMasterChg chg="delSldLayout">
        <pc:chgData name="O'Mahony, Brian" userId="4f701f38-5ac9-4518-9404-e26c93f9fa7d" providerId="ADAL" clId="{C9C98C6C-5CF1-024F-B7BD-BBC1F182AF18}" dt="2021-08-03T20:08:39.456" v="159" actId="2696"/>
        <pc:sldMasterMkLst>
          <pc:docMk/>
          <pc:sldMasterMk cId="1880018719" sldId="2147483660"/>
        </pc:sldMasterMkLst>
        <pc:sldLayoutChg chg="del">
          <pc:chgData name="O'Mahony, Brian" userId="4f701f38-5ac9-4518-9404-e26c93f9fa7d" providerId="ADAL" clId="{C9C98C6C-5CF1-024F-B7BD-BBC1F182AF18}" dt="2021-08-03T20:08:39.456" v="159" actId="2696"/>
          <pc:sldLayoutMkLst>
            <pc:docMk/>
            <pc:sldMasterMk cId="1880018719" sldId="2147483660"/>
            <pc:sldLayoutMk cId="4274042325" sldId="214748368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A1939C-D251-D648-847D-B488E3A9EDEC}" type="datetimeFigureOut">
              <a:rPr lang="en-US" smtClean="0"/>
              <a:t>8/3/21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36951-19C4-0244-A05A-08A5547A791C}" type="slidenum">
              <a:rPr lang="en-US" smtClean="0"/>
              <a:t>‹#›</a:t>
            </a:fld>
            <a:endParaRPr lang="en-US"/>
          </a:p>
        </p:txBody>
      </p:sp>
    </p:spTree>
    <p:extLst>
      <p:ext uri="{BB962C8B-B14F-4D97-AF65-F5344CB8AC3E}">
        <p14:creationId xmlns:p14="http://schemas.microsoft.com/office/powerpoint/2010/main" val="2320424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7500" lnSpcReduction="20000"/>
          </a:bodyPr>
          <a:lstStyle/>
          <a:p>
            <a:r>
              <a:rPr lang="en-US" dirty="0"/>
              <a:t>What's dominant in our discussions with IT organizations today is the application silo model on the left side of the slide. Until the last few years, this has been the primary provisioning model for servers and storage.</a:t>
            </a:r>
          </a:p>
          <a:p>
            <a:endParaRPr lang="en-US" dirty="0"/>
          </a:p>
          <a:p>
            <a:r>
              <a:rPr lang="en-US" dirty="0"/>
              <a:t>The application-based design approach started with the application and built a dedicated infrastructure under it — services and storage carved out just for that application and its users. These silos are typically independent of each other; many times separate choices had been made about servers and storage between the different silos. Specialized skills were required for each silo, and often organizations were set up around each tier of service, with dedicated SAN teams, or NAS teams, or tier 1, tier 2, and so on. To get a new application rolled out, the first step was to purchase and stand up new hardware and infrastructure, and it would often take months just to get the infrastructure ready to put a new application into production.  Once rolled out, it was hard to share resources. Stranded excess capacity and horsepower in one silo couldn’t be reallocated to another application that was growing, or repurposed to roll out a new application.</a:t>
            </a:r>
          </a:p>
          <a:p>
            <a:endParaRPr lang="en-US" dirty="0"/>
          </a:p>
          <a:p>
            <a:r>
              <a:rPr lang="en-US" dirty="0"/>
              <a:t>But server virtualization  is changing that and paving the way for a completely different architecture where a single pool of resources can be shared across multiple clients. Server virtualization has a compelling value proposition and profound implications. The value proposition is simple: Most servers are underutilized. If you could run multiple apps on the same server, you could reduce your server footprint, drive up utilization, and save a lot of money and manpower. British Telecom, for example, went from 3,000 servers down to 100+ blades. </a:t>
            </a:r>
          </a:p>
          <a:p>
            <a:endParaRPr lang="en-US" dirty="0"/>
          </a:p>
          <a:p>
            <a:r>
              <a:rPr lang="en-US" dirty="0"/>
              <a:t>Virtualization allowed a decoupling of the application from the hardware. Now applications are mobile. Applications can move from server to server for load balancing, they can move from data center to data center for disaster recovery, they can move into the cloud and back out of the cloud for capacity bursting, flexibility, and cost. IT organizations can build a broad, homogeneous, horizontal server infrastructure that is capable of running multiple applications simultaneously. And server virtualization broke the cycle of having to stand up new hardware in order to deploy new applications. You can flow the resources to the demand. You have tremendous flexibility to move your applications around, and you can drive a degree of standardization. </a:t>
            </a:r>
          </a:p>
          <a:p>
            <a:endParaRPr lang="en-US" dirty="0"/>
          </a:p>
          <a:p>
            <a:r>
              <a:rPr lang="en-US" dirty="0"/>
              <a:t>But companies discovered that their storage infrastructure wasn’t providing them with that same level of flexibility and efficiency. In fact, we work with companies every day that are spending most of their virtualization resource efficiency gains in their storage infrastructure. So a fundamentally different approach is required for storage too.</a:t>
            </a:r>
          </a:p>
          <a:p>
            <a:br>
              <a:rPr lang="en-US" dirty="0"/>
            </a:br>
            <a:r>
              <a:rPr lang="en-US" dirty="0"/>
              <a:t>NetApp was early to recognize the need for virtualized storage, and we have been delivering it for years already. Just as customers want to build a broad horizontal infrastructure running multiple applications for servers, they want to do the exact same thing for storage.</a:t>
            </a:r>
          </a:p>
          <a:p>
            <a:endParaRPr lang="en-US" dirty="0"/>
          </a:p>
          <a:p>
            <a:r>
              <a:rPr lang="en-US" dirty="0"/>
              <a:t>The silo model is giving way to the virtualization model. This model of having applications — many applications — running on the same server infrastructure optimized for flexibility, speed, and scale is a will-call &lt;&lt;What is a will-call? Would it be accurate to say "…is an introduction…"?&gt;&gt; to broader shared IT infrastructure. There are other names: virtual data center, dynamic data center, virtual dynamic data center, internal cloud, private cloud. We call it shared IT infrastructure.</a:t>
            </a:r>
            <a:br>
              <a:rPr lang="en-US" dirty="0"/>
            </a:br>
            <a:endParaRPr lang="en-US" dirty="0"/>
          </a:p>
          <a:p>
            <a:r>
              <a:rPr lang="en-US" dirty="0"/>
              <a:t>We believe that these models will coexist for years, but the bottom line is that the application-based silos are ultimately going to be relegated to legacy applications that will never be migrated, or the small set of key applications in the data center that people believe still warrant their own dedicated infrastructure. The vast majority of the storage and the vast majority of the applications are going to move to the shared infrastructure over time. </a:t>
            </a:r>
          </a:p>
          <a:p>
            <a:endParaRPr lang="en-US" dirty="0"/>
          </a:p>
          <a:p>
            <a:r>
              <a:rPr lang="en-US" dirty="0"/>
              <a:t>NetApp is the clear leader in this new shared IT infrastructure world. Our underlying architecture and design approach, the partnerships we have built in the market, and our commitment to customer success make us the storage foundation of choice for virtualized, shared infrastructure.</a:t>
            </a:r>
          </a:p>
          <a:p>
            <a:endParaRPr lang="en-US" dirty="0"/>
          </a:p>
          <a:p>
            <a:r>
              <a:rPr lang="en-US" b="1" dirty="0"/>
              <a:t>Transition</a:t>
            </a:r>
            <a:r>
              <a:rPr lang="en-US" dirty="0"/>
              <a:t>:</a:t>
            </a:r>
          </a:p>
          <a:p>
            <a:r>
              <a:rPr lang="en-US" dirty="0"/>
              <a:t>You can start anywhere and feel confident that you’re laying a future-ready foundation.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5AF4852-5593-41F6-9B22-E121FDBA676F}" type="slidenum">
              <a:rPr lang="en-US" smtClean="0">
                <a:solidFill>
                  <a:prstClr val="black"/>
                </a:solidFill>
              </a:rPr>
              <a:pPr/>
              <a:t>2</a:t>
            </a:fld>
            <a:endParaRPr lang="en-US" dirty="0">
              <a:solidFill>
                <a:prstClr val="black"/>
              </a:solidFill>
            </a:endParaRPr>
          </a:p>
        </p:txBody>
      </p:sp>
      <p:sp>
        <p:nvSpPr>
          <p:cNvPr id="7" name="Slide Image Placeholder 6"/>
          <p:cNvSpPr>
            <a:spLocks noGrp="1" noRot="1" noChangeAspect="1"/>
          </p:cNvSpPr>
          <p:nvPr>
            <p:ph type="sldImg"/>
          </p:nvPr>
        </p:nvSpPr>
        <p:spPr>
          <a:xfrm>
            <a:off x="482600" y="304800"/>
            <a:ext cx="5892800" cy="3314700"/>
          </a:xfrm>
        </p:spPr>
      </p:sp>
    </p:spTree>
    <p:extLst>
      <p:ext uri="{BB962C8B-B14F-4D97-AF65-F5344CB8AC3E}">
        <p14:creationId xmlns:p14="http://schemas.microsoft.com/office/powerpoint/2010/main" val="49943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9EA2A2"/>
                </a:solidFill>
                <a:effectLst/>
                <a:uLnTx/>
                <a:uFillTx/>
                <a:latin typeface="Arial"/>
                <a:ea typeface="+mn-ea"/>
                <a:cs typeface="+mn-cs"/>
              </a:rPr>
              <a:t>© 2021 NetApp, Inc. All rights reserved.  --- NETAPP CONFIDENTIAL ---</a:t>
            </a:r>
          </a:p>
        </p:txBody>
      </p:sp>
      <p:sp>
        <p:nvSpPr>
          <p:cNvPr id="5" name="Slide Number Placeholder 4"/>
          <p:cNvSpPr>
            <a:spLocks noGrp="1"/>
          </p:cNvSpPr>
          <p:nvPr>
            <p:ph type="sldNum" sz="quarter" idx="11"/>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16AA2537-0790-4789-A16C-397C663A3332}"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12</a:t>
            </a:fld>
            <a:endParaRPr kumimoji="0" lang="en-US" sz="800" b="1" i="0" u="none" strike="noStrike" kern="1200" cap="none" spc="0" normalizeH="0" baseline="0" noProof="0" dirty="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2293179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9EA2A2"/>
                </a:solidFill>
                <a:effectLst/>
                <a:uLnTx/>
                <a:uFillTx/>
                <a:latin typeface="Arial"/>
                <a:ea typeface="+mn-ea"/>
                <a:cs typeface="+mn-cs"/>
              </a:rPr>
              <a:t>© 2021 NetApp, Inc. All rights reserved.  --- NETAPP CONFIDENTIAL ---</a:t>
            </a:r>
          </a:p>
        </p:txBody>
      </p:sp>
      <p:sp>
        <p:nvSpPr>
          <p:cNvPr id="5" name="Slide Number Placeholder 4"/>
          <p:cNvSpPr>
            <a:spLocks noGrp="1"/>
          </p:cNvSpPr>
          <p:nvPr>
            <p:ph type="sldNum" sz="quarter" idx="11"/>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16AA2537-0790-4789-A16C-397C663A3332}"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13</a:t>
            </a:fld>
            <a:endParaRPr kumimoji="0" lang="en-US" sz="800" b="1" i="0" u="none" strike="noStrike" kern="1200" cap="none" spc="0" normalizeH="0" baseline="0" noProof="0" dirty="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2293179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9251FFB0-03ED-0845-9D59-7FF307739797}"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14</a:t>
            </a:fld>
            <a:endParaRPr kumimoji="0" lang="en-US" sz="800" b="1" i="0" u="none" strike="noStrike" kern="1200" cap="none" spc="0" normalizeH="0" baseline="0" noProof="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4246078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endParaRPr lang="en-US"/>
          </a:p>
        </p:txBody>
      </p:sp>
    </p:spTree>
    <p:extLst>
      <p:ext uri="{BB962C8B-B14F-4D97-AF65-F5344CB8AC3E}">
        <p14:creationId xmlns:p14="http://schemas.microsoft.com/office/powerpoint/2010/main" val="180614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overview of the data stores and reporting architecture for Epic.</a:t>
            </a:r>
          </a:p>
          <a:p>
            <a:endParaRPr lang="en-US" dirty="0"/>
          </a:p>
          <a:p>
            <a:r>
              <a:rPr lang="en-US" dirty="0"/>
              <a:t>You’ll hear about Chronicles, which is the Cache database that supports the main EHR activity.  </a:t>
            </a:r>
          </a:p>
          <a:p>
            <a:r>
              <a:rPr lang="en-US" dirty="0"/>
              <a:t>****It’s </a:t>
            </a:r>
            <a:r>
              <a:rPr lang="en-US" sz="1200" b="0" i="0" kern="1200" dirty="0">
                <a:solidFill>
                  <a:schemeClr val="tx1"/>
                </a:solidFill>
                <a:effectLst/>
                <a:latin typeface="+mn-lt"/>
                <a:ea typeface="+mn-ea"/>
                <a:cs typeface="+mn-cs"/>
              </a:rPr>
              <a:t>a </a:t>
            </a:r>
            <a:r>
              <a:rPr lang="en-US" sz="1200" b="0" i="0" kern="1200" dirty="0" err="1">
                <a:solidFill>
                  <a:schemeClr val="tx1"/>
                </a:solidFill>
                <a:effectLst/>
                <a:latin typeface="+mn-lt"/>
                <a:ea typeface="+mn-ea"/>
                <a:cs typeface="+mn-cs"/>
              </a:rPr>
              <a:t>nosql</a:t>
            </a:r>
            <a:r>
              <a:rPr lang="en-US" sz="1200" b="0" i="0" kern="1200" dirty="0">
                <a:solidFill>
                  <a:schemeClr val="tx1"/>
                </a:solidFill>
                <a:effectLst/>
                <a:latin typeface="+mn-lt"/>
                <a:ea typeface="+mn-ea"/>
                <a:cs typeface="+mn-cs"/>
              </a:rPr>
              <a:t> database and is extremely efficient for massive amounts of users to update the EHR at the same time. </a:t>
            </a:r>
          </a:p>
          <a:p>
            <a:endParaRPr lang="en-US" dirty="0"/>
          </a:p>
          <a:p>
            <a:r>
              <a:rPr lang="en-US" dirty="0"/>
              <a:t>Clarity is the </a:t>
            </a:r>
            <a:r>
              <a:rPr lang="en-US" sz="1200" b="0" i="0" kern="1200" dirty="0">
                <a:solidFill>
                  <a:schemeClr val="tx1"/>
                </a:solidFill>
                <a:effectLst/>
                <a:latin typeface="+mn-lt"/>
                <a:ea typeface="+mn-ea"/>
                <a:cs typeface="+mn-cs"/>
              </a:rPr>
              <a:t>data warehouse and relational database (typically an Oracle or Microsoft SQL database) designed for database developers. </a:t>
            </a:r>
          </a:p>
          <a:p>
            <a:r>
              <a:rPr lang="en-US" sz="1200" b="0" i="0" kern="1200" dirty="0">
                <a:solidFill>
                  <a:schemeClr val="tx1"/>
                </a:solidFill>
                <a:effectLst/>
                <a:latin typeface="+mn-lt"/>
                <a:ea typeface="+mn-ea"/>
                <a:cs typeface="+mn-cs"/>
              </a:rPr>
              <a:t>****It enables users to create data-intensive reports without modifying user database, identify misuse of medications as well as reduce the incidence of medical error.</a:t>
            </a:r>
          </a:p>
          <a:p>
            <a:endParaRPr lang="en-US" dirty="0"/>
          </a:p>
          <a:p>
            <a:r>
              <a:rPr lang="en-US" dirty="0"/>
              <a:t>And Caboodle is </a:t>
            </a:r>
            <a:r>
              <a:rPr lang="en-US" sz="1200" b="0" i="0" kern="1200" dirty="0">
                <a:solidFill>
                  <a:schemeClr val="tx1"/>
                </a:solidFill>
                <a:effectLst/>
                <a:latin typeface="+mn-lt"/>
                <a:ea typeface="+mn-ea"/>
                <a:cs typeface="+mn-cs"/>
              </a:rPr>
              <a:t>comprised of the data warehouse and analytics tools for storing and retrieving large swaths of clinical data useful in reporting for care decision-making, cost management, and predictive analytics.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781458-47FD-4486-9F05-7327C7388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9909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36951-19C4-0244-A05A-08A5547A791C}" type="slidenum">
              <a:rPr lang="en-US" smtClean="0"/>
              <a:t>6</a:t>
            </a:fld>
            <a:endParaRPr lang="en-US"/>
          </a:p>
        </p:txBody>
      </p:sp>
    </p:spTree>
    <p:extLst>
      <p:ext uri="{BB962C8B-B14F-4D97-AF65-F5344CB8AC3E}">
        <p14:creationId xmlns:p14="http://schemas.microsoft.com/office/powerpoint/2010/main" val="1284617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a:t>NetApp Insight © 2019NetApp, Inc. All rights reserved. NetApp Confidential – Limited Use Only</a:t>
            </a:r>
          </a:p>
        </p:txBody>
      </p:sp>
      <p:sp>
        <p:nvSpPr>
          <p:cNvPr id="5" name="Slide Number Placeholder 4"/>
          <p:cNvSpPr>
            <a:spLocks noGrp="1"/>
          </p:cNvSpPr>
          <p:nvPr>
            <p:ph type="sldNum" sz="quarter" idx="11"/>
          </p:nvPr>
        </p:nvSpPr>
        <p:spPr>
          <a:xfrm>
            <a:off x="57577" y="61437405"/>
            <a:ext cx="39301" cy="246221"/>
          </a:xfrm>
        </p:spPr>
        <p:txBody>
          <a:bodyPr/>
          <a:lstStyle/>
          <a:p>
            <a:fld id="{16AA2537-0790-4789-A16C-397C663A3332}" type="slidenum">
              <a:rPr lang="en-US" smtClean="0"/>
              <a:pPr/>
              <a:t>7</a:t>
            </a:fld>
            <a:endParaRPr lang="en-US"/>
          </a:p>
        </p:txBody>
      </p:sp>
    </p:spTree>
    <p:extLst>
      <p:ext uri="{BB962C8B-B14F-4D97-AF65-F5344CB8AC3E}">
        <p14:creationId xmlns:p14="http://schemas.microsoft.com/office/powerpoint/2010/main" val="51196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the NetApp consolidation story. </a:t>
            </a:r>
          </a:p>
          <a:p>
            <a:endParaRPr lang="en-US" dirty="0"/>
          </a:p>
          <a:p>
            <a:r>
              <a:rPr lang="en-US" dirty="0"/>
              <a:t>With NetApp Adaptive QoS and Service Level Manager, Centura was able to:</a:t>
            </a:r>
          </a:p>
          <a:p>
            <a:pPr marL="171450" indent="-171450">
              <a:buFont typeface="Arial" panose="020B0604020202020204" pitchFamily="34" charset="0"/>
              <a:buChar char="•"/>
            </a:pPr>
            <a:r>
              <a:rPr lang="en-US" dirty="0"/>
              <a:t>Consolidate all Epic workloads into a single HA pair, with guaranteed performance</a:t>
            </a:r>
          </a:p>
          <a:p>
            <a:pPr marL="171450" indent="-171450">
              <a:buFont typeface="Arial" panose="020B0604020202020204" pitchFamily="34" charset="0"/>
              <a:buChar char="•"/>
            </a:pPr>
            <a:r>
              <a:rPr lang="en-US" dirty="0"/>
              <a:t>Reduced datacenter footprint by over 70%</a:t>
            </a:r>
          </a:p>
          <a:p>
            <a:pPr marL="171450" indent="-171450">
              <a:buFont typeface="Arial" panose="020B0604020202020204" pitchFamily="34" charset="0"/>
              <a:buChar char="•"/>
            </a:pPr>
            <a:r>
              <a:rPr lang="en-US" dirty="0"/>
              <a:t>Reduced IT spend by over $15M vs current run rate</a:t>
            </a:r>
          </a:p>
          <a:p>
            <a:pPr marL="171450" indent="-171450">
              <a:buFont typeface="Arial" panose="020B0604020202020204" pitchFamily="34" charset="0"/>
              <a:buChar char="•"/>
            </a:pPr>
            <a:r>
              <a:rPr lang="en-US" dirty="0"/>
              <a:t>And streamlined IT operations – ultimately adding more value to the business</a:t>
            </a:r>
          </a:p>
          <a:p>
            <a:endParaRPr lang="en-US" dirty="0"/>
          </a:p>
          <a:p>
            <a:pPr>
              <a:buClr>
                <a:schemeClr val="bg1"/>
              </a:buClr>
            </a:pPr>
            <a:endParaRPr lang="en-US" b="1" dirty="0">
              <a:solidFill>
                <a:schemeClr val="bg2">
                  <a:lumMod val="60000"/>
                  <a:lumOff val="40000"/>
                </a:schemeClr>
              </a:solidFill>
              <a:cs typeface="Arial" panose="020B0604020202020204" pitchFamily="34" charset="0"/>
            </a:endParaRPr>
          </a:p>
          <a:p>
            <a:endParaRPr lang="en-US" dirty="0"/>
          </a:p>
          <a:p>
            <a:pPr marL="80955"/>
            <a:endParaRPr lang="en-US" dirty="0"/>
          </a:p>
        </p:txBody>
      </p:sp>
      <p:sp>
        <p:nvSpPr>
          <p:cNvPr id="4" name="Footer Placeholder 3"/>
          <p:cNvSpPr>
            <a:spLocks noGrp="1"/>
          </p:cNvSpPr>
          <p:nvPr>
            <p:ph type="ftr" sz="quarter" idx="4"/>
          </p:nvPr>
        </p:nvSpPr>
        <p:spPr/>
        <p:txBody>
          <a:bodyPr/>
          <a:lstStyle/>
          <a:p>
            <a:pPr defTabSz="914318">
              <a:defRPr/>
            </a:pPr>
            <a:r>
              <a:rPr lang="en-US" dirty="0">
                <a:solidFill>
                  <a:prstClr val="black"/>
                </a:solidFill>
                <a:latin typeface="Calibri" panose="020F0502020204030204"/>
              </a:rPr>
              <a:t>NetApp Insight © 2020 NetApp, Inc. All rights reserved. NetApp Confidential – Limited Use Only</a:t>
            </a:r>
          </a:p>
        </p:txBody>
      </p:sp>
      <p:sp>
        <p:nvSpPr>
          <p:cNvPr id="5" name="Slide Number Placeholder 4"/>
          <p:cNvSpPr>
            <a:spLocks noGrp="1"/>
          </p:cNvSpPr>
          <p:nvPr>
            <p:ph type="sldNum" sz="quarter" idx="5"/>
          </p:nvPr>
        </p:nvSpPr>
        <p:spPr/>
        <p:txBody>
          <a:bodyPr/>
          <a:lstStyle/>
          <a:p>
            <a:pPr defTabSz="914318">
              <a:defRPr/>
            </a:pPr>
            <a:fld id="{16AA2537-0790-4789-A16C-397C663A3332}" type="slidenum">
              <a:rPr lang="en-US">
                <a:solidFill>
                  <a:prstClr val="black"/>
                </a:solidFill>
                <a:latin typeface="Calibri" panose="020F0502020204030204"/>
              </a:rPr>
              <a:pPr defTabSz="914318">
                <a:defRPr/>
              </a:pPr>
              <a:t>8</a:t>
            </a:fld>
            <a:endParaRPr lang="en-US">
              <a:solidFill>
                <a:prstClr val="black"/>
              </a:solidFill>
              <a:latin typeface="Calibri" panose="020F0502020204030204"/>
            </a:endParaRPr>
          </a:p>
        </p:txBody>
      </p:sp>
    </p:spTree>
    <p:extLst>
      <p:ext uri="{BB962C8B-B14F-4D97-AF65-F5344CB8AC3E}">
        <p14:creationId xmlns:p14="http://schemas.microsoft.com/office/powerpoint/2010/main" val="933064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3038" marR="0" indent="-173038" algn="l" defTabSz="914400" rtl="0" eaLnBrk="1" fontAlgn="auto" latinLnBrk="0" hangingPunct="1">
              <a:lnSpc>
                <a:spcPct val="95000"/>
              </a:lnSpc>
              <a:spcBef>
                <a:spcPts val="400"/>
              </a:spcBef>
              <a:spcAft>
                <a:spcPts val="200"/>
              </a:spcAft>
              <a:buClr>
                <a:schemeClr val="accent1"/>
              </a:buClr>
              <a:buSzTx/>
              <a:buFont typeface="Wingdings" panose="05000000000000000000" pitchFamily="2" charset="2"/>
              <a:buChar char="§"/>
              <a:tabLst/>
            </a:pPr>
            <a:r>
              <a:rPr kumimoji="0" lang="en-US" sz="1400" b="0" i="0" u="none" strike="noStrike" kern="1200" cap="none" spc="0" normalizeH="0" baseline="0" noProof="0" dirty="0">
                <a:ln>
                  <a:noFill/>
                </a:ln>
                <a:solidFill>
                  <a:sysClr val="windowText" lastClr="000000"/>
                </a:solidFill>
                <a:effectLst/>
                <a:uLnTx/>
                <a:uFillTx/>
                <a:latin typeface="+mn-lt"/>
              </a:rPr>
              <a:t>Purely </a:t>
            </a:r>
            <a:r>
              <a:rPr kumimoji="0" lang="en-US" sz="1400" b="0" i="0" u="none" strike="noStrike" kern="1200" cap="none" spc="0" normalizeH="0" baseline="0" noProof="0" dirty="0" err="1">
                <a:ln>
                  <a:noFill/>
                </a:ln>
                <a:solidFill>
                  <a:sysClr val="windowText" lastClr="000000"/>
                </a:solidFill>
                <a:effectLst/>
                <a:uLnTx/>
                <a:uFillTx/>
                <a:latin typeface="+mn-lt"/>
              </a:rPr>
              <a:t>Hitatchi</a:t>
            </a:r>
            <a:r>
              <a:rPr kumimoji="0" lang="en-US" sz="1400" b="0" i="0" u="none" strike="noStrike" kern="1200" cap="none" spc="0" normalizeH="0" baseline="0" noProof="0" dirty="0">
                <a:ln>
                  <a:noFill/>
                </a:ln>
                <a:solidFill>
                  <a:sysClr val="windowText" lastClr="000000"/>
                </a:solidFill>
                <a:effectLst/>
                <a:uLnTx/>
                <a:uFillTx/>
                <a:latin typeface="+mn-lt"/>
              </a:rPr>
              <a:t> today</a:t>
            </a:r>
          </a:p>
          <a:p>
            <a:pPr marL="173038" marR="0" indent="-173038" algn="l" defTabSz="914400" rtl="0" eaLnBrk="1" fontAlgn="auto" latinLnBrk="0" hangingPunct="1">
              <a:lnSpc>
                <a:spcPct val="95000"/>
              </a:lnSpc>
              <a:spcBef>
                <a:spcPts val="400"/>
              </a:spcBef>
              <a:spcAft>
                <a:spcPts val="200"/>
              </a:spcAft>
              <a:buClr>
                <a:schemeClr val="accent1"/>
              </a:buClr>
              <a:buSzTx/>
              <a:buFont typeface="Wingdings" panose="05000000000000000000" pitchFamily="2" charset="2"/>
              <a:buChar char="§"/>
              <a:tabLst/>
            </a:pPr>
            <a:r>
              <a:rPr lang="en-US" sz="1400" dirty="0">
                <a:solidFill>
                  <a:sysClr val="windowText" lastClr="000000"/>
                </a:solidFill>
              </a:rPr>
              <a:t>Production Cache mirror to DR </a:t>
            </a:r>
          </a:p>
          <a:p>
            <a:pPr marL="173038" marR="0" indent="-173038" algn="l" defTabSz="914400" rtl="0" eaLnBrk="1" fontAlgn="auto" latinLnBrk="0" hangingPunct="1">
              <a:lnSpc>
                <a:spcPct val="95000"/>
              </a:lnSpc>
              <a:spcBef>
                <a:spcPts val="400"/>
              </a:spcBef>
              <a:spcAft>
                <a:spcPts val="200"/>
              </a:spcAft>
              <a:buClr>
                <a:schemeClr val="accent1"/>
              </a:buClr>
              <a:buSzTx/>
              <a:buFont typeface="Wingdings" panose="05000000000000000000" pitchFamily="2" charset="2"/>
              <a:buChar char="§"/>
              <a:tabLst/>
            </a:pPr>
            <a:r>
              <a:rPr kumimoji="0" lang="en-US" sz="1400" b="0" i="0" u="none" strike="noStrike" kern="1200" cap="none" spc="0" normalizeH="0" baseline="0" noProof="0" dirty="0">
                <a:ln>
                  <a:noFill/>
                </a:ln>
                <a:solidFill>
                  <a:sysClr val="windowText" lastClr="000000"/>
                </a:solidFill>
                <a:effectLst/>
                <a:uLnTx/>
                <a:uFillTx/>
                <a:latin typeface="+mn-lt"/>
              </a:rPr>
              <a:t>Report is also app </a:t>
            </a:r>
            <a:r>
              <a:rPr kumimoji="0" lang="en-US" sz="1400" b="0" i="0" u="none" strike="noStrike" kern="1200" cap="none" spc="0" normalizeH="0" baseline="0" noProof="0" dirty="0" err="1">
                <a:ln>
                  <a:noFill/>
                </a:ln>
                <a:solidFill>
                  <a:sysClr val="windowText" lastClr="000000"/>
                </a:solidFill>
                <a:effectLst/>
                <a:uLnTx/>
                <a:uFillTx/>
                <a:latin typeface="+mn-lt"/>
              </a:rPr>
              <a:t>mirrorin</a:t>
            </a:r>
            <a:r>
              <a:rPr lang="en-US" sz="1400" dirty="0">
                <a:solidFill>
                  <a:sysClr val="windowText" lastClr="000000"/>
                </a:solidFill>
              </a:rPr>
              <a:t>g to RPT</a:t>
            </a:r>
          </a:p>
          <a:p>
            <a:pPr marL="173038" marR="0" indent="-173038" algn="l" defTabSz="914400" rtl="0" eaLnBrk="1" fontAlgn="auto" latinLnBrk="0" hangingPunct="1">
              <a:lnSpc>
                <a:spcPct val="95000"/>
              </a:lnSpc>
              <a:spcBef>
                <a:spcPts val="400"/>
              </a:spcBef>
              <a:spcAft>
                <a:spcPts val="200"/>
              </a:spcAft>
              <a:buClr>
                <a:schemeClr val="accent1"/>
              </a:buClr>
              <a:buSzTx/>
              <a:buFont typeface="Wingdings" panose="05000000000000000000" pitchFamily="2" charset="2"/>
              <a:buChar char="§"/>
              <a:tabLst/>
            </a:pPr>
            <a:r>
              <a:rPr kumimoji="0" lang="en-US" sz="1400" b="0" i="0" u="none" strike="noStrike" kern="1200" cap="none" spc="0" normalizeH="0" baseline="0" noProof="0" dirty="0">
                <a:ln>
                  <a:noFill/>
                </a:ln>
                <a:solidFill>
                  <a:sysClr val="windowText" lastClr="000000"/>
                </a:solidFill>
                <a:effectLst/>
                <a:uLnTx/>
                <a:uFillTx/>
                <a:latin typeface="+mn-lt"/>
              </a:rPr>
              <a:t>5 Dedicated VM Hypervisors on each prod / DR</a:t>
            </a:r>
          </a:p>
          <a:p>
            <a:pPr marL="173038" marR="0" indent="-173038" algn="l" defTabSz="914400" rtl="0" eaLnBrk="1" fontAlgn="auto" latinLnBrk="0" hangingPunct="1">
              <a:lnSpc>
                <a:spcPct val="95000"/>
              </a:lnSpc>
              <a:spcBef>
                <a:spcPts val="400"/>
              </a:spcBef>
              <a:spcAft>
                <a:spcPts val="200"/>
              </a:spcAft>
              <a:buClr>
                <a:schemeClr val="accent1"/>
              </a:buClr>
              <a:buSzTx/>
              <a:buFont typeface="Wingdings" panose="05000000000000000000" pitchFamily="2" charset="2"/>
              <a:buChar char="§"/>
              <a:tabLst/>
            </a:pPr>
            <a:r>
              <a:rPr lang="en-US" sz="1400" dirty="0">
                <a:solidFill>
                  <a:sysClr val="windowText" lastClr="000000"/>
                </a:solidFill>
              </a:rPr>
              <a:t>Several VMs running on hypervisors</a:t>
            </a:r>
          </a:p>
          <a:p>
            <a:pPr marL="630646" lvl="1" indent="-173038" defTabSz="914400">
              <a:lnSpc>
                <a:spcPct val="95000"/>
              </a:lnSpc>
              <a:spcBef>
                <a:spcPts val="400"/>
              </a:spcBef>
              <a:spcAft>
                <a:spcPts val="200"/>
              </a:spcAft>
              <a:buClr>
                <a:schemeClr val="accent1"/>
              </a:buClr>
              <a:buFont typeface="Wingdings" panose="05000000000000000000" pitchFamily="2" charset="2"/>
              <a:buChar char="§"/>
            </a:pPr>
            <a:r>
              <a:rPr kumimoji="0" lang="en-US" sz="1400" b="0" i="0" u="none" strike="noStrike" kern="1200" cap="none" spc="0" normalizeH="0" baseline="0" noProof="0" dirty="0">
                <a:ln>
                  <a:noFill/>
                </a:ln>
                <a:solidFill>
                  <a:sysClr val="windowText" lastClr="000000"/>
                </a:solidFill>
                <a:effectLst/>
                <a:uLnTx/>
                <a:uFillTx/>
                <a:latin typeface="+mn-lt"/>
              </a:rPr>
              <a:t>Prod &amp; DR has dedicated virtual servers</a:t>
            </a:r>
          </a:p>
          <a:p>
            <a:pPr marL="173038" indent="-173038" defTabSz="914400">
              <a:lnSpc>
                <a:spcPct val="95000"/>
              </a:lnSpc>
              <a:spcBef>
                <a:spcPts val="400"/>
              </a:spcBef>
              <a:spcAft>
                <a:spcPts val="200"/>
              </a:spcAft>
              <a:buClr>
                <a:schemeClr val="accent1"/>
              </a:buClr>
              <a:buFont typeface="Wingdings" panose="05000000000000000000" pitchFamily="2" charset="2"/>
              <a:buChar char="§"/>
            </a:pPr>
            <a:r>
              <a:rPr lang="en-US" sz="1400" dirty="0">
                <a:solidFill>
                  <a:sysClr val="windowText" lastClr="000000"/>
                </a:solidFill>
              </a:rPr>
              <a:t>NetBackup</a:t>
            </a:r>
          </a:p>
          <a:p>
            <a:pPr marL="173038" indent="-173038" defTabSz="914400">
              <a:lnSpc>
                <a:spcPct val="95000"/>
              </a:lnSpc>
              <a:spcBef>
                <a:spcPts val="400"/>
              </a:spcBef>
              <a:spcAft>
                <a:spcPts val="200"/>
              </a:spcAft>
              <a:buClr>
                <a:schemeClr val="accent1"/>
              </a:buClr>
              <a:buFont typeface="Wingdings" panose="05000000000000000000" pitchFamily="2" charset="2"/>
              <a:buChar char="§"/>
            </a:pPr>
            <a:r>
              <a:rPr kumimoji="0" lang="en-US" sz="1400" b="0" i="0" u="none" strike="noStrike" kern="1200" cap="none" spc="0" normalizeH="0" baseline="0" noProof="0" dirty="0">
                <a:ln>
                  <a:noFill/>
                </a:ln>
                <a:solidFill>
                  <a:sysClr val="windowText" lastClr="000000"/>
                </a:solidFill>
                <a:effectLst/>
                <a:uLnTx/>
                <a:uFillTx/>
                <a:latin typeface="+mn-lt"/>
              </a:rPr>
              <a:t>SUP/REL1/REL2/REL3</a:t>
            </a:r>
          </a:p>
          <a:p>
            <a:pPr marL="630646" lvl="1" indent="-173038" defTabSz="914400">
              <a:lnSpc>
                <a:spcPct val="95000"/>
              </a:lnSpc>
              <a:spcBef>
                <a:spcPts val="400"/>
              </a:spcBef>
              <a:spcAft>
                <a:spcPts val="200"/>
              </a:spcAft>
              <a:buClr>
                <a:schemeClr val="accent1"/>
              </a:buClr>
              <a:buFont typeface="Wingdings" panose="05000000000000000000" pitchFamily="2" charset="2"/>
              <a:buChar char="§"/>
            </a:pPr>
            <a:r>
              <a:rPr lang="en-US" sz="1400" dirty="0">
                <a:solidFill>
                  <a:sysClr val="windowText" lastClr="000000"/>
                </a:solidFill>
              </a:rPr>
              <a:t>REL </a:t>
            </a:r>
            <a:r>
              <a:rPr lang="en-US" sz="1400" dirty="0" err="1">
                <a:solidFill>
                  <a:sysClr val="windowText" lastClr="000000"/>
                </a:solidFill>
              </a:rPr>
              <a:t>envs</a:t>
            </a:r>
            <a:r>
              <a:rPr lang="en-US" sz="1400" dirty="0">
                <a:solidFill>
                  <a:sysClr val="windowText" lastClr="000000"/>
                </a:solidFill>
              </a:rPr>
              <a:t> being rebuilt from </a:t>
            </a:r>
            <a:r>
              <a:rPr lang="en-US" sz="1400" dirty="0" err="1">
                <a:solidFill>
                  <a:sysClr val="windowText" lastClr="000000"/>
                </a:solidFill>
              </a:rPr>
              <a:t>netbackup</a:t>
            </a:r>
            <a:endParaRPr lang="en-US" sz="1400" dirty="0">
              <a:solidFill>
                <a:sysClr val="windowText" lastClr="000000"/>
              </a:solidFill>
            </a:endParaRPr>
          </a:p>
          <a:p>
            <a:pPr marL="630646" lvl="1" indent="-173038" defTabSz="914400">
              <a:lnSpc>
                <a:spcPct val="95000"/>
              </a:lnSpc>
              <a:spcBef>
                <a:spcPts val="400"/>
              </a:spcBef>
              <a:spcAft>
                <a:spcPts val="200"/>
              </a:spcAft>
              <a:buClr>
                <a:schemeClr val="accent1"/>
              </a:buClr>
              <a:buFont typeface="Wingdings" panose="05000000000000000000" pitchFamily="2" charset="2"/>
              <a:buChar char="§"/>
            </a:pPr>
            <a:r>
              <a:rPr kumimoji="0" lang="en-US" sz="1400" b="0" i="0" u="none" strike="noStrike" kern="1200" cap="none" spc="0" normalizeH="0" baseline="0" noProof="0" dirty="0">
                <a:ln>
                  <a:noFill/>
                </a:ln>
                <a:solidFill>
                  <a:sysClr val="windowText" lastClr="000000"/>
                </a:solidFill>
                <a:effectLst/>
                <a:uLnTx/>
                <a:uFillTx/>
                <a:latin typeface="+mn-lt"/>
              </a:rPr>
              <a:t>Need to prove that env can be rebuilt from backup solution</a:t>
            </a:r>
          </a:p>
          <a:p>
            <a:pPr marL="173038" indent="-173038" defTabSz="914400">
              <a:lnSpc>
                <a:spcPct val="95000"/>
              </a:lnSpc>
              <a:spcBef>
                <a:spcPts val="400"/>
              </a:spcBef>
              <a:spcAft>
                <a:spcPts val="200"/>
              </a:spcAft>
              <a:buClr>
                <a:schemeClr val="accent1"/>
              </a:buClr>
              <a:buFont typeface="Wingdings" panose="05000000000000000000" pitchFamily="2" charset="2"/>
              <a:buChar char="§"/>
            </a:pPr>
            <a:r>
              <a:rPr kumimoji="0" lang="en-US" sz="1400" b="0" i="0" u="none" strike="noStrike" kern="1200" cap="none" spc="0" normalizeH="0" baseline="0" noProof="0" dirty="0">
                <a:ln>
                  <a:noFill/>
                </a:ln>
                <a:solidFill>
                  <a:sysClr val="windowText" lastClr="000000"/>
                </a:solidFill>
                <a:effectLst/>
                <a:uLnTx/>
                <a:uFillTx/>
                <a:latin typeface="+mn-lt"/>
              </a:rPr>
              <a:t>TST/TSTDR</a:t>
            </a:r>
          </a:p>
          <a:p>
            <a:pPr marL="630646" lvl="1" indent="-173038" defTabSz="914400">
              <a:lnSpc>
                <a:spcPct val="95000"/>
              </a:lnSpc>
              <a:spcBef>
                <a:spcPts val="400"/>
              </a:spcBef>
              <a:spcAft>
                <a:spcPts val="200"/>
              </a:spcAft>
              <a:buClr>
                <a:schemeClr val="accent1"/>
              </a:buClr>
              <a:buFont typeface="Wingdings" panose="05000000000000000000" pitchFamily="2" charset="2"/>
              <a:buChar char="§"/>
            </a:pPr>
            <a:r>
              <a:rPr lang="en-US" sz="1400" dirty="0">
                <a:solidFill>
                  <a:sysClr val="windowText" lastClr="000000"/>
                </a:solidFill>
              </a:rPr>
              <a:t>Currently in non-prod site</a:t>
            </a:r>
          </a:p>
          <a:p>
            <a:pPr marL="630646" lvl="1" indent="-173038" defTabSz="914400">
              <a:lnSpc>
                <a:spcPct val="95000"/>
              </a:lnSpc>
              <a:spcBef>
                <a:spcPts val="400"/>
              </a:spcBef>
              <a:spcAft>
                <a:spcPts val="200"/>
              </a:spcAft>
              <a:buClr>
                <a:schemeClr val="accent1"/>
              </a:buClr>
              <a:buFont typeface="Wingdings" panose="05000000000000000000" pitchFamily="2" charset="2"/>
              <a:buChar char="§"/>
            </a:pPr>
            <a:r>
              <a:rPr lang="en-US" sz="1400" dirty="0">
                <a:solidFill>
                  <a:sysClr val="windowText" lastClr="000000"/>
                </a:solidFill>
              </a:rPr>
              <a:t>Configured like prod – no real patient info</a:t>
            </a:r>
          </a:p>
          <a:p>
            <a:pPr marL="630646" lvl="1" indent="-173038" defTabSz="914400">
              <a:lnSpc>
                <a:spcPct val="95000"/>
              </a:lnSpc>
              <a:spcBef>
                <a:spcPts val="400"/>
              </a:spcBef>
              <a:spcAft>
                <a:spcPts val="200"/>
              </a:spcAft>
              <a:buClr>
                <a:schemeClr val="accent1"/>
              </a:buClr>
              <a:buFont typeface="Wingdings" panose="05000000000000000000" pitchFamily="2" charset="2"/>
              <a:buChar char="§"/>
            </a:pPr>
            <a:r>
              <a:rPr lang="en-US" sz="1400" dirty="0">
                <a:solidFill>
                  <a:sysClr val="windowText" lastClr="000000"/>
                </a:solidFill>
              </a:rPr>
              <a:t>Has all epic software, just no real data</a:t>
            </a:r>
          </a:p>
          <a:p>
            <a:pPr marL="173038" indent="-173038" defTabSz="914400">
              <a:lnSpc>
                <a:spcPct val="95000"/>
              </a:lnSpc>
              <a:spcBef>
                <a:spcPts val="400"/>
              </a:spcBef>
              <a:spcAft>
                <a:spcPts val="200"/>
              </a:spcAft>
              <a:buClr>
                <a:schemeClr val="accent1"/>
              </a:buClr>
              <a:buFont typeface="Wingdings" panose="05000000000000000000" pitchFamily="2" charset="2"/>
              <a:buChar char="§"/>
            </a:pPr>
            <a:r>
              <a:rPr kumimoji="0" lang="en-US" sz="1400" b="0" i="0" u="none" strike="noStrike" kern="1200" cap="none" spc="0" normalizeH="0" baseline="0" noProof="0" dirty="0">
                <a:ln>
                  <a:noFill/>
                </a:ln>
                <a:solidFill>
                  <a:sysClr val="windowText" lastClr="000000"/>
                </a:solidFill>
                <a:effectLst/>
                <a:uLnTx/>
                <a:uFillTx/>
                <a:latin typeface="+mn-lt"/>
              </a:rPr>
              <a:t>22 different cache environments\</a:t>
            </a:r>
          </a:p>
          <a:p>
            <a:pPr marL="173038" indent="-173038" defTabSz="914400">
              <a:lnSpc>
                <a:spcPct val="95000"/>
              </a:lnSpc>
              <a:spcBef>
                <a:spcPts val="400"/>
              </a:spcBef>
              <a:spcAft>
                <a:spcPts val="200"/>
              </a:spcAft>
              <a:buClr>
                <a:schemeClr val="accent1"/>
              </a:buClr>
              <a:buFont typeface="Wingdings" panose="05000000000000000000" pitchFamily="2" charset="2"/>
              <a:buChar char="§"/>
            </a:pPr>
            <a:r>
              <a:rPr lang="en-US" sz="1400" dirty="0">
                <a:solidFill>
                  <a:sysClr val="windowText" lastClr="000000"/>
                </a:solidFill>
              </a:rPr>
              <a:t>Can Ansible host touch the test env?</a:t>
            </a:r>
          </a:p>
          <a:p>
            <a:pPr marL="630646" lvl="1" indent="-173038" defTabSz="914400">
              <a:lnSpc>
                <a:spcPct val="95000"/>
              </a:lnSpc>
              <a:spcBef>
                <a:spcPts val="400"/>
              </a:spcBef>
              <a:spcAft>
                <a:spcPts val="200"/>
              </a:spcAft>
              <a:buClr>
                <a:schemeClr val="accent1"/>
              </a:buClr>
              <a:buFont typeface="Wingdings" panose="05000000000000000000" pitchFamily="2" charset="2"/>
              <a:buChar char="§"/>
            </a:pPr>
            <a:r>
              <a:rPr kumimoji="0" lang="en-US" sz="1400" b="0" i="0" u="none" strike="noStrike" kern="1200" cap="none" spc="0" normalizeH="0" baseline="0" noProof="0" dirty="0">
                <a:ln>
                  <a:noFill/>
                </a:ln>
                <a:solidFill>
                  <a:sysClr val="windowText" lastClr="000000"/>
                </a:solidFill>
                <a:effectLst/>
                <a:uLnTx/>
                <a:uFillTx/>
                <a:latin typeface="+mn-lt"/>
              </a:rPr>
              <a:t>May need to make firewall changes</a:t>
            </a:r>
          </a:p>
          <a:p>
            <a:pPr marL="173038" indent="-173038" defTabSz="914400">
              <a:lnSpc>
                <a:spcPct val="95000"/>
              </a:lnSpc>
              <a:spcBef>
                <a:spcPts val="400"/>
              </a:spcBef>
              <a:spcAft>
                <a:spcPts val="200"/>
              </a:spcAft>
              <a:buClr>
                <a:schemeClr val="accent1"/>
              </a:buClr>
              <a:buFont typeface="Wingdings" panose="05000000000000000000" pitchFamily="2" charset="2"/>
              <a:buChar char="§"/>
            </a:pPr>
            <a:r>
              <a:rPr lang="en-US" sz="1400" dirty="0">
                <a:solidFill>
                  <a:sysClr val="windowText" lastClr="000000"/>
                </a:solidFill>
              </a:rPr>
              <a:t>Show the Test env</a:t>
            </a:r>
            <a:endParaRPr kumimoji="0" lang="en-US" sz="1400" b="0" i="0" u="none" strike="noStrike" kern="1200" cap="none" spc="0" normalizeH="0" baseline="0" noProof="0" dirty="0">
              <a:ln>
                <a:noFill/>
              </a:ln>
              <a:solidFill>
                <a:sysClr val="windowText" lastClr="000000"/>
              </a:solidFill>
              <a:effectLst/>
              <a:uLnTx/>
              <a:uFillTx/>
              <a:latin typeface="+mn-lt"/>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51FFB0-03ED-0845-9D59-7FF3077397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3172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9251FFB0-03ED-0845-9D59-7FF307739797}"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10</a:t>
            </a:fld>
            <a:endParaRPr kumimoji="0" lang="en-US" sz="800" b="1" i="0" u="none" strike="noStrike" kern="1200" cap="none" spc="0" normalizeH="0" baseline="0" noProof="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2924016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9251FFB0-03ED-0845-9D59-7FF307739797}"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11</a:t>
            </a:fld>
            <a:endParaRPr kumimoji="0" lang="en-US" sz="800" b="1" i="0" u="none" strike="noStrike" kern="1200" cap="none" spc="0" normalizeH="0" baseline="0" noProof="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1140302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learningcenter.netapp.com/content/public/production/extra/legal/LegalNotice_WBT.pdf"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Vertical">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 y="859"/>
            <a:ext cx="12192127" cy="6856285"/>
          </a:xfrm>
          <a:prstGeom prst="rect">
            <a:avLst/>
          </a:prstGeom>
        </p:spPr>
      </p:pic>
      <p:sp>
        <p:nvSpPr>
          <p:cNvPr id="2" name="Title 1"/>
          <p:cNvSpPr>
            <a:spLocks noGrp="1"/>
          </p:cNvSpPr>
          <p:nvPr>
            <p:ph type="ctrTitle"/>
          </p:nvPr>
        </p:nvSpPr>
        <p:spPr bwMode="gray">
          <a:xfrm>
            <a:off x="699201" y="2044705"/>
            <a:ext cx="5396365" cy="2011680"/>
          </a:xfrm>
        </p:spPr>
        <p:txBody>
          <a:bodyPr wrap="square" lIns="91521" tIns="45761" rIns="0" bIns="45761">
            <a:noAutofit/>
          </a:bodyPr>
          <a:lstStyle>
            <a:lvl1pPr algn="l">
              <a:lnSpc>
                <a:spcPct val="95000"/>
              </a:lnSpc>
              <a:defRPr sz="4400" b="0">
                <a:solidFill>
                  <a:schemeClr val="tx1"/>
                </a:solidFill>
              </a:defRPr>
            </a:lvl1pPr>
          </a:lstStyle>
          <a:p>
            <a:r>
              <a:rPr lang="en-US"/>
              <a:t>Click to edit Master title style</a:t>
            </a:r>
          </a:p>
        </p:txBody>
      </p:sp>
      <p:sp>
        <p:nvSpPr>
          <p:cNvPr id="25" name="Text Placeholder 24"/>
          <p:cNvSpPr>
            <a:spLocks noGrp="1"/>
          </p:cNvSpPr>
          <p:nvPr>
            <p:ph type="body" sz="quarter" idx="10"/>
          </p:nvPr>
        </p:nvSpPr>
        <p:spPr bwMode="gray">
          <a:xfrm>
            <a:off x="699201" y="4083426"/>
            <a:ext cx="4664655" cy="2009781"/>
          </a:xfrm>
        </p:spPr>
        <p:txBody>
          <a:bodyPr wrap="square" lIns="91521" tIns="45761" rIns="0" bIns="45761">
            <a:noAutofit/>
          </a:bodyPr>
          <a:lstStyle>
            <a:lvl1pPr marL="0" indent="0">
              <a:lnSpc>
                <a:spcPct val="85000"/>
              </a:lnSpc>
              <a:spcAft>
                <a:spcPts val="1601"/>
              </a:spcAft>
              <a:buFont typeface="Arial" panose="020B0604020202020204" pitchFamily="34" charset="0"/>
              <a:buChar char="​"/>
              <a:defRPr sz="2600" b="0">
                <a:solidFill>
                  <a:schemeClr val="accent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8"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dirty="0"/>
              <a:t>© 2020 NetApp, Inc. All rights reserved.  --- NETAPP CONFIDENTIAL ---</a:t>
            </a:r>
          </a:p>
        </p:txBody>
      </p:sp>
      <p:sp>
        <p:nvSpPr>
          <p:cNvPr id="9"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0" name="Picture 9"/>
          <p:cNvPicPr>
            <a:picLocks noChangeAspect="1"/>
          </p:cNvPicPr>
          <p:nvPr userDrawn="1"/>
        </p:nvPicPr>
        <p:blipFill>
          <a:blip r:embed="rId3"/>
          <a:stretch>
            <a:fillRect/>
          </a:stretch>
        </p:blipFill>
        <p:spPr>
          <a:xfrm>
            <a:off x="10708199" y="6298112"/>
            <a:ext cx="1216469" cy="349306"/>
          </a:xfrm>
          <a:prstGeom prst="rect">
            <a:avLst/>
          </a:prstGeom>
        </p:spPr>
      </p:pic>
    </p:spTree>
    <p:extLst>
      <p:ext uri="{BB962C8B-B14F-4D97-AF65-F5344CB8AC3E}">
        <p14:creationId xmlns:p14="http://schemas.microsoft.com/office/powerpoint/2010/main" val="3981713009"/>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503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1" name="Rectangle 70"/>
          <p:cNvSpPr/>
          <p:nvPr userDrawn="1"/>
        </p:nvSpPr>
        <p:spPr bwMode="gray">
          <a:xfrm>
            <a:off x="374750" y="1733425"/>
            <a:ext cx="5571050" cy="2091765"/>
          </a:xfrm>
          <a:prstGeom prst="rect">
            <a:avLst/>
          </a:prstGeom>
          <a:solidFill>
            <a:schemeClr val="bg2">
              <a:alpha val="20000"/>
            </a:schemeClr>
          </a:solidFill>
          <a:ln w="12700">
            <a:gradFill flip="none" rotWithShape="1">
              <a:gsLst>
                <a:gs pos="100000">
                  <a:schemeClr val="bg1">
                    <a:alpha val="90000"/>
                  </a:schemeClr>
                </a:gs>
                <a:gs pos="0">
                  <a:schemeClr val="bg1">
                    <a:alpha val="0"/>
                  </a:schemeClr>
                </a:gs>
              </a:gsLst>
              <a:lin ang="162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521" tIns="45761" rIns="91521" bIns="45761" rtlCol="0" anchor="ctr">
            <a:noAutofit/>
          </a:bodyPr>
          <a:lstStyle/>
          <a:p>
            <a:pPr lvl="0" fontAlgn="base">
              <a:spcBef>
                <a:spcPct val="0"/>
              </a:spcBef>
              <a:spcAft>
                <a:spcPct val="0"/>
              </a:spcAft>
              <a:buClr>
                <a:srgbClr val="84BD00"/>
              </a:buClr>
              <a:buFont typeface="Wingdings" pitchFamily="2" charset="2"/>
              <a:buNone/>
            </a:pPr>
            <a:endParaRPr lang="en-US" sz="1500">
              <a:solidFill>
                <a:srgbClr val="000000"/>
              </a:solidFill>
            </a:endParaRPr>
          </a:p>
        </p:txBody>
      </p:sp>
      <p:sp>
        <p:nvSpPr>
          <p:cNvPr id="72" name="Rectangle 71"/>
          <p:cNvSpPr/>
          <p:nvPr userDrawn="1"/>
        </p:nvSpPr>
        <p:spPr bwMode="gray">
          <a:xfrm>
            <a:off x="374750" y="4121711"/>
            <a:ext cx="5571050" cy="2091764"/>
          </a:xfrm>
          <a:prstGeom prst="rect">
            <a:avLst/>
          </a:prstGeom>
          <a:solidFill>
            <a:schemeClr val="bg2">
              <a:alpha val="20000"/>
            </a:schemeClr>
          </a:solidFill>
          <a:ln w="12700">
            <a:gradFill flip="none" rotWithShape="1">
              <a:gsLst>
                <a:gs pos="100000">
                  <a:schemeClr val="bg1">
                    <a:alpha val="90000"/>
                  </a:schemeClr>
                </a:gs>
                <a:gs pos="0">
                  <a:schemeClr val="bg1">
                    <a:alpha val="0"/>
                  </a:schemeClr>
                </a:gs>
              </a:gsLst>
              <a:lin ang="162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521" tIns="45761" rIns="91521" bIns="45761" rtlCol="0" anchor="ctr">
            <a:noAutofit/>
          </a:bodyPr>
          <a:lstStyle/>
          <a:p>
            <a:pPr lvl="0" fontAlgn="base">
              <a:spcBef>
                <a:spcPct val="0"/>
              </a:spcBef>
              <a:spcAft>
                <a:spcPct val="0"/>
              </a:spcAft>
              <a:buClr>
                <a:srgbClr val="84BD00"/>
              </a:buClr>
              <a:buFont typeface="Wingdings" pitchFamily="2" charset="2"/>
              <a:buNone/>
            </a:pPr>
            <a:endParaRPr lang="en-US" sz="1500">
              <a:solidFill>
                <a:srgbClr val="000000"/>
              </a:solidFill>
            </a:endParaRPr>
          </a:p>
        </p:txBody>
      </p:sp>
      <p:sp>
        <p:nvSpPr>
          <p:cNvPr id="3" name="Title 2"/>
          <p:cNvSpPr>
            <a:spLocks noGrp="1"/>
          </p:cNvSpPr>
          <p:nvPr>
            <p:ph type="title"/>
          </p:nvPr>
        </p:nvSpPr>
        <p:spPr>
          <a:xfrm>
            <a:off x="263031" y="240330"/>
            <a:ext cx="11661637" cy="904795"/>
          </a:xfrm>
        </p:spPr>
        <p:txBody>
          <a:bodyPr wrap="square" lIns="91521" tIns="45761" rIns="91521" bIns="45761">
            <a:noAutofit/>
          </a:bodyPr>
          <a:lstStyle/>
          <a:p>
            <a:r>
              <a:rPr lang="en-US"/>
              <a:t>Click to edit Master title style</a:t>
            </a:r>
          </a:p>
        </p:txBody>
      </p:sp>
      <p:sp>
        <p:nvSpPr>
          <p:cNvPr id="74" name="Content Placeholder 3"/>
          <p:cNvSpPr>
            <a:spLocks noGrp="1"/>
          </p:cNvSpPr>
          <p:nvPr>
            <p:ph sz="quarter" idx="14"/>
          </p:nvPr>
        </p:nvSpPr>
        <p:spPr>
          <a:xfrm>
            <a:off x="6208181" y="1733552"/>
            <a:ext cx="5720108" cy="4479925"/>
          </a:xfrm>
        </p:spPr>
        <p:txBody>
          <a:bodyPr wrap="square" lIns="91521" tIns="45761" rIns="91521" bIns="45761">
            <a:noAutofit/>
          </a:bodyPr>
          <a:lstStyle>
            <a:lvl1pPr marL="0" indent="0">
              <a:buFont typeface="Arial" panose="020B0604020202020204" pitchFamily="34" charset="0"/>
              <a:buChar char="​"/>
              <a:defRPr>
                <a:solidFill>
                  <a:schemeClr val="accent1"/>
                </a:solidFill>
              </a:defRPr>
            </a:lvl1pPr>
            <a:lvl2pPr marL="170014" indent="-170014">
              <a:buClr>
                <a:schemeClr val="accent1"/>
              </a:buClr>
              <a:buFont typeface="Wingdings" panose="05000000000000000000" pitchFamily="2" charset="2"/>
              <a:buChar char="§"/>
              <a:defRPr/>
            </a:lvl2pPr>
            <a:lvl3pPr marL="346383" indent="-176370">
              <a:buFont typeface="Wingdings" panose="05000000000000000000" pitchFamily="2" charset="2"/>
              <a:buChar char="§"/>
              <a:defRPr/>
            </a:lvl3pPr>
            <a:lvl4pPr marL="575187" indent="-228804">
              <a:buFont typeface="Wingdings" panose="05000000000000000000" pitchFamily="2" charset="2"/>
              <a:buChar char="§"/>
              <a:defRPr/>
            </a:lvl4pPr>
            <a:lvl5pPr marL="803991" indent="-228804">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3" name="Content Placeholder 39"/>
          <p:cNvSpPr>
            <a:spLocks noGrp="1"/>
          </p:cNvSpPr>
          <p:nvPr>
            <p:ph sz="quarter" idx="20"/>
          </p:nvPr>
        </p:nvSpPr>
        <p:spPr bwMode="gray">
          <a:xfrm>
            <a:off x="493654" y="1852295"/>
            <a:ext cx="3355452" cy="1854020"/>
          </a:xfrm>
        </p:spPr>
        <p:txBody>
          <a:bodyPr wrap="square" lIns="91521" tIns="45761" rIns="91521" bIns="45761">
            <a:noAutofit/>
          </a:bodyPr>
          <a:lstStyle>
            <a:lvl1pPr marL="0" indent="0">
              <a:buFont typeface="Arial" panose="020B0604020202020204" pitchFamily="34" charset="0"/>
              <a:buChar char="​"/>
              <a:defRPr sz="1800">
                <a:solidFill>
                  <a:schemeClr val="accent1"/>
                </a:solidFill>
              </a:defRPr>
            </a:lvl1pPr>
            <a:lvl2pPr marL="170014" indent="-170014">
              <a:buClr>
                <a:schemeClr val="accent1"/>
              </a:buClr>
              <a:buFont typeface="Wingdings" panose="05000000000000000000" pitchFamily="2" charset="2"/>
              <a:buChar char="§"/>
              <a:defRPr sz="1400"/>
            </a:lvl2pPr>
            <a:lvl3pPr marL="346383" indent="-176370">
              <a:buFont typeface="Wingdings" panose="05000000000000000000" pitchFamily="2" charset="2"/>
              <a:buChar char="§"/>
              <a:defRPr sz="1200"/>
            </a:lvl3pPr>
            <a:lvl4pPr marL="516398" indent="-170014">
              <a:buFont typeface="Wingdings" panose="05000000000000000000" pitchFamily="2" charset="2"/>
              <a:buChar char="§"/>
              <a:defRPr sz="1100"/>
            </a:lvl4pPr>
            <a:lvl5pPr marL="686412" indent="-170014">
              <a:buFont typeface="Wingdings" panose="05000000000000000000" pitchFamily="2"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userDrawn="1"/>
        </p:nvSpPr>
        <p:spPr>
          <a:xfrm>
            <a:off x="3971057" y="1852295"/>
            <a:ext cx="1855840" cy="185535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91521" tIns="45761" rIns="91521" bIns="45761" rtlCol="0" anchor="ctr">
            <a:noAutofit/>
          </a:bodyPr>
          <a:lstStyle/>
          <a:p>
            <a:pPr algn="ctr">
              <a:lnSpc>
                <a:spcPct val="85000"/>
              </a:lnSpc>
            </a:pPr>
            <a:endParaRPr lang="en-US" sz="1500"/>
          </a:p>
        </p:txBody>
      </p:sp>
      <p:sp>
        <p:nvSpPr>
          <p:cNvPr id="11" name="Picture Placeholder 10"/>
          <p:cNvSpPr>
            <a:spLocks noGrp="1"/>
          </p:cNvSpPr>
          <p:nvPr>
            <p:ph type="pic" sz="quarter" idx="22" hasCustomPrompt="1"/>
          </p:nvPr>
        </p:nvSpPr>
        <p:spPr>
          <a:xfrm>
            <a:off x="4092057" y="1970500"/>
            <a:ext cx="1615938" cy="1617613"/>
          </a:xfrm>
        </p:spPr>
        <p:txBody>
          <a:bodyPr wrap="square" lIns="91521" tIns="45761" rIns="91521" bIns="45761">
            <a:noAutofit/>
          </a:bodyPr>
          <a:lstStyle>
            <a:lvl1pPr marL="0" indent="0" algn="ctr">
              <a:lnSpc>
                <a:spcPct val="85000"/>
              </a:lnSpc>
              <a:buFontTx/>
              <a:buNone/>
              <a:defRPr sz="1100" baseline="0">
                <a:solidFill>
                  <a:schemeClr val="bg2"/>
                </a:solidFill>
              </a:defRPr>
            </a:lvl1pPr>
          </a:lstStyle>
          <a:p>
            <a:r>
              <a:rPr lang="en-US"/>
              <a:t>CLICK TO INSERT LOGO, OR USE PLACEHOLDER TO ALIGN LOGO.</a:t>
            </a:r>
          </a:p>
        </p:txBody>
      </p:sp>
      <p:sp>
        <p:nvSpPr>
          <p:cNvPr id="92" name="Content Placeholder 39"/>
          <p:cNvSpPr>
            <a:spLocks noGrp="1"/>
          </p:cNvSpPr>
          <p:nvPr>
            <p:ph sz="quarter" idx="23"/>
          </p:nvPr>
        </p:nvSpPr>
        <p:spPr bwMode="gray">
          <a:xfrm>
            <a:off x="493652" y="4240583"/>
            <a:ext cx="5333244" cy="1854020"/>
          </a:xfrm>
        </p:spPr>
        <p:txBody>
          <a:bodyPr wrap="square" lIns="91521" tIns="45761" rIns="91521" bIns="45761">
            <a:noAutofit/>
          </a:bodyPr>
          <a:lstStyle>
            <a:lvl1pPr marL="0" indent="0">
              <a:buFont typeface="Arial" panose="020B0604020202020204" pitchFamily="34" charset="0"/>
              <a:buChar char="​"/>
              <a:defRPr sz="1800">
                <a:solidFill>
                  <a:schemeClr val="accent1"/>
                </a:solidFill>
              </a:defRPr>
            </a:lvl1pPr>
            <a:lvl2pPr marL="170014" indent="-170014">
              <a:buClr>
                <a:schemeClr val="accent1"/>
              </a:buClr>
              <a:buFont typeface="Wingdings" panose="05000000000000000000" pitchFamily="2" charset="2"/>
              <a:buChar char="§"/>
              <a:defRPr sz="1400"/>
            </a:lvl2pPr>
            <a:lvl3pPr marL="346383" indent="-176370">
              <a:buFont typeface="Wingdings" panose="05000000000000000000" pitchFamily="2" charset="2"/>
              <a:buChar char="§"/>
              <a:defRPr sz="1200"/>
            </a:lvl3pPr>
            <a:lvl4pPr marL="516398" indent="-170014">
              <a:buFont typeface="Wingdings" panose="05000000000000000000" pitchFamily="2" charset="2"/>
              <a:buChar char="§"/>
              <a:defRPr sz="1100"/>
            </a:lvl4pPr>
            <a:lvl5pPr marL="686412" indent="-170014">
              <a:buFont typeface="Wingdings" panose="05000000000000000000" pitchFamily="2"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5"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dirty="0"/>
              <a:t>© 2020 NetApp, Inc. All rights reserved.  --- NETAPP CONFIDENTIAL ---</a:t>
            </a:r>
          </a:p>
        </p:txBody>
      </p:sp>
      <p:sp>
        <p:nvSpPr>
          <p:cNvPr id="17"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6" name="Picture 15"/>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431330593"/>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Title 7"/>
          <p:cNvSpPr>
            <a:spLocks noGrp="1"/>
          </p:cNvSpPr>
          <p:nvPr>
            <p:ph type="title" hasCustomPrompt="1"/>
          </p:nvPr>
        </p:nvSpPr>
        <p:spPr bwMode="gray">
          <a:xfrm>
            <a:off x="1276683" y="193676"/>
            <a:ext cx="9612608" cy="4701053"/>
          </a:xfrm>
        </p:spPr>
        <p:txBody>
          <a:bodyPr wrap="square" lIns="91521" tIns="45761" rIns="91521" bIns="45761">
            <a:noAutofit/>
          </a:bodyPr>
          <a:lstStyle>
            <a:lvl1pPr marL="117579" indent="-117579">
              <a:lnSpc>
                <a:spcPct val="120000"/>
              </a:lnSpc>
              <a:defRPr sz="2600" b="0"/>
            </a:lvl1pPr>
          </a:lstStyle>
          <a:p>
            <a:r>
              <a:rPr lang="en-US"/>
              <a:t>Click to Edit Quote</a:t>
            </a:r>
          </a:p>
        </p:txBody>
      </p:sp>
      <p:sp>
        <p:nvSpPr>
          <p:cNvPr id="29" name="Text Placeholder 2"/>
          <p:cNvSpPr>
            <a:spLocks noGrp="1"/>
          </p:cNvSpPr>
          <p:nvPr>
            <p:ph type="body" idx="1" hasCustomPrompt="1"/>
          </p:nvPr>
        </p:nvSpPr>
        <p:spPr bwMode="gray">
          <a:xfrm>
            <a:off x="1276683" y="5174130"/>
            <a:ext cx="9612608" cy="321628"/>
          </a:xfrm>
        </p:spPr>
        <p:txBody>
          <a:bodyPr wrap="square" lIns="91521" tIns="45761" rIns="91521" bIns="45761" anchor="t">
            <a:noAutofit/>
          </a:bodyPr>
          <a:lstStyle>
            <a:lvl1pPr marL="0" indent="0" algn="l">
              <a:buNone/>
              <a:defRPr sz="2000" b="1" cap="none" baseline="0">
                <a:solidFill>
                  <a:schemeClr val="accent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
        <p:nvSpPr>
          <p:cNvPr id="9"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dirty="0"/>
              <a:t>© 2020 NetApp, Inc. All rights reserved.  --- NETAPP CONFIDENTIAL ---</a:t>
            </a:r>
          </a:p>
        </p:txBody>
      </p:sp>
      <p:sp>
        <p:nvSpPr>
          <p:cNvPr id="11"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0" name="Picture 9"/>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78326652"/>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3031" y="240330"/>
            <a:ext cx="11661637" cy="904795"/>
          </a:xfrm>
        </p:spPr>
        <p:txBody>
          <a:bodyPr lIns="91521" tIns="45761" rIns="91521" bIns="45761">
            <a:noAutofit/>
          </a:bodyPr>
          <a:lstStyle>
            <a:lvl1pPr>
              <a:defRPr sz="3000"/>
            </a:lvl1pPr>
          </a:lstStyle>
          <a:p>
            <a:r>
              <a:rPr lang="en-US"/>
              <a:t>Click to edit Master title style</a:t>
            </a:r>
          </a:p>
        </p:txBody>
      </p:sp>
      <p:sp>
        <p:nvSpPr>
          <p:cNvPr id="40"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8"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dirty="0"/>
              <a:t>© 2020 NetApp, Inc. All rights reserved.  --- NETAPP CONFIDENTIAL ---</a:t>
            </a:r>
          </a:p>
        </p:txBody>
      </p:sp>
      <p:sp>
        <p:nvSpPr>
          <p:cNvPr id="10"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9" name="Picture 8"/>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144452221"/>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dirty="0"/>
              <a:t>© 2020 NetApp, Inc. All rights reserved.  --- NETAPP CONFIDENTIAL ---</a:t>
            </a:r>
          </a:p>
        </p:txBody>
      </p:sp>
      <p:sp>
        <p:nvSpPr>
          <p:cNvPr id="8"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7" name="Picture 6"/>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268165474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8" name="Media Placeholder 2"/>
          <p:cNvSpPr>
            <a:spLocks noGrp="1"/>
          </p:cNvSpPr>
          <p:nvPr>
            <p:ph type="media" sz="quarter" idx="19" hasCustomPrompt="1"/>
          </p:nvPr>
        </p:nvSpPr>
        <p:spPr>
          <a:xfrm>
            <a:off x="1622849" y="566740"/>
            <a:ext cx="8946306" cy="5030787"/>
          </a:xfrm>
        </p:spPr>
        <p:txBody>
          <a:bodyPr lIns="91521" tIns="45761" rIns="91521" bIns="45761" anchor="ctr">
            <a:noAutofit/>
          </a:bodyPr>
          <a:lstStyle>
            <a:lvl1pPr marL="0" indent="0" algn="ctr">
              <a:buNone/>
              <a:defRPr baseline="0"/>
            </a:lvl1pPr>
          </a:lstStyle>
          <a:p>
            <a:r>
              <a:rPr lang="en-US"/>
              <a:t>Insert video here</a:t>
            </a:r>
          </a:p>
        </p:txBody>
      </p:sp>
      <p:sp>
        <p:nvSpPr>
          <p:cNvPr id="9"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dirty="0"/>
              <a:t>© 2020 NetApp, Inc. All rights reserved.  --- NETAPP CONFIDENTIAL ---</a:t>
            </a:r>
          </a:p>
        </p:txBody>
      </p:sp>
      <p:sp>
        <p:nvSpPr>
          <p:cNvPr id="10"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7" name="Picture 6"/>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4242319831"/>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 y="859"/>
            <a:ext cx="12192126" cy="6856285"/>
          </a:xfrm>
          <a:prstGeom prst="rect">
            <a:avLst/>
          </a:prstGeom>
        </p:spPr>
      </p:pic>
      <p:sp>
        <p:nvSpPr>
          <p:cNvPr id="6"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dirty="0"/>
              <a:t>© 2020 NetApp, Inc. All rights reserved.  --- NETAPP CONFIDENTIAL ---</a:t>
            </a:r>
          </a:p>
        </p:txBody>
      </p:sp>
      <p:sp>
        <p:nvSpPr>
          <p:cNvPr id="7"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sp>
        <p:nvSpPr>
          <p:cNvPr id="9" name="Text Placeholder 3"/>
          <p:cNvSpPr>
            <a:spLocks noGrp="1"/>
          </p:cNvSpPr>
          <p:nvPr>
            <p:ph type="body" sz="quarter" idx="10"/>
          </p:nvPr>
        </p:nvSpPr>
        <p:spPr>
          <a:xfrm>
            <a:off x="865498" y="2696057"/>
            <a:ext cx="5076242" cy="1470025"/>
          </a:xfrm>
        </p:spPr>
        <p:txBody>
          <a:bodyPr anchor="b"/>
          <a:lstStyle>
            <a:lvl1pPr marL="0" indent="0">
              <a:buNone/>
              <a:defRPr sz="4400">
                <a:solidFill>
                  <a:schemeClr val="tx1"/>
                </a:solidFill>
              </a:defRPr>
            </a:lvl1pPr>
          </a:lstStyle>
          <a:p>
            <a:pPr lvl="0"/>
            <a:r>
              <a:rPr lang="en-US"/>
              <a:t>Click to edit Master text styles</a:t>
            </a:r>
          </a:p>
        </p:txBody>
      </p:sp>
      <p:pic>
        <p:nvPicPr>
          <p:cNvPr id="8" name="Picture 7"/>
          <p:cNvPicPr>
            <a:picLocks noChangeAspect="1"/>
          </p:cNvPicPr>
          <p:nvPr userDrawn="1"/>
        </p:nvPicPr>
        <p:blipFill>
          <a:blip r:embed="rId3"/>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636209649"/>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3031" y="240330"/>
            <a:ext cx="11661637" cy="904795"/>
          </a:xfrm>
        </p:spPr>
        <p:txBody>
          <a:bodyPr lIns="91521" tIns="45761" rIns="91521" bIns="45761">
            <a:noAutofit/>
          </a:bodyPr>
          <a:lstStyle>
            <a:lvl1pPr>
              <a:defRPr sz="3000"/>
            </a:lvl1pPr>
          </a:lstStyle>
          <a:p>
            <a:r>
              <a:rPr lang="en-US"/>
              <a:t>Click to edit Master title style</a:t>
            </a:r>
          </a:p>
        </p:txBody>
      </p:sp>
      <p:sp>
        <p:nvSpPr>
          <p:cNvPr id="40"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0"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sp>
        <p:nvSpPr>
          <p:cNvPr id="12"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3979" y="6495179"/>
            <a:ext cx="1044444" cy="190484"/>
          </a:xfrm>
          <a:prstGeom prst="rect">
            <a:avLst/>
          </a:prstGeom>
        </p:spPr>
      </p:pic>
      <p:sp>
        <p:nvSpPr>
          <p:cNvPr id="9"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dirty="0"/>
              <a:t>© 2020 NetApp, Inc. All rights reserved. </a:t>
            </a:r>
            <a:r>
              <a:rPr lang="en-US" dirty="0">
                <a:solidFill>
                  <a:srgbClr val="9EA2A2"/>
                </a:solidFill>
              </a:rPr>
              <a:t>NetApp</a:t>
            </a:r>
            <a:r>
              <a:rPr lang="en-US" dirty="0"/>
              <a:t> Confidential – Limited Use </a:t>
            </a:r>
          </a:p>
        </p:txBody>
      </p:sp>
    </p:spTree>
    <p:extLst>
      <p:ext uri="{BB962C8B-B14F-4D97-AF65-F5344CB8AC3E}">
        <p14:creationId xmlns:p14="http://schemas.microsoft.com/office/powerpoint/2010/main" val="3814814487"/>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7369" y="236358"/>
            <a:ext cx="11432249" cy="904795"/>
          </a:xfrm>
        </p:spPr>
        <p:txBody>
          <a:bodyPr wrap="square" lIns="91521">
            <a:noAutofit/>
          </a:bodyPr>
          <a:lstStyle>
            <a:lvl1pPr>
              <a:defRPr sz="3000"/>
            </a:lvl1pPr>
          </a:lstStyle>
          <a:p>
            <a:r>
              <a:rPr lang="en-US"/>
              <a:t>Click to edit Master title style</a:t>
            </a:r>
          </a:p>
        </p:txBody>
      </p:sp>
      <p:sp>
        <p:nvSpPr>
          <p:cNvPr id="48" name="Content Placeholder 3"/>
          <p:cNvSpPr>
            <a:spLocks noGrp="1"/>
          </p:cNvSpPr>
          <p:nvPr>
            <p:ph sz="quarter" idx="14"/>
          </p:nvPr>
        </p:nvSpPr>
        <p:spPr>
          <a:xfrm>
            <a:off x="268226" y="1733552"/>
            <a:ext cx="11432977" cy="447992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75798" y="1106419"/>
            <a:ext cx="11397445"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3"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14" name="Footer Placeholder 4"/>
          <p:cNvSpPr>
            <a:spLocks noGrp="1"/>
          </p:cNvSpPr>
          <p:nvPr>
            <p:ph type="ftr" sz="quarter" idx="3"/>
          </p:nvPr>
        </p:nvSpPr>
        <p:spPr>
          <a:xfrm>
            <a:off x="668930" y="6472734"/>
            <a:ext cx="6540464" cy="240489"/>
          </a:xfrm>
          <a:prstGeom prst="rect">
            <a:avLst/>
          </a:prstGeom>
        </p:spPr>
        <p:txBody>
          <a:bodyPr vert="horz" wrap="square" lIns="91521" tIns="45761" rIns="91521" bIns="45761" rtlCol="0" anchor="b">
            <a:noAutofit/>
          </a:bodyPr>
          <a:lstStyle>
            <a:lvl1pPr>
              <a:defRPr lang="en-US" sz="700" smtClean="0">
                <a:solidFill>
                  <a:schemeClr val="bg2"/>
                </a:solidFill>
              </a:defRPr>
            </a:lvl1pPr>
          </a:lstStyle>
          <a:p>
            <a:r>
              <a:rPr lang="en-US" dirty="0"/>
              <a:t>© 2020 NetApp, Inc. All rights reserved. NetApp Confidential – Limited Use </a:t>
            </a:r>
          </a:p>
        </p:txBody>
      </p:sp>
      <p:sp>
        <p:nvSpPr>
          <p:cNvPr id="15"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810663" y="6523004"/>
            <a:ext cx="1033541" cy="188979"/>
          </a:xfrm>
          <a:prstGeom prst="rect">
            <a:avLst/>
          </a:prstGeom>
        </p:spPr>
      </p:pic>
    </p:spTree>
    <p:extLst>
      <p:ext uri="{BB962C8B-B14F-4D97-AF65-F5344CB8AC3E}">
        <p14:creationId xmlns:p14="http://schemas.microsoft.com/office/powerpoint/2010/main" val="205570193"/>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1"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838200" y="6356353"/>
            <a:ext cx="2743200" cy="365125"/>
          </a:xfrm>
          <a:prstGeom prst="rect">
            <a:avLst/>
          </a:prstGeom>
        </p:spPr>
        <p:txBody>
          <a:bodyPr/>
          <a:lstStyle/>
          <a:p>
            <a:fld id="{CEF220FE-DA55-8B45-9E64-56AC6E1FC151}" type="datetimeFigureOut">
              <a:rPr lang="en-US" smtClean="0"/>
              <a:t>8/3/21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912432-226F-724B-9538-00CC6F26F643}" type="slidenum">
              <a:rPr lang="en-US" smtClean="0"/>
              <a:t>‹#›</a:t>
            </a:fld>
            <a:endParaRPr lang="en-US"/>
          </a:p>
        </p:txBody>
      </p:sp>
    </p:spTree>
    <p:extLst>
      <p:ext uri="{BB962C8B-B14F-4D97-AF65-F5344CB8AC3E}">
        <p14:creationId xmlns:p14="http://schemas.microsoft.com/office/powerpoint/2010/main" val="11631219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3031" y="240330"/>
            <a:ext cx="11661637" cy="904795"/>
          </a:xfrm>
        </p:spPr>
        <p:txBody>
          <a:bodyPr wrap="square" lIns="91521">
            <a:noAutofit/>
          </a:bodyPr>
          <a:lstStyle>
            <a:lvl1pPr>
              <a:defRPr sz="3000"/>
            </a:lvl1pPr>
          </a:lstStyle>
          <a:p>
            <a:r>
              <a:rPr lang="en-US"/>
              <a:t>Click to edit Master title style</a:t>
            </a:r>
          </a:p>
        </p:txBody>
      </p:sp>
      <p:sp>
        <p:nvSpPr>
          <p:cNvPr id="48" name="Content Placeholder 3"/>
          <p:cNvSpPr>
            <a:spLocks noGrp="1"/>
          </p:cNvSpPr>
          <p:nvPr>
            <p:ph sz="quarter" idx="14"/>
          </p:nvPr>
        </p:nvSpPr>
        <p:spPr>
          <a:xfrm>
            <a:off x="263031" y="1733552"/>
            <a:ext cx="11661637" cy="447992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sp>
        <p:nvSpPr>
          <p:cNvPr id="13"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3979" y="6495179"/>
            <a:ext cx="1044444" cy="190484"/>
          </a:xfrm>
          <a:prstGeom prst="rect">
            <a:avLst/>
          </a:prstGeom>
        </p:spPr>
      </p:pic>
      <p:sp>
        <p:nvSpPr>
          <p:cNvPr id="9"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dirty="0"/>
              <a:t>© 2020 NetApp, Inc. All rights reserved. </a:t>
            </a:r>
          </a:p>
        </p:txBody>
      </p:sp>
    </p:spTree>
    <p:extLst>
      <p:ext uri="{BB962C8B-B14F-4D97-AF65-F5344CB8AC3E}">
        <p14:creationId xmlns:p14="http://schemas.microsoft.com/office/powerpoint/2010/main" val="186403396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gue">
    <p:bg>
      <p:bgPr>
        <a:solidFill>
          <a:schemeClr val="bg1"/>
        </a:solidFill>
        <a:effectLst/>
      </p:bgPr>
    </p:bg>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 y="858"/>
            <a:ext cx="12192127" cy="6856284"/>
          </a:xfrm>
          <a:prstGeom prst="rect">
            <a:avLst/>
          </a:prstGeom>
        </p:spPr>
      </p:pic>
      <p:sp>
        <p:nvSpPr>
          <p:cNvPr id="2" name="Title 1"/>
          <p:cNvSpPr>
            <a:spLocks noGrp="1"/>
          </p:cNvSpPr>
          <p:nvPr>
            <p:ph type="ctrTitle"/>
          </p:nvPr>
        </p:nvSpPr>
        <p:spPr bwMode="auto">
          <a:xfrm>
            <a:off x="865498" y="2693898"/>
            <a:ext cx="7042714" cy="1472184"/>
          </a:xfrm>
        </p:spPr>
        <p:txBody>
          <a:bodyPr wrap="square" lIns="91521">
            <a:noAutofit/>
          </a:bodyPr>
          <a:lstStyle>
            <a:lvl1pPr algn="l">
              <a:lnSpc>
                <a:spcPct val="95000"/>
              </a:lnSpc>
              <a:defRPr sz="4400" b="0">
                <a:solidFill>
                  <a:schemeClr val="tx1"/>
                </a:solidFill>
              </a:defRPr>
            </a:lvl1pPr>
          </a:lstStyle>
          <a:p>
            <a:r>
              <a:rPr lang="en-US"/>
              <a:t>Click to edit Master title style</a:t>
            </a:r>
          </a:p>
        </p:txBody>
      </p:sp>
      <p:sp>
        <p:nvSpPr>
          <p:cNvPr id="22"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dirty="0"/>
              <a:t>© 2020 NetApp, Inc. All rights reserved.  --- NETAPP CONFIDENTIAL ---</a:t>
            </a:r>
          </a:p>
        </p:txBody>
      </p:sp>
      <p:sp>
        <p:nvSpPr>
          <p:cNvPr id="29"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5" name="Picture 4"/>
          <p:cNvPicPr>
            <a:picLocks noChangeAspect="1"/>
          </p:cNvPicPr>
          <p:nvPr userDrawn="1"/>
        </p:nvPicPr>
        <p:blipFill>
          <a:blip r:embed="rId3"/>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3021420153"/>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3_Segue">
    <p:bg>
      <p:bgPr>
        <a:pattFill prst="wdUpDiag">
          <a:fgClr>
            <a:srgbClr val="2999FF"/>
          </a:fgClr>
          <a:bgClr>
            <a:srgbClr val="0186FF"/>
          </a:bgClr>
        </a:pattFill>
        <a:effectLst/>
      </p:bgPr>
    </p:bg>
    <p:spTree>
      <p:nvGrpSpPr>
        <p:cNvPr id="1" name=""/>
        <p:cNvGrpSpPr/>
        <p:nvPr/>
      </p:nvGrpSpPr>
      <p:grpSpPr>
        <a:xfrm>
          <a:off x="0" y="0"/>
          <a:ext cx="0" cy="0"/>
          <a:chOff x="0" y="0"/>
          <a:chExt cx="0" cy="0"/>
        </a:xfrm>
      </p:grpSpPr>
      <p:sp>
        <p:nvSpPr>
          <p:cNvPr id="13" name="Rectangle 12"/>
          <p:cNvSpPr/>
          <p:nvPr userDrawn="1"/>
        </p:nvSpPr>
        <p:spPr>
          <a:xfrm>
            <a:off x="2" y="0"/>
            <a:ext cx="12192000" cy="6858000"/>
          </a:xfrm>
          <a:prstGeom prst="rect">
            <a:avLst/>
          </a:prstGeom>
          <a:gradFill flip="none" rotWithShape="1">
            <a:gsLst>
              <a:gs pos="100000">
                <a:schemeClr val="accent1">
                  <a:alpha val="0"/>
                </a:schemeClr>
              </a:gs>
              <a:gs pos="84000">
                <a:schemeClr val="accent1"/>
              </a:gs>
            </a:gsLst>
            <a:lin ang="5400000" scaled="1"/>
            <a:tileRect/>
          </a:gradFill>
          <a:ln>
            <a:noFill/>
          </a:ln>
        </p:spPr>
        <p:txBody>
          <a:bodyPr vert="horz" wrap="square" lIns="91521" tIns="45761" rIns="91521" bIns="45761" numCol="1" anchor="t" anchorCtr="0" compatLnSpc="1">
            <a:prstTxWarp prst="textNoShape">
              <a:avLst/>
            </a:prstTxWarp>
          </a:bodyPr>
          <a:lstStyle/>
          <a:p>
            <a:pPr lvl="0" fontAlgn="base">
              <a:spcBef>
                <a:spcPct val="0"/>
              </a:spcBef>
              <a:spcAft>
                <a:spcPct val="0"/>
              </a:spcAft>
            </a:pPr>
            <a:endParaRPr lang="en-US" sz="2000" kern="0">
              <a:solidFill>
                <a:srgbClr val="000000"/>
              </a:solidFill>
            </a:endParaRPr>
          </a:p>
        </p:txBody>
      </p:sp>
      <p:sp>
        <p:nvSpPr>
          <p:cNvPr id="39" name="Rectangle 38"/>
          <p:cNvSpPr/>
          <p:nvPr/>
        </p:nvSpPr>
        <p:spPr>
          <a:xfrm>
            <a:off x="2" y="0"/>
            <a:ext cx="12192000" cy="6858000"/>
          </a:xfrm>
          <a:prstGeom prst="rect">
            <a:avLst/>
          </a:prstGeom>
          <a:gradFill flip="none" rotWithShape="1">
            <a:gsLst>
              <a:gs pos="100000">
                <a:schemeClr val="accent1">
                  <a:alpha val="0"/>
                </a:schemeClr>
              </a:gs>
              <a:gs pos="84000">
                <a:schemeClr val="accent1"/>
              </a:gs>
            </a:gsLst>
            <a:lin ang="5400000" scaled="1"/>
            <a:tileRect/>
          </a:gradFill>
          <a:ln>
            <a:noFill/>
          </a:ln>
        </p:spPr>
        <p:txBody>
          <a:bodyPr vert="horz" wrap="square" lIns="91521" tIns="45761" rIns="91521" bIns="45761" numCol="1" anchor="t" anchorCtr="0" compatLnSpc="1">
            <a:prstTxWarp prst="textNoShape">
              <a:avLst/>
            </a:prstTxWarp>
          </a:bodyPr>
          <a:lstStyle/>
          <a:p>
            <a:pPr lvl="0" fontAlgn="base">
              <a:spcBef>
                <a:spcPct val="0"/>
              </a:spcBef>
              <a:spcAft>
                <a:spcPct val="0"/>
              </a:spcAft>
            </a:pPr>
            <a:endParaRPr lang="en-US" sz="2000" kern="0">
              <a:solidFill>
                <a:srgbClr val="000000"/>
              </a:solidFill>
            </a:endParaRPr>
          </a:p>
        </p:txBody>
      </p:sp>
      <p:sp>
        <p:nvSpPr>
          <p:cNvPr id="2" name="Title 1"/>
          <p:cNvSpPr>
            <a:spLocks noGrp="1"/>
          </p:cNvSpPr>
          <p:nvPr>
            <p:ph type="ctrTitle"/>
          </p:nvPr>
        </p:nvSpPr>
        <p:spPr bwMode="auto">
          <a:xfrm>
            <a:off x="297834" y="2470908"/>
            <a:ext cx="11432977" cy="1470025"/>
          </a:xfrm>
        </p:spPr>
        <p:txBody>
          <a:bodyPr wrap="square" lIns="91521">
            <a:noAutofit/>
          </a:bodyPr>
          <a:lstStyle>
            <a:lvl1pPr algn="l">
              <a:lnSpc>
                <a:spcPct val="80000"/>
              </a:lnSpc>
              <a:defRPr sz="4000" b="0">
                <a:solidFill>
                  <a:schemeClr val="bg1"/>
                </a:solidFill>
              </a:defRPr>
            </a:lvl1pPr>
          </a:lstStyle>
          <a:p>
            <a:r>
              <a:rPr lang="en-US"/>
              <a:t>Click to edit Master title style</a:t>
            </a:r>
          </a:p>
        </p:txBody>
      </p:sp>
      <p:sp>
        <p:nvSpPr>
          <p:cNvPr id="25" name="Text Placeholder 24"/>
          <p:cNvSpPr>
            <a:spLocks noGrp="1"/>
          </p:cNvSpPr>
          <p:nvPr>
            <p:ph type="body" sz="quarter" idx="10"/>
          </p:nvPr>
        </p:nvSpPr>
        <p:spPr bwMode="auto">
          <a:xfrm>
            <a:off x="297837" y="4209299"/>
            <a:ext cx="11432977" cy="928189"/>
          </a:xfrm>
        </p:spPr>
        <p:txBody>
          <a:bodyPr wrap="square" lIns="91521">
            <a:noAutofit/>
          </a:bodyPr>
          <a:lstStyle>
            <a:lvl1pPr marL="0" indent="0">
              <a:lnSpc>
                <a:spcPct val="85000"/>
              </a:lnSpc>
              <a:buFontTx/>
              <a:buNone/>
              <a:defRPr sz="2200" b="0">
                <a:solidFill>
                  <a:schemeClr val="bg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a:t>Click to edit Master text styles</a:t>
            </a:r>
          </a:p>
        </p:txBody>
      </p:sp>
      <p:grpSp>
        <p:nvGrpSpPr>
          <p:cNvPr id="23" name="Group 22"/>
          <p:cNvGrpSpPr/>
          <p:nvPr userDrawn="1"/>
        </p:nvGrpSpPr>
        <p:grpSpPr>
          <a:xfrm>
            <a:off x="2" y="3"/>
            <a:ext cx="12192000" cy="6863861"/>
            <a:chOff x="0" y="0"/>
            <a:chExt cx="9144000" cy="6863861"/>
          </a:xfrm>
        </p:grpSpPr>
        <p:sp>
          <p:nvSpPr>
            <p:cNvPr id="24" name="Rectangle 23"/>
            <p:cNvSpPr/>
            <p:nvPr userDrawn="1"/>
          </p:nvSpPr>
          <p:spPr bwMode="gray">
            <a:xfrm>
              <a:off x="9052560" y="0"/>
              <a:ext cx="914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Rectangle 25"/>
            <p:cNvSpPr/>
            <p:nvPr userDrawn="1"/>
          </p:nvSpPr>
          <p:spPr bwMode="gray">
            <a:xfrm rot="5400000">
              <a:off x="4526280" y="-4526279"/>
              <a:ext cx="9144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Rectangle 26"/>
            <p:cNvSpPr/>
            <p:nvPr userDrawn="1"/>
          </p:nvSpPr>
          <p:spPr bwMode="gray">
            <a:xfrm rot="5400000">
              <a:off x="4526280" y="2246141"/>
              <a:ext cx="9144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Rectangle 27"/>
            <p:cNvSpPr/>
            <p:nvPr userDrawn="1"/>
          </p:nvSpPr>
          <p:spPr bwMode="gray">
            <a:xfrm>
              <a:off x="0" y="0"/>
              <a:ext cx="914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7" name="Footer Placeholder 4"/>
          <p:cNvSpPr>
            <a:spLocks noGrp="1"/>
          </p:cNvSpPr>
          <p:nvPr>
            <p:ph type="ftr" sz="quarter" idx="3"/>
          </p:nvPr>
        </p:nvSpPr>
        <p:spPr>
          <a:xfrm>
            <a:off x="668930" y="6472736"/>
            <a:ext cx="6540464" cy="240489"/>
          </a:xfrm>
          <a:prstGeom prst="rect">
            <a:avLst/>
          </a:prstGeom>
        </p:spPr>
        <p:txBody>
          <a:bodyPr vert="horz" wrap="square" lIns="91521" tIns="45761" rIns="91521" bIns="45761" rtlCol="0" anchor="b">
            <a:noAutofit/>
          </a:bodyPr>
          <a:lstStyle>
            <a:lvl1pPr>
              <a:defRPr lang="en-US" sz="700" smtClean="0">
                <a:solidFill>
                  <a:schemeClr val="bg1"/>
                </a:solidFill>
              </a:defRPr>
            </a:lvl1pPr>
          </a:lstStyle>
          <a:p>
            <a:r>
              <a:rPr lang="en-US" dirty="0"/>
              <a:t>© 2020 NetApp, Inc. All rights reserved. NetApp Confidential – Limited Use </a:t>
            </a:r>
          </a:p>
        </p:txBody>
      </p:sp>
      <p:sp>
        <p:nvSpPr>
          <p:cNvPr id="18" name="Slide Number Placeholder 5"/>
          <p:cNvSpPr>
            <a:spLocks noGrp="1"/>
          </p:cNvSpPr>
          <p:nvPr>
            <p:ph type="sldNum" sz="quarter" idx="4"/>
          </p:nvPr>
        </p:nvSpPr>
        <p:spPr>
          <a:xfrm>
            <a:off x="294491" y="6462576"/>
            <a:ext cx="448653" cy="260809"/>
          </a:xfrm>
          <a:prstGeom prst="rect">
            <a:avLst/>
          </a:prstGeom>
        </p:spPr>
        <p:txBody>
          <a:bodyPr vert="horz" wrap="square" lIns="91521" tIns="45761" rIns="91521" bIns="45761" rtlCol="0" anchor="b">
            <a:noAutofit/>
          </a:bodyPr>
          <a:lstStyle>
            <a:lvl1pPr>
              <a:defRPr lang="en-US" sz="1050" b="1" smtClean="0">
                <a:solidFill>
                  <a:schemeClr val="bg1"/>
                </a:solidFill>
              </a:defRPr>
            </a:lvl1pPr>
          </a:lstStyle>
          <a:p>
            <a:fld id="{B071A5F3-A4FF-4CEE-8215-C08835B585C1}" type="slidenum">
              <a:rPr lang="en-US" smtClean="0"/>
              <a:pPr/>
              <a:t>‹#›</a:t>
            </a:fld>
            <a:endParaRPr lang="en-US"/>
          </a:p>
        </p:txBody>
      </p:sp>
      <p:pic>
        <p:nvPicPr>
          <p:cNvPr id="15" name="Picture 14" descr="netapp-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71846" y="6275742"/>
            <a:ext cx="1317079" cy="533976"/>
          </a:xfrm>
          <a:prstGeom prst="rect">
            <a:avLst/>
          </a:prstGeom>
        </p:spPr>
      </p:pic>
    </p:spTree>
    <p:extLst>
      <p:ext uri="{BB962C8B-B14F-4D97-AF65-F5344CB8AC3E}">
        <p14:creationId xmlns:p14="http://schemas.microsoft.com/office/powerpoint/2010/main" val="3854259243"/>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xt Slide Without Background">
    <p:spTree>
      <p:nvGrpSpPr>
        <p:cNvPr id="1" name=""/>
        <p:cNvGrpSpPr/>
        <p:nvPr/>
      </p:nvGrpSpPr>
      <p:grpSpPr>
        <a:xfrm>
          <a:off x="0" y="0"/>
          <a:ext cx="0" cy="0"/>
          <a:chOff x="0" y="0"/>
          <a:chExt cx="0" cy="0"/>
        </a:xfrm>
      </p:grpSpPr>
      <p:sp>
        <p:nvSpPr>
          <p:cNvPr id="12" name="Rectangle 11"/>
          <p:cNvSpPr/>
          <p:nvPr userDrawn="1"/>
        </p:nvSpPr>
        <p:spPr bwMode="auto">
          <a:xfrm>
            <a:off x="1" y="1192214"/>
            <a:ext cx="12192000" cy="48641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none" lIns="121899" tIns="60949" rIns="121899" bIns="60949" numCol="1" rtlCol="0" anchor="ctr" anchorCtr="0" compatLnSpc="1">
            <a:prstTxWarp prst="textNoShape">
              <a:avLst/>
            </a:prstTxWarp>
          </a:bodyPr>
          <a:lstStyle/>
          <a:p>
            <a:pPr marL="0" marR="0" indent="0" algn="ctr" defTabSz="1218987" rtl="0" eaLnBrk="1" fontAlgn="base" latinLnBrk="0" hangingPunct="1">
              <a:lnSpc>
                <a:spcPct val="100000"/>
              </a:lnSpc>
              <a:spcBef>
                <a:spcPct val="0"/>
              </a:spcBef>
              <a:spcAft>
                <a:spcPct val="0"/>
              </a:spcAft>
              <a:buClr>
                <a:schemeClr val="accent2"/>
              </a:buClr>
              <a:buSzTx/>
              <a:buFont typeface="Wingdings 2" pitchFamily="18" charset="2"/>
              <a:buNone/>
              <a:tabLst/>
            </a:pPr>
            <a:endParaRPr kumimoji="0" lang="en-US" sz="2700" b="0" i="0" u="none" strike="noStrike" cap="none" normalizeH="0" baseline="0">
              <a:ln>
                <a:noFill/>
              </a:ln>
              <a:solidFill>
                <a:schemeClr val="tx1"/>
              </a:solidFill>
              <a:effectLst/>
              <a:latin typeface="Arial" charset="0"/>
            </a:endParaRPr>
          </a:p>
        </p:txBody>
      </p:sp>
      <p:sp>
        <p:nvSpPr>
          <p:cNvPr id="3" name="Rectangle 2"/>
          <p:cNvSpPr/>
          <p:nvPr userDrawn="1"/>
        </p:nvSpPr>
        <p:spPr bwMode="auto">
          <a:xfrm>
            <a:off x="1" y="1325563"/>
            <a:ext cx="12192000" cy="4887912"/>
          </a:xfrm>
          <a:prstGeom prst="rect">
            <a:avLst/>
          </a:prstGeom>
          <a:solidFill>
            <a:schemeClr val="bg1"/>
          </a:solidFill>
          <a:ln w="9525" cap="flat" cmpd="sng" algn="ctr">
            <a:noFill/>
            <a:prstDash val="solid"/>
            <a:round/>
            <a:headEnd type="none" w="med" len="med"/>
            <a:tailEnd type="none" w="med" len="med"/>
          </a:ln>
          <a:effectLst/>
        </p:spPr>
        <p:txBody>
          <a:bodyPr vert="horz" wrap="none" lIns="121899" tIns="60949" rIns="121899" bIns="60949" numCol="1" rtlCol="0" anchor="ctr" anchorCtr="0" compatLnSpc="1">
            <a:prstTxWarp prst="textNoShape">
              <a:avLst/>
            </a:prstTxWarp>
          </a:bodyPr>
          <a:lstStyle/>
          <a:p>
            <a:pPr marL="0" marR="0" indent="0" algn="ctr" defTabSz="1218987" rtl="0" eaLnBrk="1" fontAlgn="base" latinLnBrk="0" hangingPunct="1">
              <a:lnSpc>
                <a:spcPct val="100000"/>
              </a:lnSpc>
              <a:spcBef>
                <a:spcPct val="0"/>
              </a:spcBef>
              <a:spcAft>
                <a:spcPct val="0"/>
              </a:spcAft>
              <a:buClr>
                <a:schemeClr val="accent2"/>
              </a:buClr>
              <a:buSzTx/>
              <a:buFont typeface="Wingdings 2" pitchFamily="18" charset="2"/>
              <a:buNone/>
              <a:tabLst/>
            </a:pPr>
            <a:endParaRPr kumimoji="0" lang="en-US" sz="27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a:t>Click to edit Master title style</a:t>
            </a:r>
          </a:p>
        </p:txBody>
      </p:sp>
      <p:grpSp>
        <p:nvGrpSpPr>
          <p:cNvPr id="9" name="Group 8"/>
          <p:cNvGrpSpPr/>
          <p:nvPr userDrawn="1"/>
        </p:nvGrpSpPr>
        <p:grpSpPr bwMode="gray">
          <a:xfrm>
            <a:off x="463550" y="6445715"/>
            <a:ext cx="11265408" cy="107487"/>
            <a:chOff x="347662" y="6160730"/>
            <a:chExt cx="8449056" cy="107486"/>
          </a:xfrm>
        </p:grpSpPr>
        <p:sp>
          <p:nvSpPr>
            <p:cNvPr id="10" name="Freeform 5"/>
            <p:cNvSpPr>
              <a:spLocks/>
            </p:cNvSpPr>
            <p:nvPr userDrawn="1"/>
          </p:nvSpPr>
          <p:spPr bwMode="gray">
            <a:xfrm>
              <a:off x="347662" y="6160730"/>
              <a:ext cx="8449056" cy="107486"/>
            </a:xfrm>
            <a:custGeom>
              <a:avLst/>
              <a:gdLst>
                <a:gd name="T0" fmla="*/ 116 w 3930"/>
                <a:gd name="T1" fmla="*/ 4 h 50"/>
                <a:gd name="T2" fmla="*/ 258 w 3930"/>
                <a:gd name="T3" fmla="*/ 2 h 50"/>
                <a:gd name="T4" fmla="*/ 376 w 3930"/>
                <a:gd name="T5" fmla="*/ 2 h 50"/>
                <a:gd name="T6" fmla="*/ 494 w 3930"/>
                <a:gd name="T7" fmla="*/ 6 h 50"/>
                <a:gd name="T8" fmla="*/ 628 w 3930"/>
                <a:gd name="T9" fmla="*/ 8 h 50"/>
                <a:gd name="T10" fmla="*/ 774 w 3930"/>
                <a:gd name="T11" fmla="*/ 6 h 50"/>
                <a:gd name="T12" fmla="*/ 894 w 3930"/>
                <a:gd name="T13" fmla="*/ 4 h 50"/>
                <a:gd name="T14" fmla="*/ 1038 w 3930"/>
                <a:gd name="T15" fmla="*/ 4 h 50"/>
                <a:gd name="T16" fmla="*/ 1196 w 3930"/>
                <a:gd name="T17" fmla="*/ 2 h 50"/>
                <a:gd name="T18" fmla="*/ 1326 w 3930"/>
                <a:gd name="T19" fmla="*/ 4 h 50"/>
                <a:gd name="T20" fmla="*/ 1428 w 3930"/>
                <a:gd name="T21" fmla="*/ 4 h 50"/>
                <a:gd name="T22" fmla="*/ 1568 w 3930"/>
                <a:gd name="T23" fmla="*/ 6 h 50"/>
                <a:gd name="T24" fmla="*/ 1710 w 3930"/>
                <a:gd name="T25" fmla="*/ 6 h 50"/>
                <a:gd name="T26" fmla="*/ 1826 w 3930"/>
                <a:gd name="T27" fmla="*/ 8 h 50"/>
                <a:gd name="T28" fmla="*/ 1950 w 3930"/>
                <a:gd name="T29" fmla="*/ 4 h 50"/>
                <a:gd name="T30" fmla="*/ 2106 w 3930"/>
                <a:gd name="T31" fmla="*/ 4 h 50"/>
                <a:gd name="T32" fmla="*/ 2234 w 3930"/>
                <a:gd name="T33" fmla="*/ 2 h 50"/>
                <a:gd name="T34" fmla="*/ 2354 w 3930"/>
                <a:gd name="T35" fmla="*/ 2 h 50"/>
                <a:gd name="T36" fmla="*/ 2498 w 3930"/>
                <a:gd name="T37" fmla="*/ 6 h 50"/>
                <a:gd name="T38" fmla="*/ 2580 w 3930"/>
                <a:gd name="T39" fmla="*/ 4 h 50"/>
                <a:gd name="T40" fmla="*/ 2684 w 3930"/>
                <a:gd name="T41" fmla="*/ 4 h 50"/>
                <a:gd name="T42" fmla="*/ 2830 w 3930"/>
                <a:gd name="T43" fmla="*/ 4 h 50"/>
                <a:gd name="T44" fmla="*/ 2932 w 3930"/>
                <a:gd name="T45" fmla="*/ 6 h 50"/>
                <a:gd name="T46" fmla="*/ 3058 w 3930"/>
                <a:gd name="T47" fmla="*/ 6 h 50"/>
                <a:gd name="T48" fmla="*/ 3176 w 3930"/>
                <a:gd name="T49" fmla="*/ 10 h 50"/>
                <a:gd name="T50" fmla="*/ 3262 w 3930"/>
                <a:gd name="T51" fmla="*/ 14 h 50"/>
                <a:gd name="T52" fmla="*/ 3340 w 3930"/>
                <a:gd name="T53" fmla="*/ 12 h 50"/>
                <a:gd name="T54" fmla="*/ 3456 w 3930"/>
                <a:gd name="T55" fmla="*/ 18 h 50"/>
                <a:gd name="T56" fmla="*/ 3592 w 3930"/>
                <a:gd name="T57" fmla="*/ 16 h 50"/>
                <a:gd name="T58" fmla="*/ 3648 w 3930"/>
                <a:gd name="T59" fmla="*/ 16 h 50"/>
                <a:gd name="T60" fmla="*/ 3784 w 3930"/>
                <a:gd name="T61" fmla="*/ 20 h 50"/>
                <a:gd name="T62" fmla="*/ 3846 w 3930"/>
                <a:gd name="T63" fmla="*/ 24 h 50"/>
                <a:gd name="T64" fmla="*/ 3874 w 3930"/>
                <a:gd name="T65" fmla="*/ 36 h 50"/>
                <a:gd name="T66" fmla="*/ 3782 w 3930"/>
                <a:gd name="T67" fmla="*/ 42 h 50"/>
                <a:gd name="T68" fmla="*/ 3676 w 3930"/>
                <a:gd name="T69" fmla="*/ 46 h 50"/>
                <a:gd name="T70" fmla="*/ 3570 w 3930"/>
                <a:gd name="T71" fmla="*/ 48 h 50"/>
                <a:gd name="T72" fmla="*/ 3518 w 3930"/>
                <a:gd name="T73" fmla="*/ 48 h 50"/>
                <a:gd name="T74" fmla="*/ 3396 w 3930"/>
                <a:gd name="T75" fmla="*/ 48 h 50"/>
                <a:gd name="T76" fmla="*/ 3304 w 3930"/>
                <a:gd name="T77" fmla="*/ 48 h 50"/>
                <a:gd name="T78" fmla="*/ 3152 w 3930"/>
                <a:gd name="T79" fmla="*/ 40 h 50"/>
                <a:gd name="T80" fmla="*/ 3042 w 3930"/>
                <a:gd name="T81" fmla="*/ 42 h 50"/>
                <a:gd name="T82" fmla="*/ 2898 w 3930"/>
                <a:gd name="T83" fmla="*/ 36 h 50"/>
                <a:gd name="T84" fmla="*/ 2814 w 3930"/>
                <a:gd name="T85" fmla="*/ 38 h 50"/>
                <a:gd name="T86" fmla="*/ 2692 w 3930"/>
                <a:gd name="T87" fmla="*/ 36 h 50"/>
                <a:gd name="T88" fmla="*/ 2588 w 3930"/>
                <a:gd name="T89" fmla="*/ 34 h 50"/>
                <a:gd name="T90" fmla="*/ 2466 w 3930"/>
                <a:gd name="T91" fmla="*/ 38 h 50"/>
                <a:gd name="T92" fmla="*/ 2356 w 3930"/>
                <a:gd name="T93" fmla="*/ 36 h 50"/>
                <a:gd name="T94" fmla="*/ 2212 w 3930"/>
                <a:gd name="T95" fmla="*/ 40 h 50"/>
                <a:gd name="T96" fmla="*/ 2040 w 3930"/>
                <a:gd name="T97" fmla="*/ 40 h 50"/>
                <a:gd name="T98" fmla="*/ 1922 w 3930"/>
                <a:gd name="T99" fmla="*/ 40 h 50"/>
                <a:gd name="T100" fmla="*/ 1804 w 3930"/>
                <a:gd name="T101" fmla="*/ 42 h 50"/>
                <a:gd name="T102" fmla="*/ 1642 w 3930"/>
                <a:gd name="T103" fmla="*/ 44 h 50"/>
                <a:gd name="T104" fmla="*/ 1492 w 3930"/>
                <a:gd name="T105" fmla="*/ 46 h 50"/>
                <a:gd name="T106" fmla="*/ 1354 w 3930"/>
                <a:gd name="T107" fmla="*/ 44 h 50"/>
                <a:gd name="T108" fmla="*/ 1180 w 3930"/>
                <a:gd name="T109" fmla="*/ 44 h 50"/>
                <a:gd name="T110" fmla="*/ 1052 w 3930"/>
                <a:gd name="T111" fmla="*/ 46 h 50"/>
                <a:gd name="T112" fmla="*/ 936 w 3930"/>
                <a:gd name="T113" fmla="*/ 44 h 50"/>
                <a:gd name="T114" fmla="*/ 790 w 3930"/>
                <a:gd name="T115" fmla="*/ 40 h 50"/>
                <a:gd name="T116" fmla="*/ 636 w 3930"/>
                <a:gd name="T117" fmla="*/ 42 h 50"/>
                <a:gd name="T118" fmla="*/ 494 w 3930"/>
                <a:gd name="T119" fmla="*/ 46 h 50"/>
                <a:gd name="T120" fmla="*/ 362 w 3930"/>
                <a:gd name="T121" fmla="*/ 42 h 50"/>
                <a:gd name="T122" fmla="*/ 222 w 3930"/>
                <a:gd name="T123" fmla="*/ 40 h 50"/>
                <a:gd name="T124" fmla="*/ 70 w 3930"/>
                <a:gd name="T125"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30" h="50">
                  <a:moveTo>
                    <a:pt x="2" y="14"/>
                  </a:moveTo>
                  <a:lnTo>
                    <a:pt x="2" y="14"/>
                  </a:lnTo>
                  <a:lnTo>
                    <a:pt x="0" y="14"/>
                  </a:lnTo>
                  <a:lnTo>
                    <a:pt x="0" y="14"/>
                  </a:lnTo>
                  <a:lnTo>
                    <a:pt x="2" y="10"/>
                  </a:lnTo>
                  <a:lnTo>
                    <a:pt x="2" y="10"/>
                  </a:lnTo>
                  <a:lnTo>
                    <a:pt x="2" y="8"/>
                  </a:lnTo>
                  <a:lnTo>
                    <a:pt x="2" y="8"/>
                  </a:lnTo>
                  <a:lnTo>
                    <a:pt x="4" y="8"/>
                  </a:lnTo>
                  <a:lnTo>
                    <a:pt x="4" y="8"/>
                  </a:lnTo>
                  <a:lnTo>
                    <a:pt x="4" y="6"/>
                  </a:lnTo>
                  <a:lnTo>
                    <a:pt x="4" y="6"/>
                  </a:lnTo>
                  <a:lnTo>
                    <a:pt x="8" y="4"/>
                  </a:lnTo>
                  <a:lnTo>
                    <a:pt x="8" y="4"/>
                  </a:lnTo>
                  <a:lnTo>
                    <a:pt x="8" y="4"/>
                  </a:lnTo>
                  <a:lnTo>
                    <a:pt x="8" y="4"/>
                  </a:lnTo>
                  <a:lnTo>
                    <a:pt x="10" y="2"/>
                  </a:lnTo>
                  <a:lnTo>
                    <a:pt x="10" y="2"/>
                  </a:lnTo>
                  <a:lnTo>
                    <a:pt x="14" y="2"/>
                  </a:lnTo>
                  <a:lnTo>
                    <a:pt x="14" y="2"/>
                  </a:lnTo>
                  <a:lnTo>
                    <a:pt x="16" y="2"/>
                  </a:lnTo>
                  <a:lnTo>
                    <a:pt x="16" y="2"/>
                  </a:lnTo>
                  <a:lnTo>
                    <a:pt x="18" y="2"/>
                  </a:lnTo>
                  <a:lnTo>
                    <a:pt x="18" y="2"/>
                  </a:lnTo>
                  <a:lnTo>
                    <a:pt x="20" y="0"/>
                  </a:lnTo>
                  <a:lnTo>
                    <a:pt x="20" y="0"/>
                  </a:lnTo>
                  <a:lnTo>
                    <a:pt x="26" y="2"/>
                  </a:lnTo>
                  <a:lnTo>
                    <a:pt x="26" y="2"/>
                  </a:lnTo>
                  <a:lnTo>
                    <a:pt x="28" y="2"/>
                  </a:lnTo>
                  <a:lnTo>
                    <a:pt x="28" y="2"/>
                  </a:lnTo>
                  <a:lnTo>
                    <a:pt x="30" y="2"/>
                  </a:lnTo>
                  <a:lnTo>
                    <a:pt x="30" y="2"/>
                  </a:lnTo>
                  <a:lnTo>
                    <a:pt x="32" y="2"/>
                  </a:lnTo>
                  <a:lnTo>
                    <a:pt x="32" y="2"/>
                  </a:lnTo>
                  <a:lnTo>
                    <a:pt x="34" y="2"/>
                  </a:lnTo>
                  <a:lnTo>
                    <a:pt x="34" y="2"/>
                  </a:lnTo>
                  <a:lnTo>
                    <a:pt x="36" y="2"/>
                  </a:lnTo>
                  <a:lnTo>
                    <a:pt x="36" y="2"/>
                  </a:lnTo>
                  <a:lnTo>
                    <a:pt x="38" y="2"/>
                  </a:lnTo>
                  <a:lnTo>
                    <a:pt x="38" y="2"/>
                  </a:lnTo>
                  <a:lnTo>
                    <a:pt x="40" y="2"/>
                  </a:lnTo>
                  <a:lnTo>
                    <a:pt x="40" y="2"/>
                  </a:lnTo>
                  <a:lnTo>
                    <a:pt x="46" y="2"/>
                  </a:lnTo>
                  <a:lnTo>
                    <a:pt x="46" y="2"/>
                  </a:lnTo>
                  <a:lnTo>
                    <a:pt x="48" y="2"/>
                  </a:lnTo>
                  <a:lnTo>
                    <a:pt x="48" y="2"/>
                  </a:lnTo>
                  <a:lnTo>
                    <a:pt x="50" y="2"/>
                  </a:lnTo>
                  <a:lnTo>
                    <a:pt x="50" y="2"/>
                  </a:lnTo>
                  <a:lnTo>
                    <a:pt x="60" y="0"/>
                  </a:lnTo>
                  <a:lnTo>
                    <a:pt x="60" y="0"/>
                  </a:lnTo>
                  <a:lnTo>
                    <a:pt x="62" y="0"/>
                  </a:lnTo>
                  <a:lnTo>
                    <a:pt x="62" y="0"/>
                  </a:lnTo>
                  <a:lnTo>
                    <a:pt x="66" y="0"/>
                  </a:lnTo>
                  <a:lnTo>
                    <a:pt x="66" y="0"/>
                  </a:lnTo>
                  <a:lnTo>
                    <a:pt x="70" y="2"/>
                  </a:lnTo>
                  <a:lnTo>
                    <a:pt x="70" y="2"/>
                  </a:lnTo>
                  <a:lnTo>
                    <a:pt x="72" y="2"/>
                  </a:lnTo>
                  <a:lnTo>
                    <a:pt x="76" y="2"/>
                  </a:lnTo>
                  <a:lnTo>
                    <a:pt x="76" y="2"/>
                  </a:lnTo>
                  <a:lnTo>
                    <a:pt x="80" y="4"/>
                  </a:lnTo>
                  <a:lnTo>
                    <a:pt x="80" y="4"/>
                  </a:lnTo>
                  <a:lnTo>
                    <a:pt x="82" y="2"/>
                  </a:lnTo>
                  <a:lnTo>
                    <a:pt x="84" y="2"/>
                  </a:lnTo>
                  <a:lnTo>
                    <a:pt x="84" y="2"/>
                  </a:lnTo>
                  <a:lnTo>
                    <a:pt x="86" y="2"/>
                  </a:lnTo>
                  <a:lnTo>
                    <a:pt x="86" y="2"/>
                  </a:lnTo>
                  <a:lnTo>
                    <a:pt x="90" y="4"/>
                  </a:lnTo>
                  <a:lnTo>
                    <a:pt x="90" y="4"/>
                  </a:lnTo>
                  <a:lnTo>
                    <a:pt x="92" y="4"/>
                  </a:lnTo>
                  <a:lnTo>
                    <a:pt x="92" y="4"/>
                  </a:lnTo>
                  <a:lnTo>
                    <a:pt x="94" y="4"/>
                  </a:lnTo>
                  <a:lnTo>
                    <a:pt x="94" y="4"/>
                  </a:lnTo>
                  <a:lnTo>
                    <a:pt x="98" y="2"/>
                  </a:lnTo>
                  <a:lnTo>
                    <a:pt x="98" y="2"/>
                  </a:lnTo>
                  <a:lnTo>
                    <a:pt x="102" y="4"/>
                  </a:lnTo>
                  <a:lnTo>
                    <a:pt x="106" y="4"/>
                  </a:lnTo>
                  <a:lnTo>
                    <a:pt x="106" y="4"/>
                  </a:lnTo>
                  <a:lnTo>
                    <a:pt x="108" y="4"/>
                  </a:lnTo>
                  <a:lnTo>
                    <a:pt x="108" y="4"/>
                  </a:lnTo>
                  <a:lnTo>
                    <a:pt x="110" y="4"/>
                  </a:lnTo>
                  <a:lnTo>
                    <a:pt x="112" y="6"/>
                  </a:lnTo>
                  <a:lnTo>
                    <a:pt x="112" y="6"/>
                  </a:lnTo>
                  <a:lnTo>
                    <a:pt x="116" y="4"/>
                  </a:lnTo>
                  <a:lnTo>
                    <a:pt x="116" y="4"/>
                  </a:lnTo>
                  <a:lnTo>
                    <a:pt x="120" y="4"/>
                  </a:lnTo>
                  <a:lnTo>
                    <a:pt x="120" y="4"/>
                  </a:lnTo>
                  <a:lnTo>
                    <a:pt x="124" y="4"/>
                  </a:lnTo>
                  <a:lnTo>
                    <a:pt x="124" y="4"/>
                  </a:lnTo>
                  <a:lnTo>
                    <a:pt x="128" y="4"/>
                  </a:lnTo>
                  <a:lnTo>
                    <a:pt x="134" y="4"/>
                  </a:lnTo>
                  <a:lnTo>
                    <a:pt x="134" y="4"/>
                  </a:lnTo>
                  <a:lnTo>
                    <a:pt x="136" y="4"/>
                  </a:lnTo>
                  <a:lnTo>
                    <a:pt x="136" y="4"/>
                  </a:lnTo>
                  <a:lnTo>
                    <a:pt x="138" y="2"/>
                  </a:lnTo>
                  <a:lnTo>
                    <a:pt x="138" y="2"/>
                  </a:lnTo>
                  <a:lnTo>
                    <a:pt x="142" y="4"/>
                  </a:lnTo>
                  <a:lnTo>
                    <a:pt x="142" y="4"/>
                  </a:lnTo>
                  <a:lnTo>
                    <a:pt x="146" y="2"/>
                  </a:lnTo>
                  <a:lnTo>
                    <a:pt x="146" y="2"/>
                  </a:lnTo>
                  <a:lnTo>
                    <a:pt x="148" y="2"/>
                  </a:lnTo>
                  <a:lnTo>
                    <a:pt x="148" y="2"/>
                  </a:lnTo>
                  <a:lnTo>
                    <a:pt x="150" y="2"/>
                  </a:lnTo>
                  <a:lnTo>
                    <a:pt x="150" y="2"/>
                  </a:lnTo>
                  <a:lnTo>
                    <a:pt x="156" y="4"/>
                  </a:lnTo>
                  <a:lnTo>
                    <a:pt x="156" y="4"/>
                  </a:lnTo>
                  <a:lnTo>
                    <a:pt x="158" y="2"/>
                  </a:lnTo>
                  <a:lnTo>
                    <a:pt x="158" y="2"/>
                  </a:lnTo>
                  <a:lnTo>
                    <a:pt x="164" y="2"/>
                  </a:lnTo>
                  <a:lnTo>
                    <a:pt x="164" y="2"/>
                  </a:lnTo>
                  <a:lnTo>
                    <a:pt x="168" y="2"/>
                  </a:lnTo>
                  <a:lnTo>
                    <a:pt x="174" y="4"/>
                  </a:lnTo>
                  <a:lnTo>
                    <a:pt x="174" y="4"/>
                  </a:lnTo>
                  <a:lnTo>
                    <a:pt x="178" y="2"/>
                  </a:lnTo>
                  <a:lnTo>
                    <a:pt x="178" y="2"/>
                  </a:lnTo>
                  <a:lnTo>
                    <a:pt x="180" y="4"/>
                  </a:lnTo>
                  <a:lnTo>
                    <a:pt x="180" y="4"/>
                  </a:lnTo>
                  <a:lnTo>
                    <a:pt x="182" y="2"/>
                  </a:lnTo>
                  <a:lnTo>
                    <a:pt x="182" y="2"/>
                  </a:lnTo>
                  <a:lnTo>
                    <a:pt x="186" y="2"/>
                  </a:lnTo>
                  <a:lnTo>
                    <a:pt x="186" y="2"/>
                  </a:lnTo>
                  <a:lnTo>
                    <a:pt x="188" y="4"/>
                  </a:lnTo>
                  <a:lnTo>
                    <a:pt x="188" y="4"/>
                  </a:lnTo>
                  <a:lnTo>
                    <a:pt x="190" y="2"/>
                  </a:lnTo>
                  <a:lnTo>
                    <a:pt x="190" y="2"/>
                  </a:lnTo>
                  <a:lnTo>
                    <a:pt x="192" y="2"/>
                  </a:lnTo>
                  <a:lnTo>
                    <a:pt x="192" y="2"/>
                  </a:lnTo>
                  <a:lnTo>
                    <a:pt x="194" y="2"/>
                  </a:lnTo>
                  <a:lnTo>
                    <a:pt x="194" y="2"/>
                  </a:lnTo>
                  <a:lnTo>
                    <a:pt x="196" y="2"/>
                  </a:lnTo>
                  <a:lnTo>
                    <a:pt x="196" y="2"/>
                  </a:lnTo>
                  <a:lnTo>
                    <a:pt x="200" y="2"/>
                  </a:lnTo>
                  <a:lnTo>
                    <a:pt x="200" y="2"/>
                  </a:lnTo>
                  <a:lnTo>
                    <a:pt x="204" y="4"/>
                  </a:lnTo>
                  <a:lnTo>
                    <a:pt x="204" y="4"/>
                  </a:lnTo>
                  <a:lnTo>
                    <a:pt x="210" y="2"/>
                  </a:lnTo>
                  <a:lnTo>
                    <a:pt x="210" y="2"/>
                  </a:lnTo>
                  <a:lnTo>
                    <a:pt x="212" y="2"/>
                  </a:lnTo>
                  <a:lnTo>
                    <a:pt x="212" y="2"/>
                  </a:lnTo>
                  <a:lnTo>
                    <a:pt x="214" y="2"/>
                  </a:lnTo>
                  <a:lnTo>
                    <a:pt x="214" y="2"/>
                  </a:lnTo>
                  <a:lnTo>
                    <a:pt x="214" y="2"/>
                  </a:lnTo>
                  <a:lnTo>
                    <a:pt x="214" y="2"/>
                  </a:lnTo>
                  <a:lnTo>
                    <a:pt x="214" y="4"/>
                  </a:lnTo>
                  <a:lnTo>
                    <a:pt x="214" y="4"/>
                  </a:lnTo>
                  <a:lnTo>
                    <a:pt x="216" y="4"/>
                  </a:lnTo>
                  <a:lnTo>
                    <a:pt x="216" y="4"/>
                  </a:lnTo>
                  <a:lnTo>
                    <a:pt x="218" y="4"/>
                  </a:lnTo>
                  <a:lnTo>
                    <a:pt x="218" y="4"/>
                  </a:lnTo>
                  <a:lnTo>
                    <a:pt x="224" y="4"/>
                  </a:lnTo>
                  <a:lnTo>
                    <a:pt x="224" y="4"/>
                  </a:lnTo>
                  <a:lnTo>
                    <a:pt x="226" y="0"/>
                  </a:lnTo>
                  <a:lnTo>
                    <a:pt x="226" y="0"/>
                  </a:lnTo>
                  <a:lnTo>
                    <a:pt x="232" y="0"/>
                  </a:lnTo>
                  <a:lnTo>
                    <a:pt x="232" y="0"/>
                  </a:lnTo>
                  <a:lnTo>
                    <a:pt x="234" y="0"/>
                  </a:lnTo>
                  <a:lnTo>
                    <a:pt x="234" y="0"/>
                  </a:lnTo>
                  <a:lnTo>
                    <a:pt x="238" y="2"/>
                  </a:lnTo>
                  <a:lnTo>
                    <a:pt x="238" y="2"/>
                  </a:lnTo>
                  <a:lnTo>
                    <a:pt x="244" y="2"/>
                  </a:lnTo>
                  <a:lnTo>
                    <a:pt x="244" y="2"/>
                  </a:lnTo>
                  <a:lnTo>
                    <a:pt x="248" y="2"/>
                  </a:lnTo>
                  <a:lnTo>
                    <a:pt x="248" y="2"/>
                  </a:lnTo>
                  <a:lnTo>
                    <a:pt x="252" y="2"/>
                  </a:lnTo>
                  <a:lnTo>
                    <a:pt x="252" y="2"/>
                  </a:lnTo>
                  <a:lnTo>
                    <a:pt x="256" y="2"/>
                  </a:lnTo>
                  <a:lnTo>
                    <a:pt x="256" y="2"/>
                  </a:lnTo>
                  <a:lnTo>
                    <a:pt x="258" y="2"/>
                  </a:lnTo>
                  <a:lnTo>
                    <a:pt x="258" y="2"/>
                  </a:lnTo>
                  <a:lnTo>
                    <a:pt x="258" y="2"/>
                  </a:lnTo>
                  <a:lnTo>
                    <a:pt x="258" y="2"/>
                  </a:lnTo>
                  <a:lnTo>
                    <a:pt x="258" y="2"/>
                  </a:lnTo>
                  <a:lnTo>
                    <a:pt x="258" y="2"/>
                  </a:lnTo>
                  <a:lnTo>
                    <a:pt x="260" y="2"/>
                  </a:lnTo>
                  <a:lnTo>
                    <a:pt x="260" y="2"/>
                  </a:lnTo>
                  <a:lnTo>
                    <a:pt x="262" y="2"/>
                  </a:lnTo>
                  <a:lnTo>
                    <a:pt x="262" y="2"/>
                  </a:lnTo>
                  <a:lnTo>
                    <a:pt x="268" y="2"/>
                  </a:lnTo>
                  <a:lnTo>
                    <a:pt x="268" y="2"/>
                  </a:lnTo>
                  <a:lnTo>
                    <a:pt x="268" y="2"/>
                  </a:lnTo>
                  <a:lnTo>
                    <a:pt x="268" y="2"/>
                  </a:lnTo>
                  <a:lnTo>
                    <a:pt x="270" y="2"/>
                  </a:lnTo>
                  <a:lnTo>
                    <a:pt x="270" y="2"/>
                  </a:lnTo>
                  <a:lnTo>
                    <a:pt x="276" y="2"/>
                  </a:lnTo>
                  <a:lnTo>
                    <a:pt x="276" y="2"/>
                  </a:lnTo>
                  <a:lnTo>
                    <a:pt x="276" y="2"/>
                  </a:lnTo>
                  <a:lnTo>
                    <a:pt x="276" y="2"/>
                  </a:lnTo>
                  <a:lnTo>
                    <a:pt x="278" y="2"/>
                  </a:lnTo>
                  <a:lnTo>
                    <a:pt x="278" y="2"/>
                  </a:lnTo>
                  <a:lnTo>
                    <a:pt x="280" y="2"/>
                  </a:lnTo>
                  <a:lnTo>
                    <a:pt x="280" y="2"/>
                  </a:lnTo>
                  <a:lnTo>
                    <a:pt x="280" y="4"/>
                  </a:lnTo>
                  <a:lnTo>
                    <a:pt x="280" y="4"/>
                  </a:lnTo>
                  <a:lnTo>
                    <a:pt x="282" y="2"/>
                  </a:lnTo>
                  <a:lnTo>
                    <a:pt x="282" y="2"/>
                  </a:lnTo>
                  <a:lnTo>
                    <a:pt x="288" y="2"/>
                  </a:lnTo>
                  <a:lnTo>
                    <a:pt x="288" y="2"/>
                  </a:lnTo>
                  <a:lnTo>
                    <a:pt x="290" y="2"/>
                  </a:lnTo>
                  <a:lnTo>
                    <a:pt x="290" y="2"/>
                  </a:lnTo>
                  <a:lnTo>
                    <a:pt x="296" y="2"/>
                  </a:lnTo>
                  <a:lnTo>
                    <a:pt x="296" y="2"/>
                  </a:lnTo>
                  <a:lnTo>
                    <a:pt x="298" y="2"/>
                  </a:lnTo>
                  <a:lnTo>
                    <a:pt x="298" y="2"/>
                  </a:lnTo>
                  <a:lnTo>
                    <a:pt x="298" y="2"/>
                  </a:lnTo>
                  <a:lnTo>
                    <a:pt x="298" y="2"/>
                  </a:lnTo>
                  <a:lnTo>
                    <a:pt x="302" y="2"/>
                  </a:lnTo>
                  <a:lnTo>
                    <a:pt x="302" y="2"/>
                  </a:lnTo>
                  <a:lnTo>
                    <a:pt x="306" y="2"/>
                  </a:lnTo>
                  <a:lnTo>
                    <a:pt x="306" y="2"/>
                  </a:lnTo>
                  <a:lnTo>
                    <a:pt x="310" y="2"/>
                  </a:lnTo>
                  <a:lnTo>
                    <a:pt x="312" y="2"/>
                  </a:lnTo>
                  <a:lnTo>
                    <a:pt x="312" y="2"/>
                  </a:lnTo>
                  <a:lnTo>
                    <a:pt x="318" y="2"/>
                  </a:lnTo>
                  <a:lnTo>
                    <a:pt x="322" y="2"/>
                  </a:lnTo>
                  <a:lnTo>
                    <a:pt x="322" y="2"/>
                  </a:lnTo>
                  <a:lnTo>
                    <a:pt x="324" y="4"/>
                  </a:lnTo>
                  <a:lnTo>
                    <a:pt x="324" y="4"/>
                  </a:lnTo>
                  <a:lnTo>
                    <a:pt x="324" y="2"/>
                  </a:lnTo>
                  <a:lnTo>
                    <a:pt x="326" y="2"/>
                  </a:lnTo>
                  <a:lnTo>
                    <a:pt x="326" y="2"/>
                  </a:lnTo>
                  <a:lnTo>
                    <a:pt x="332" y="2"/>
                  </a:lnTo>
                  <a:lnTo>
                    <a:pt x="332" y="2"/>
                  </a:lnTo>
                  <a:lnTo>
                    <a:pt x="336" y="2"/>
                  </a:lnTo>
                  <a:lnTo>
                    <a:pt x="342" y="2"/>
                  </a:lnTo>
                  <a:lnTo>
                    <a:pt x="342" y="2"/>
                  </a:lnTo>
                  <a:lnTo>
                    <a:pt x="344" y="2"/>
                  </a:lnTo>
                  <a:lnTo>
                    <a:pt x="348" y="2"/>
                  </a:lnTo>
                  <a:lnTo>
                    <a:pt x="348" y="2"/>
                  </a:lnTo>
                  <a:lnTo>
                    <a:pt x="352" y="2"/>
                  </a:lnTo>
                  <a:lnTo>
                    <a:pt x="352" y="2"/>
                  </a:lnTo>
                  <a:lnTo>
                    <a:pt x="354" y="2"/>
                  </a:lnTo>
                  <a:lnTo>
                    <a:pt x="354" y="2"/>
                  </a:lnTo>
                  <a:lnTo>
                    <a:pt x="358" y="2"/>
                  </a:lnTo>
                  <a:lnTo>
                    <a:pt x="360" y="2"/>
                  </a:lnTo>
                  <a:lnTo>
                    <a:pt x="360" y="2"/>
                  </a:lnTo>
                  <a:lnTo>
                    <a:pt x="360" y="4"/>
                  </a:lnTo>
                  <a:lnTo>
                    <a:pt x="360" y="6"/>
                  </a:lnTo>
                  <a:lnTo>
                    <a:pt x="360" y="6"/>
                  </a:lnTo>
                  <a:lnTo>
                    <a:pt x="362" y="4"/>
                  </a:lnTo>
                  <a:lnTo>
                    <a:pt x="364" y="2"/>
                  </a:lnTo>
                  <a:lnTo>
                    <a:pt x="364" y="2"/>
                  </a:lnTo>
                  <a:lnTo>
                    <a:pt x="370" y="2"/>
                  </a:lnTo>
                  <a:lnTo>
                    <a:pt x="370" y="2"/>
                  </a:lnTo>
                  <a:lnTo>
                    <a:pt x="370" y="2"/>
                  </a:lnTo>
                  <a:lnTo>
                    <a:pt x="370" y="2"/>
                  </a:lnTo>
                  <a:lnTo>
                    <a:pt x="370" y="2"/>
                  </a:lnTo>
                  <a:lnTo>
                    <a:pt x="370" y="2"/>
                  </a:lnTo>
                  <a:lnTo>
                    <a:pt x="370" y="2"/>
                  </a:lnTo>
                  <a:lnTo>
                    <a:pt x="370" y="2"/>
                  </a:lnTo>
                  <a:lnTo>
                    <a:pt x="374" y="4"/>
                  </a:lnTo>
                  <a:lnTo>
                    <a:pt x="374" y="4"/>
                  </a:lnTo>
                  <a:lnTo>
                    <a:pt x="376" y="2"/>
                  </a:lnTo>
                  <a:lnTo>
                    <a:pt x="376" y="2"/>
                  </a:lnTo>
                  <a:lnTo>
                    <a:pt x="378" y="4"/>
                  </a:lnTo>
                  <a:lnTo>
                    <a:pt x="378" y="4"/>
                  </a:lnTo>
                  <a:lnTo>
                    <a:pt x="384" y="4"/>
                  </a:lnTo>
                  <a:lnTo>
                    <a:pt x="384" y="4"/>
                  </a:lnTo>
                  <a:lnTo>
                    <a:pt x="386" y="4"/>
                  </a:lnTo>
                  <a:lnTo>
                    <a:pt x="386" y="4"/>
                  </a:lnTo>
                  <a:lnTo>
                    <a:pt x="390" y="4"/>
                  </a:lnTo>
                  <a:lnTo>
                    <a:pt x="390" y="4"/>
                  </a:lnTo>
                  <a:lnTo>
                    <a:pt x="392" y="4"/>
                  </a:lnTo>
                  <a:lnTo>
                    <a:pt x="392" y="4"/>
                  </a:lnTo>
                  <a:lnTo>
                    <a:pt x="392" y="4"/>
                  </a:lnTo>
                  <a:lnTo>
                    <a:pt x="392" y="4"/>
                  </a:lnTo>
                  <a:lnTo>
                    <a:pt x="394" y="4"/>
                  </a:lnTo>
                  <a:lnTo>
                    <a:pt x="394" y="4"/>
                  </a:lnTo>
                  <a:lnTo>
                    <a:pt x="394" y="4"/>
                  </a:lnTo>
                  <a:lnTo>
                    <a:pt x="394" y="4"/>
                  </a:lnTo>
                  <a:lnTo>
                    <a:pt x="396" y="6"/>
                  </a:lnTo>
                  <a:lnTo>
                    <a:pt x="396" y="6"/>
                  </a:lnTo>
                  <a:lnTo>
                    <a:pt x="398" y="6"/>
                  </a:lnTo>
                  <a:lnTo>
                    <a:pt x="398" y="6"/>
                  </a:lnTo>
                  <a:lnTo>
                    <a:pt x="398" y="6"/>
                  </a:lnTo>
                  <a:lnTo>
                    <a:pt x="398" y="6"/>
                  </a:lnTo>
                  <a:lnTo>
                    <a:pt x="402" y="4"/>
                  </a:lnTo>
                  <a:lnTo>
                    <a:pt x="402" y="4"/>
                  </a:lnTo>
                  <a:lnTo>
                    <a:pt x="406" y="6"/>
                  </a:lnTo>
                  <a:lnTo>
                    <a:pt x="406" y="6"/>
                  </a:lnTo>
                  <a:lnTo>
                    <a:pt x="408" y="4"/>
                  </a:lnTo>
                  <a:lnTo>
                    <a:pt x="408" y="4"/>
                  </a:lnTo>
                  <a:lnTo>
                    <a:pt x="410" y="6"/>
                  </a:lnTo>
                  <a:lnTo>
                    <a:pt x="410" y="6"/>
                  </a:lnTo>
                  <a:lnTo>
                    <a:pt x="410" y="6"/>
                  </a:lnTo>
                  <a:lnTo>
                    <a:pt x="412" y="6"/>
                  </a:lnTo>
                  <a:lnTo>
                    <a:pt x="412" y="4"/>
                  </a:lnTo>
                  <a:lnTo>
                    <a:pt x="412" y="4"/>
                  </a:lnTo>
                  <a:lnTo>
                    <a:pt x="420" y="4"/>
                  </a:lnTo>
                  <a:lnTo>
                    <a:pt x="420" y="4"/>
                  </a:lnTo>
                  <a:lnTo>
                    <a:pt x="424" y="4"/>
                  </a:lnTo>
                  <a:lnTo>
                    <a:pt x="424" y="4"/>
                  </a:lnTo>
                  <a:lnTo>
                    <a:pt x="428" y="6"/>
                  </a:lnTo>
                  <a:lnTo>
                    <a:pt x="428" y="6"/>
                  </a:lnTo>
                  <a:lnTo>
                    <a:pt x="430" y="4"/>
                  </a:lnTo>
                  <a:lnTo>
                    <a:pt x="430" y="4"/>
                  </a:lnTo>
                  <a:lnTo>
                    <a:pt x="432" y="6"/>
                  </a:lnTo>
                  <a:lnTo>
                    <a:pt x="432" y="6"/>
                  </a:lnTo>
                  <a:lnTo>
                    <a:pt x="436" y="4"/>
                  </a:lnTo>
                  <a:lnTo>
                    <a:pt x="436" y="4"/>
                  </a:lnTo>
                  <a:lnTo>
                    <a:pt x="442" y="4"/>
                  </a:lnTo>
                  <a:lnTo>
                    <a:pt x="442" y="4"/>
                  </a:lnTo>
                  <a:lnTo>
                    <a:pt x="446" y="4"/>
                  </a:lnTo>
                  <a:lnTo>
                    <a:pt x="446" y="4"/>
                  </a:lnTo>
                  <a:lnTo>
                    <a:pt x="448" y="4"/>
                  </a:lnTo>
                  <a:lnTo>
                    <a:pt x="448" y="4"/>
                  </a:lnTo>
                  <a:lnTo>
                    <a:pt x="450" y="6"/>
                  </a:lnTo>
                  <a:lnTo>
                    <a:pt x="450" y="6"/>
                  </a:lnTo>
                  <a:lnTo>
                    <a:pt x="452" y="6"/>
                  </a:lnTo>
                  <a:lnTo>
                    <a:pt x="452" y="6"/>
                  </a:lnTo>
                  <a:lnTo>
                    <a:pt x="452" y="6"/>
                  </a:lnTo>
                  <a:lnTo>
                    <a:pt x="452" y="6"/>
                  </a:lnTo>
                  <a:lnTo>
                    <a:pt x="458" y="6"/>
                  </a:lnTo>
                  <a:lnTo>
                    <a:pt x="458" y="6"/>
                  </a:lnTo>
                  <a:lnTo>
                    <a:pt x="458" y="8"/>
                  </a:lnTo>
                  <a:lnTo>
                    <a:pt x="458" y="8"/>
                  </a:lnTo>
                  <a:lnTo>
                    <a:pt x="460" y="6"/>
                  </a:lnTo>
                  <a:lnTo>
                    <a:pt x="460" y="6"/>
                  </a:lnTo>
                  <a:lnTo>
                    <a:pt x="464" y="8"/>
                  </a:lnTo>
                  <a:lnTo>
                    <a:pt x="464" y="8"/>
                  </a:lnTo>
                  <a:lnTo>
                    <a:pt x="468" y="6"/>
                  </a:lnTo>
                  <a:lnTo>
                    <a:pt x="468" y="6"/>
                  </a:lnTo>
                  <a:lnTo>
                    <a:pt x="472" y="6"/>
                  </a:lnTo>
                  <a:lnTo>
                    <a:pt x="472" y="6"/>
                  </a:lnTo>
                  <a:lnTo>
                    <a:pt x="476" y="6"/>
                  </a:lnTo>
                  <a:lnTo>
                    <a:pt x="476" y="6"/>
                  </a:lnTo>
                  <a:lnTo>
                    <a:pt x="478" y="6"/>
                  </a:lnTo>
                  <a:lnTo>
                    <a:pt x="478" y="6"/>
                  </a:lnTo>
                  <a:lnTo>
                    <a:pt x="482" y="6"/>
                  </a:lnTo>
                  <a:lnTo>
                    <a:pt x="482" y="6"/>
                  </a:lnTo>
                  <a:lnTo>
                    <a:pt x="484" y="6"/>
                  </a:lnTo>
                  <a:lnTo>
                    <a:pt x="484" y="6"/>
                  </a:lnTo>
                  <a:lnTo>
                    <a:pt x="490" y="4"/>
                  </a:lnTo>
                  <a:lnTo>
                    <a:pt x="490" y="4"/>
                  </a:lnTo>
                  <a:lnTo>
                    <a:pt x="490" y="6"/>
                  </a:lnTo>
                  <a:lnTo>
                    <a:pt x="490" y="6"/>
                  </a:lnTo>
                  <a:lnTo>
                    <a:pt x="494" y="6"/>
                  </a:lnTo>
                  <a:lnTo>
                    <a:pt x="494" y="6"/>
                  </a:lnTo>
                  <a:lnTo>
                    <a:pt x="498" y="6"/>
                  </a:lnTo>
                  <a:lnTo>
                    <a:pt x="498" y="6"/>
                  </a:lnTo>
                  <a:lnTo>
                    <a:pt x="506" y="6"/>
                  </a:lnTo>
                  <a:lnTo>
                    <a:pt x="516" y="6"/>
                  </a:lnTo>
                  <a:lnTo>
                    <a:pt x="516" y="6"/>
                  </a:lnTo>
                  <a:lnTo>
                    <a:pt x="518" y="6"/>
                  </a:lnTo>
                  <a:lnTo>
                    <a:pt x="518" y="6"/>
                  </a:lnTo>
                  <a:lnTo>
                    <a:pt x="522" y="6"/>
                  </a:lnTo>
                  <a:lnTo>
                    <a:pt x="522" y="6"/>
                  </a:lnTo>
                  <a:lnTo>
                    <a:pt x="522" y="6"/>
                  </a:lnTo>
                  <a:lnTo>
                    <a:pt x="524" y="6"/>
                  </a:lnTo>
                  <a:lnTo>
                    <a:pt x="524" y="6"/>
                  </a:lnTo>
                  <a:lnTo>
                    <a:pt x="526" y="6"/>
                  </a:lnTo>
                  <a:lnTo>
                    <a:pt x="526" y="6"/>
                  </a:lnTo>
                  <a:lnTo>
                    <a:pt x="528" y="6"/>
                  </a:lnTo>
                  <a:lnTo>
                    <a:pt x="528" y="6"/>
                  </a:lnTo>
                  <a:lnTo>
                    <a:pt x="530" y="6"/>
                  </a:lnTo>
                  <a:lnTo>
                    <a:pt x="530" y="6"/>
                  </a:lnTo>
                  <a:lnTo>
                    <a:pt x="532" y="6"/>
                  </a:lnTo>
                  <a:lnTo>
                    <a:pt x="532" y="6"/>
                  </a:lnTo>
                  <a:lnTo>
                    <a:pt x="534" y="6"/>
                  </a:lnTo>
                  <a:lnTo>
                    <a:pt x="534" y="6"/>
                  </a:lnTo>
                  <a:lnTo>
                    <a:pt x="536" y="6"/>
                  </a:lnTo>
                  <a:lnTo>
                    <a:pt x="536" y="6"/>
                  </a:lnTo>
                  <a:lnTo>
                    <a:pt x="540" y="4"/>
                  </a:lnTo>
                  <a:lnTo>
                    <a:pt x="540" y="4"/>
                  </a:lnTo>
                  <a:lnTo>
                    <a:pt x="542" y="4"/>
                  </a:lnTo>
                  <a:lnTo>
                    <a:pt x="542" y="4"/>
                  </a:lnTo>
                  <a:lnTo>
                    <a:pt x="544" y="4"/>
                  </a:lnTo>
                  <a:lnTo>
                    <a:pt x="544" y="4"/>
                  </a:lnTo>
                  <a:lnTo>
                    <a:pt x="548" y="4"/>
                  </a:lnTo>
                  <a:lnTo>
                    <a:pt x="548" y="4"/>
                  </a:lnTo>
                  <a:lnTo>
                    <a:pt x="550" y="4"/>
                  </a:lnTo>
                  <a:lnTo>
                    <a:pt x="550" y="4"/>
                  </a:lnTo>
                  <a:lnTo>
                    <a:pt x="556" y="4"/>
                  </a:lnTo>
                  <a:lnTo>
                    <a:pt x="560" y="4"/>
                  </a:lnTo>
                  <a:lnTo>
                    <a:pt x="560" y="4"/>
                  </a:lnTo>
                  <a:lnTo>
                    <a:pt x="562" y="6"/>
                  </a:lnTo>
                  <a:lnTo>
                    <a:pt x="562" y="6"/>
                  </a:lnTo>
                  <a:lnTo>
                    <a:pt x="568" y="6"/>
                  </a:lnTo>
                  <a:lnTo>
                    <a:pt x="568" y="6"/>
                  </a:lnTo>
                  <a:lnTo>
                    <a:pt x="570" y="4"/>
                  </a:lnTo>
                  <a:lnTo>
                    <a:pt x="570" y="4"/>
                  </a:lnTo>
                  <a:lnTo>
                    <a:pt x="572" y="4"/>
                  </a:lnTo>
                  <a:lnTo>
                    <a:pt x="572" y="4"/>
                  </a:lnTo>
                  <a:lnTo>
                    <a:pt x="574" y="4"/>
                  </a:lnTo>
                  <a:lnTo>
                    <a:pt x="574" y="4"/>
                  </a:lnTo>
                  <a:lnTo>
                    <a:pt x="574" y="4"/>
                  </a:lnTo>
                  <a:lnTo>
                    <a:pt x="578" y="6"/>
                  </a:lnTo>
                  <a:lnTo>
                    <a:pt x="578" y="6"/>
                  </a:lnTo>
                  <a:lnTo>
                    <a:pt x="582" y="6"/>
                  </a:lnTo>
                  <a:lnTo>
                    <a:pt x="582" y="6"/>
                  </a:lnTo>
                  <a:lnTo>
                    <a:pt x="582" y="6"/>
                  </a:lnTo>
                  <a:lnTo>
                    <a:pt x="582" y="6"/>
                  </a:lnTo>
                  <a:lnTo>
                    <a:pt x="582" y="6"/>
                  </a:lnTo>
                  <a:lnTo>
                    <a:pt x="582" y="6"/>
                  </a:lnTo>
                  <a:lnTo>
                    <a:pt x="582" y="6"/>
                  </a:lnTo>
                  <a:lnTo>
                    <a:pt x="582" y="6"/>
                  </a:lnTo>
                  <a:lnTo>
                    <a:pt x="586" y="6"/>
                  </a:lnTo>
                  <a:lnTo>
                    <a:pt x="586" y="6"/>
                  </a:lnTo>
                  <a:lnTo>
                    <a:pt x="590" y="6"/>
                  </a:lnTo>
                  <a:lnTo>
                    <a:pt x="590" y="6"/>
                  </a:lnTo>
                  <a:lnTo>
                    <a:pt x="592" y="4"/>
                  </a:lnTo>
                  <a:lnTo>
                    <a:pt x="592" y="4"/>
                  </a:lnTo>
                  <a:lnTo>
                    <a:pt x="594" y="4"/>
                  </a:lnTo>
                  <a:lnTo>
                    <a:pt x="596" y="6"/>
                  </a:lnTo>
                  <a:lnTo>
                    <a:pt x="596" y="6"/>
                  </a:lnTo>
                  <a:lnTo>
                    <a:pt x="600" y="8"/>
                  </a:lnTo>
                  <a:lnTo>
                    <a:pt x="600" y="8"/>
                  </a:lnTo>
                  <a:lnTo>
                    <a:pt x="602" y="8"/>
                  </a:lnTo>
                  <a:lnTo>
                    <a:pt x="604" y="8"/>
                  </a:lnTo>
                  <a:lnTo>
                    <a:pt x="604" y="8"/>
                  </a:lnTo>
                  <a:lnTo>
                    <a:pt x="606" y="8"/>
                  </a:lnTo>
                  <a:lnTo>
                    <a:pt x="606" y="8"/>
                  </a:lnTo>
                  <a:lnTo>
                    <a:pt x="612" y="8"/>
                  </a:lnTo>
                  <a:lnTo>
                    <a:pt x="612" y="8"/>
                  </a:lnTo>
                  <a:lnTo>
                    <a:pt x="616" y="6"/>
                  </a:lnTo>
                  <a:lnTo>
                    <a:pt x="616" y="6"/>
                  </a:lnTo>
                  <a:lnTo>
                    <a:pt x="618" y="8"/>
                  </a:lnTo>
                  <a:lnTo>
                    <a:pt x="618" y="8"/>
                  </a:lnTo>
                  <a:lnTo>
                    <a:pt x="618" y="8"/>
                  </a:lnTo>
                  <a:lnTo>
                    <a:pt x="620" y="10"/>
                  </a:lnTo>
                  <a:lnTo>
                    <a:pt x="620" y="10"/>
                  </a:lnTo>
                  <a:lnTo>
                    <a:pt x="628" y="8"/>
                  </a:lnTo>
                  <a:lnTo>
                    <a:pt x="628" y="8"/>
                  </a:lnTo>
                  <a:lnTo>
                    <a:pt x="630" y="6"/>
                  </a:lnTo>
                  <a:lnTo>
                    <a:pt x="630" y="6"/>
                  </a:lnTo>
                  <a:lnTo>
                    <a:pt x="634" y="8"/>
                  </a:lnTo>
                  <a:lnTo>
                    <a:pt x="634" y="8"/>
                  </a:lnTo>
                  <a:lnTo>
                    <a:pt x="636" y="6"/>
                  </a:lnTo>
                  <a:lnTo>
                    <a:pt x="636" y="6"/>
                  </a:lnTo>
                  <a:lnTo>
                    <a:pt x="644" y="6"/>
                  </a:lnTo>
                  <a:lnTo>
                    <a:pt x="644" y="6"/>
                  </a:lnTo>
                  <a:lnTo>
                    <a:pt x="646" y="6"/>
                  </a:lnTo>
                  <a:lnTo>
                    <a:pt x="646" y="6"/>
                  </a:lnTo>
                  <a:lnTo>
                    <a:pt x="650" y="4"/>
                  </a:lnTo>
                  <a:lnTo>
                    <a:pt x="650" y="4"/>
                  </a:lnTo>
                  <a:lnTo>
                    <a:pt x="652" y="6"/>
                  </a:lnTo>
                  <a:lnTo>
                    <a:pt x="652" y="6"/>
                  </a:lnTo>
                  <a:lnTo>
                    <a:pt x="658" y="6"/>
                  </a:lnTo>
                  <a:lnTo>
                    <a:pt x="658" y="6"/>
                  </a:lnTo>
                  <a:lnTo>
                    <a:pt x="660" y="6"/>
                  </a:lnTo>
                  <a:lnTo>
                    <a:pt x="660" y="6"/>
                  </a:lnTo>
                  <a:lnTo>
                    <a:pt x="664" y="4"/>
                  </a:lnTo>
                  <a:lnTo>
                    <a:pt x="664" y="4"/>
                  </a:lnTo>
                  <a:lnTo>
                    <a:pt x="664" y="6"/>
                  </a:lnTo>
                  <a:lnTo>
                    <a:pt x="664" y="6"/>
                  </a:lnTo>
                  <a:lnTo>
                    <a:pt x="668" y="6"/>
                  </a:lnTo>
                  <a:lnTo>
                    <a:pt x="668" y="6"/>
                  </a:lnTo>
                  <a:lnTo>
                    <a:pt x="670" y="6"/>
                  </a:lnTo>
                  <a:lnTo>
                    <a:pt x="670" y="6"/>
                  </a:lnTo>
                  <a:lnTo>
                    <a:pt x="674" y="6"/>
                  </a:lnTo>
                  <a:lnTo>
                    <a:pt x="674" y="6"/>
                  </a:lnTo>
                  <a:lnTo>
                    <a:pt x="676" y="6"/>
                  </a:lnTo>
                  <a:lnTo>
                    <a:pt x="678" y="6"/>
                  </a:lnTo>
                  <a:lnTo>
                    <a:pt x="678" y="6"/>
                  </a:lnTo>
                  <a:lnTo>
                    <a:pt x="682" y="4"/>
                  </a:lnTo>
                  <a:lnTo>
                    <a:pt x="682" y="4"/>
                  </a:lnTo>
                  <a:lnTo>
                    <a:pt x="684" y="4"/>
                  </a:lnTo>
                  <a:lnTo>
                    <a:pt x="684" y="4"/>
                  </a:lnTo>
                  <a:lnTo>
                    <a:pt x="686" y="4"/>
                  </a:lnTo>
                  <a:lnTo>
                    <a:pt x="686" y="4"/>
                  </a:lnTo>
                  <a:lnTo>
                    <a:pt x="688" y="4"/>
                  </a:lnTo>
                  <a:lnTo>
                    <a:pt x="688" y="4"/>
                  </a:lnTo>
                  <a:lnTo>
                    <a:pt x="690" y="6"/>
                  </a:lnTo>
                  <a:lnTo>
                    <a:pt x="690" y="6"/>
                  </a:lnTo>
                  <a:lnTo>
                    <a:pt x="692" y="6"/>
                  </a:lnTo>
                  <a:lnTo>
                    <a:pt x="692" y="6"/>
                  </a:lnTo>
                  <a:lnTo>
                    <a:pt x="696" y="6"/>
                  </a:lnTo>
                  <a:lnTo>
                    <a:pt x="696" y="6"/>
                  </a:lnTo>
                  <a:lnTo>
                    <a:pt x="700" y="6"/>
                  </a:lnTo>
                  <a:lnTo>
                    <a:pt x="700" y="6"/>
                  </a:lnTo>
                  <a:lnTo>
                    <a:pt x="706" y="6"/>
                  </a:lnTo>
                  <a:lnTo>
                    <a:pt x="706" y="6"/>
                  </a:lnTo>
                  <a:lnTo>
                    <a:pt x="706" y="8"/>
                  </a:lnTo>
                  <a:lnTo>
                    <a:pt x="706" y="8"/>
                  </a:lnTo>
                  <a:lnTo>
                    <a:pt x="708" y="10"/>
                  </a:lnTo>
                  <a:lnTo>
                    <a:pt x="708" y="10"/>
                  </a:lnTo>
                  <a:lnTo>
                    <a:pt x="712" y="10"/>
                  </a:lnTo>
                  <a:lnTo>
                    <a:pt x="712" y="10"/>
                  </a:lnTo>
                  <a:lnTo>
                    <a:pt x="716" y="8"/>
                  </a:lnTo>
                  <a:lnTo>
                    <a:pt x="716" y="8"/>
                  </a:lnTo>
                  <a:lnTo>
                    <a:pt x="722" y="8"/>
                  </a:lnTo>
                  <a:lnTo>
                    <a:pt x="722" y="8"/>
                  </a:lnTo>
                  <a:lnTo>
                    <a:pt x="728" y="6"/>
                  </a:lnTo>
                  <a:lnTo>
                    <a:pt x="728" y="6"/>
                  </a:lnTo>
                  <a:lnTo>
                    <a:pt x="728" y="6"/>
                  </a:lnTo>
                  <a:lnTo>
                    <a:pt x="728" y="6"/>
                  </a:lnTo>
                  <a:lnTo>
                    <a:pt x="734" y="4"/>
                  </a:lnTo>
                  <a:lnTo>
                    <a:pt x="734" y="4"/>
                  </a:lnTo>
                  <a:lnTo>
                    <a:pt x="746" y="4"/>
                  </a:lnTo>
                  <a:lnTo>
                    <a:pt x="746" y="4"/>
                  </a:lnTo>
                  <a:lnTo>
                    <a:pt x="746" y="6"/>
                  </a:lnTo>
                  <a:lnTo>
                    <a:pt x="746" y="6"/>
                  </a:lnTo>
                  <a:lnTo>
                    <a:pt x="750" y="6"/>
                  </a:lnTo>
                  <a:lnTo>
                    <a:pt x="754" y="6"/>
                  </a:lnTo>
                  <a:lnTo>
                    <a:pt x="754" y="6"/>
                  </a:lnTo>
                  <a:lnTo>
                    <a:pt x="764" y="6"/>
                  </a:lnTo>
                  <a:lnTo>
                    <a:pt x="764" y="6"/>
                  </a:lnTo>
                  <a:lnTo>
                    <a:pt x="766" y="6"/>
                  </a:lnTo>
                  <a:lnTo>
                    <a:pt x="766" y="6"/>
                  </a:lnTo>
                  <a:lnTo>
                    <a:pt x="766" y="6"/>
                  </a:lnTo>
                  <a:lnTo>
                    <a:pt x="770" y="6"/>
                  </a:lnTo>
                  <a:lnTo>
                    <a:pt x="770" y="6"/>
                  </a:lnTo>
                  <a:lnTo>
                    <a:pt x="774" y="6"/>
                  </a:lnTo>
                  <a:lnTo>
                    <a:pt x="774" y="6"/>
                  </a:lnTo>
                  <a:lnTo>
                    <a:pt x="774" y="6"/>
                  </a:lnTo>
                  <a:lnTo>
                    <a:pt x="774" y="6"/>
                  </a:lnTo>
                  <a:lnTo>
                    <a:pt x="776" y="6"/>
                  </a:lnTo>
                  <a:lnTo>
                    <a:pt x="776" y="6"/>
                  </a:lnTo>
                  <a:lnTo>
                    <a:pt x="776" y="6"/>
                  </a:lnTo>
                  <a:lnTo>
                    <a:pt x="776" y="6"/>
                  </a:lnTo>
                  <a:lnTo>
                    <a:pt x="778" y="8"/>
                  </a:lnTo>
                  <a:lnTo>
                    <a:pt x="778" y="8"/>
                  </a:lnTo>
                  <a:lnTo>
                    <a:pt x="780" y="8"/>
                  </a:lnTo>
                  <a:lnTo>
                    <a:pt x="780" y="8"/>
                  </a:lnTo>
                  <a:lnTo>
                    <a:pt x="780" y="6"/>
                  </a:lnTo>
                  <a:lnTo>
                    <a:pt x="780" y="6"/>
                  </a:lnTo>
                  <a:lnTo>
                    <a:pt x="784" y="6"/>
                  </a:lnTo>
                  <a:lnTo>
                    <a:pt x="786" y="6"/>
                  </a:lnTo>
                  <a:lnTo>
                    <a:pt x="786" y="6"/>
                  </a:lnTo>
                  <a:lnTo>
                    <a:pt x="788" y="8"/>
                  </a:lnTo>
                  <a:lnTo>
                    <a:pt x="788" y="8"/>
                  </a:lnTo>
                  <a:lnTo>
                    <a:pt x="790" y="8"/>
                  </a:lnTo>
                  <a:lnTo>
                    <a:pt x="790" y="8"/>
                  </a:lnTo>
                  <a:lnTo>
                    <a:pt x="790" y="6"/>
                  </a:lnTo>
                  <a:lnTo>
                    <a:pt x="790" y="6"/>
                  </a:lnTo>
                  <a:lnTo>
                    <a:pt x="790" y="6"/>
                  </a:lnTo>
                  <a:lnTo>
                    <a:pt x="798" y="6"/>
                  </a:lnTo>
                  <a:lnTo>
                    <a:pt x="798" y="6"/>
                  </a:lnTo>
                  <a:lnTo>
                    <a:pt x="800" y="6"/>
                  </a:lnTo>
                  <a:lnTo>
                    <a:pt x="800" y="6"/>
                  </a:lnTo>
                  <a:lnTo>
                    <a:pt x="806" y="6"/>
                  </a:lnTo>
                  <a:lnTo>
                    <a:pt x="806" y="6"/>
                  </a:lnTo>
                  <a:lnTo>
                    <a:pt x="806" y="6"/>
                  </a:lnTo>
                  <a:lnTo>
                    <a:pt x="806" y="6"/>
                  </a:lnTo>
                  <a:lnTo>
                    <a:pt x="808" y="6"/>
                  </a:lnTo>
                  <a:lnTo>
                    <a:pt x="808" y="6"/>
                  </a:lnTo>
                  <a:lnTo>
                    <a:pt x="810" y="6"/>
                  </a:lnTo>
                  <a:lnTo>
                    <a:pt x="810" y="6"/>
                  </a:lnTo>
                  <a:lnTo>
                    <a:pt x="812" y="4"/>
                  </a:lnTo>
                  <a:lnTo>
                    <a:pt x="812" y="4"/>
                  </a:lnTo>
                  <a:lnTo>
                    <a:pt x="816" y="4"/>
                  </a:lnTo>
                  <a:lnTo>
                    <a:pt x="816" y="4"/>
                  </a:lnTo>
                  <a:lnTo>
                    <a:pt x="818" y="4"/>
                  </a:lnTo>
                  <a:lnTo>
                    <a:pt x="818" y="4"/>
                  </a:lnTo>
                  <a:lnTo>
                    <a:pt x="818" y="4"/>
                  </a:lnTo>
                  <a:lnTo>
                    <a:pt x="818" y="4"/>
                  </a:lnTo>
                  <a:lnTo>
                    <a:pt x="818" y="4"/>
                  </a:lnTo>
                  <a:lnTo>
                    <a:pt x="818" y="4"/>
                  </a:lnTo>
                  <a:lnTo>
                    <a:pt x="818" y="4"/>
                  </a:lnTo>
                  <a:lnTo>
                    <a:pt x="818" y="4"/>
                  </a:lnTo>
                  <a:lnTo>
                    <a:pt x="820" y="4"/>
                  </a:lnTo>
                  <a:lnTo>
                    <a:pt x="820" y="4"/>
                  </a:lnTo>
                  <a:lnTo>
                    <a:pt x="822" y="4"/>
                  </a:lnTo>
                  <a:lnTo>
                    <a:pt x="822" y="4"/>
                  </a:lnTo>
                  <a:lnTo>
                    <a:pt x="826" y="4"/>
                  </a:lnTo>
                  <a:lnTo>
                    <a:pt x="826" y="4"/>
                  </a:lnTo>
                  <a:lnTo>
                    <a:pt x="832" y="4"/>
                  </a:lnTo>
                  <a:lnTo>
                    <a:pt x="832" y="4"/>
                  </a:lnTo>
                  <a:lnTo>
                    <a:pt x="834" y="4"/>
                  </a:lnTo>
                  <a:lnTo>
                    <a:pt x="834" y="4"/>
                  </a:lnTo>
                  <a:lnTo>
                    <a:pt x="838" y="4"/>
                  </a:lnTo>
                  <a:lnTo>
                    <a:pt x="838" y="4"/>
                  </a:lnTo>
                  <a:lnTo>
                    <a:pt x="840" y="4"/>
                  </a:lnTo>
                  <a:lnTo>
                    <a:pt x="840" y="4"/>
                  </a:lnTo>
                  <a:lnTo>
                    <a:pt x="848" y="4"/>
                  </a:lnTo>
                  <a:lnTo>
                    <a:pt x="848" y="4"/>
                  </a:lnTo>
                  <a:lnTo>
                    <a:pt x="850" y="6"/>
                  </a:lnTo>
                  <a:lnTo>
                    <a:pt x="850" y="6"/>
                  </a:lnTo>
                  <a:lnTo>
                    <a:pt x="852" y="6"/>
                  </a:lnTo>
                  <a:lnTo>
                    <a:pt x="852" y="6"/>
                  </a:lnTo>
                  <a:lnTo>
                    <a:pt x="854" y="6"/>
                  </a:lnTo>
                  <a:lnTo>
                    <a:pt x="854" y="6"/>
                  </a:lnTo>
                  <a:lnTo>
                    <a:pt x="856" y="6"/>
                  </a:lnTo>
                  <a:lnTo>
                    <a:pt x="856" y="6"/>
                  </a:lnTo>
                  <a:lnTo>
                    <a:pt x="860" y="6"/>
                  </a:lnTo>
                  <a:lnTo>
                    <a:pt x="860" y="6"/>
                  </a:lnTo>
                  <a:lnTo>
                    <a:pt x="860" y="6"/>
                  </a:lnTo>
                  <a:lnTo>
                    <a:pt x="860" y="6"/>
                  </a:lnTo>
                  <a:lnTo>
                    <a:pt x="860" y="6"/>
                  </a:lnTo>
                  <a:lnTo>
                    <a:pt x="860" y="6"/>
                  </a:lnTo>
                  <a:lnTo>
                    <a:pt x="864" y="4"/>
                  </a:lnTo>
                  <a:lnTo>
                    <a:pt x="864" y="4"/>
                  </a:lnTo>
                  <a:lnTo>
                    <a:pt x="868" y="4"/>
                  </a:lnTo>
                  <a:lnTo>
                    <a:pt x="868" y="4"/>
                  </a:lnTo>
                  <a:lnTo>
                    <a:pt x="874" y="4"/>
                  </a:lnTo>
                  <a:lnTo>
                    <a:pt x="880" y="4"/>
                  </a:lnTo>
                  <a:lnTo>
                    <a:pt x="880" y="4"/>
                  </a:lnTo>
                  <a:lnTo>
                    <a:pt x="888" y="4"/>
                  </a:lnTo>
                  <a:lnTo>
                    <a:pt x="888" y="4"/>
                  </a:lnTo>
                  <a:lnTo>
                    <a:pt x="894" y="4"/>
                  </a:lnTo>
                  <a:lnTo>
                    <a:pt x="894" y="4"/>
                  </a:lnTo>
                  <a:lnTo>
                    <a:pt x="896" y="4"/>
                  </a:lnTo>
                  <a:lnTo>
                    <a:pt x="896" y="4"/>
                  </a:lnTo>
                  <a:lnTo>
                    <a:pt x="912" y="4"/>
                  </a:lnTo>
                  <a:lnTo>
                    <a:pt x="912" y="4"/>
                  </a:lnTo>
                  <a:lnTo>
                    <a:pt x="914" y="6"/>
                  </a:lnTo>
                  <a:lnTo>
                    <a:pt x="914" y="6"/>
                  </a:lnTo>
                  <a:lnTo>
                    <a:pt x="928" y="6"/>
                  </a:lnTo>
                  <a:lnTo>
                    <a:pt x="928" y="6"/>
                  </a:lnTo>
                  <a:lnTo>
                    <a:pt x="930" y="6"/>
                  </a:lnTo>
                  <a:lnTo>
                    <a:pt x="930" y="6"/>
                  </a:lnTo>
                  <a:lnTo>
                    <a:pt x="932" y="4"/>
                  </a:lnTo>
                  <a:lnTo>
                    <a:pt x="932" y="4"/>
                  </a:lnTo>
                  <a:lnTo>
                    <a:pt x="936" y="6"/>
                  </a:lnTo>
                  <a:lnTo>
                    <a:pt x="936" y="6"/>
                  </a:lnTo>
                  <a:lnTo>
                    <a:pt x="942" y="4"/>
                  </a:lnTo>
                  <a:lnTo>
                    <a:pt x="942" y="4"/>
                  </a:lnTo>
                  <a:lnTo>
                    <a:pt x="948" y="4"/>
                  </a:lnTo>
                  <a:lnTo>
                    <a:pt x="948" y="4"/>
                  </a:lnTo>
                  <a:lnTo>
                    <a:pt x="950" y="4"/>
                  </a:lnTo>
                  <a:lnTo>
                    <a:pt x="950" y="4"/>
                  </a:lnTo>
                  <a:lnTo>
                    <a:pt x="950" y="4"/>
                  </a:lnTo>
                  <a:lnTo>
                    <a:pt x="950" y="4"/>
                  </a:lnTo>
                  <a:lnTo>
                    <a:pt x="952" y="4"/>
                  </a:lnTo>
                  <a:lnTo>
                    <a:pt x="952" y="4"/>
                  </a:lnTo>
                  <a:lnTo>
                    <a:pt x="954" y="4"/>
                  </a:lnTo>
                  <a:lnTo>
                    <a:pt x="954" y="4"/>
                  </a:lnTo>
                  <a:lnTo>
                    <a:pt x="956" y="4"/>
                  </a:lnTo>
                  <a:lnTo>
                    <a:pt x="960" y="4"/>
                  </a:lnTo>
                  <a:lnTo>
                    <a:pt x="960" y="4"/>
                  </a:lnTo>
                  <a:lnTo>
                    <a:pt x="962" y="4"/>
                  </a:lnTo>
                  <a:lnTo>
                    <a:pt x="962" y="4"/>
                  </a:lnTo>
                  <a:lnTo>
                    <a:pt x="968" y="4"/>
                  </a:lnTo>
                  <a:lnTo>
                    <a:pt x="968" y="4"/>
                  </a:lnTo>
                  <a:lnTo>
                    <a:pt x="968" y="4"/>
                  </a:lnTo>
                  <a:lnTo>
                    <a:pt x="968" y="2"/>
                  </a:lnTo>
                  <a:lnTo>
                    <a:pt x="968" y="2"/>
                  </a:lnTo>
                  <a:lnTo>
                    <a:pt x="980" y="6"/>
                  </a:lnTo>
                  <a:lnTo>
                    <a:pt x="980" y="6"/>
                  </a:lnTo>
                  <a:lnTo>
                    <a:pt x="984" y="6"/>
                  </a:lnTo>
                  <a:lnTo>
                    <a:pt x="988" y="6"/>
                  </a:lnTo>
                  <a:lnTo>
                    <a:pt x="988" y="6"/>
                  </a:lnTo>
                  <a:lnTo>
                    <a:pt x="990" y="4"/>
                  </a:lnTo>
                  <a:lnTo>
                    <a:pt x="990" y="4"/>
                  </a:lnTo>
                  <a:lnTo>
                    <a:pt x="994" y="4"/>
                  </a:lnTo>
                  <a:lnTo>
                    <a:pt x="994" y="4"/>
                  </a:lnTo>
                  <a:lnTo>
                    <a:pt x="996" y="4"/>
                  </a:lnTo>
                  <a:lnTo>
                    <a:pt x="996" y="4"/>
                  </a:lnTo>
                  <a:lnTo>
                    <a:pt x="998" y="6"/>
                  </a:lnTo>
                  <a:lnTo>
                    <a:pt x="998" y="6"/>
                  </a:lnTo>
                  <a:lnTo>
                    <a:pt x="1000" y="6"/>
                  </a:lnTo>
                  <a:lnTo>
                    <a:pt x="1000" y="6"/>
                  </a:lnTo>
                  <a:lnTo>
                    <a:pt x="1000" y="6"/>
                  </a:lnTo>
                  <a:lnTo>
                    <a:pt x="1000" y="6"/>
                  </a:lnTo>
                  <a:lnTo>
                    <a:pt x="1002" y="4"/>
                  </a:lnTo>
                  <a:lnTo>
                    <a:pt x="1002" y="4"/>
                  </a:lnTo>
                  <a:lnTo>
                    <a:pt x="1004" y="4"/>
                  </a:lnTo>
                  <a:lnTo>
                    <a:pt x="1004" y="4"/>
                  </a:lnTo>
                  <a:lnTo>
                    <a:pt x="1008" y="4"/>
                  </a:lnTo>
                  <a:lnTo>
                    <a:pt x="1008" y="4"/>
                  </a:lnTo>
                  <a:lnTo>
                    <a:pt x="1010" y="4"/>
                  </a:lnTo>
                  <a:lnTo>
                    <a:pt x="1010" y="4"/>
                  </a:lnTo>
                  <a:lnTo>
                    <a:pt x="1014" y="2"/>
                  </a:lnTo>
                  <a:lnTo>
                    <a:pt x="1014" y="2"/>
                  </a:lnTo>
                  <a:lnTo>
                    <a:pt x="1018" y="2"/>
                  </a:lnTo>
                  <a:lnTo>
                    <a:pt x="1018" y="2"/>
                  </a:lnTo>
                  <a:lnTo>
                    <a:pt x="1020" y="2"/>
                  </a:lnTo>
                  <a:lnTo>
                    <a:pt x="1024" y="4"/>
                  </a:lnTo>
                  <a:lnTo>
                    <a:pt x="1024" y="4"/>
                  </a:lnTo>
                  <a:lnTo>
                    <a:pt x="1026" y="2"/>
                  </a:lnTo>
                  <a:lnTo>
                    <a:pt x="1026" y="2"/>
                  </a:lnTo>
                  <a:lnTo>
                    <a:pt x="1030" y="4"/>
                  </a:lnTo>
                  <a:lnTo>
                    <a:pt x="1030" y="4"/>
                  </a:lnTo>
                  <a:lnTo>
                    <a:pt x="1032" y="4"/>
                  </a:lnTo>
                  <a:lnTo>
                    <a:pt x="1032" y="4"/>
                  </a:lnTo>
                  <a:lnTo>
                    <a:pt x="1032" y="4"/>
                  </a:lnTo>
                  <a:lnTo>
                    <a:pt x="1032" y="4"/>
                  </a:lnTo>
                  <a:lnTo>
                    <a:pt x="1034" y="6"/>
                  </a:lnTo>
                  <a:lnTo>
                    <a:pt x="1034" y="6"/>
                  </a:lnTo>
                  <a:lnTo>
                    <a:pt x="1036" y="6"/>
                  </a:lnTo>
                  <a:lnTo>
                    <a:pt x="1036" y="6"/>
                  </a:lnTo>
                  <a:lnTo>
                    <a:pt x="1038" y="6"/>
                  </a:lnTo>
                  <a:lnTo>
                    <a:pt x="1038" y="6"/>
                  </a:lnTo>
                  <a:lnTo>
                    <a:pt x="1038" y="4"/>
                  </a:lnTo>
                  <a:lnTo>
                    <a:pt x="1038" y="4"/>
                  </a:lnTo>
                  <a:lnTo>
                    <a:pt x="1042" y="4"/>
                  </a:lnTo>
                  <a:lnTo>
                    <a:pt x="1042" y="4"/>
                  </a:lnTo>
                  <a:lnTo>
                    <a:pt x="1046" y="2"/>
                  </a:lnTo>
                  <a:lnTo>
                    <a:pt x="1046" y="2"/>
                  </a:lnTo>
                  <a:lnTo>
                    <a:pt x="1058" y="6"/>
                  </a:lnTo>
                  <a:lnTo>
                    <a:pt x="1058" y="6"/>
                  </a:lnTo>
                  <a:lnTo>
                    <a:pt x="1060" y="4"/>
                  </a:lnTo>
                  <a:lnTo>
                    <a:pt x="1060" y="4"/>
                  </a:lnTo>
                  <a:lnTo>
                    <a:pt x="1066" y="4"/>
                  </a:lnTo>
                  <a:lnTo>
                    <a:pt x="1066" y="4"/>
                  </a:lnTo>
                  <a:lnTo>
                    <a:pt x="1068" y="6"/>
                  </a:lnTo>
                  <a:lnTo>
                    <a:pt x="1068" y="6"/>
                  </a:lnTo>
                  <a:lnTo>
                    <a:pt x="1070" y="4"/>
                  </a:lnTo>
                  <a:lnTo>
                    <a:pt x="1070" y="4"/>
                  </a:lnTo>
                  <a:lnTo>
                    <a:pt x="1070" y="4"/>
                  </a:lnTo>
                  <a:lnTo>
                    <a:pt x="1076" y="4"/>
                  </a:lnTo>
                  <a:lnTo>
                    <a:pt x="1080" y="6"/>
                  </a:lnTo>
                  <a:lnTo>
                    <a:pt x="1080" y="6"/>
                  </a:lnTo>
                  <a:lnTo>
                    <a:pt x="1082" y="4"/>
                  </a:lnTo>
                  <a:lnTo>
                    <a:pt x="1082" y="4"/>
                  </a:lnTo>
                  <a:lnTo>
                    <a:pt x="1082" y="4"/>
                  </a:lnTo>
                  <a:lnTo>
                    <a:pt x="1082" y="4"/>
                  </a:lnTo>
                  <a:lnTo>
                    <a:pt x="1088" y="4"/>
                  </a:lnTo>
                  <a:lnTo>
                    <a:pt x="1088" y="4"/>
                  </a:lnTo>
                  <a:lnTo>
                    <a:pt x="1092" y="2"/>
                  </a:lnTo>
                  <a:lnTo>
                    <a:pt x="1092" y="2"/>
                  </a:lnTo>
                  <a:lnTo>
                    <a:pt x="1098" y="2"/>
                  </a:lnTo>
                  <a:lnTo>
                    <a:pt x="1098" y="2"/>
                  </a:lnTo>
                  <a:lnTo>
                    <a:pt x="1102" y="2"/>
                  </a:lnTo>
                  <a:lnTo>
                    <a:pt x="1102" y="2"/>
                  </a:lnTo>
                  <a:lnTo>
                    <a:pt x="1104" y="2"/>
                  </a:lnTo>
                  <a:lnTo>
                    <a:pt x="1104" y="2"/>
                  </a:lnTo>
                  <a:lnTo>
                    <a:pt x="1108" y="2"/>
                  </a:lnTo>
                  <a:lnTo>
                    <a:pt x="1108" y="2"/>
                  </a:lnTo>
                  <a:lnTo>
                    <a:pt x="1112" y="2"/>
                  </a:lnTo>
                  <a:lnTo>
                    <a:pt x="1112" y="2"/>
                  </a:lnTo>
                  <a:lnTo>
                    <a:pt x="1112" y="2"/>
                  </a:lnTo>
                  <a:lnTo>
                    <a:pt x="1112" y="2"/>
                  </a:lnTo>
                  <a:lnTo>
                    <a:pt x="1118" y="0"/>
                  </a:lnTo>
                  <a:lnTo>
                    <a:pt x="1118" y="0"/>
                  </a:lnTo>
                  <a:lnTo>
                    <a:pt x="1122" y="2"/>
                  </a:lnTo>
                  <a:lnTo>
                    <a:pt x="1122" y="2"/>
                  </a:lnTo>
                  <a:lnTo>
                    <a:pt x="1122" y="2"/>
                  </a:lnTo>
                  <a:lnTo>
                    <a:pt x="1122" y="2"/>
                  </a:lnTo>
                  <a:lnTo>
                    <a:pt x="1126" y="2"/>
                  </a:lnTo>
                  <a:lnTo>
                    <a:pt x="1126" y="2"/>
                  </a:lnTo>
                  <a:lnTo>
                    <a:pt x="1126" y="2"/>
                  </a:lnTo>
                  <a:lnTo>
                    <a:pt x="1126" y="2"/>
                  </a:lnTo>
                  <a:lnTo>
                    <a:pt x="1130" y="0"/>
                  </a:lnTo>
                  <a:lnTo>
                    <a:pt x="1130" y="0"/>
                  </a:lnTo>
                  <a:lnTo>
                    <a:pt x="1136" y="0"/>
                  </a:lnTo>
                  <a:lnTo>
                    <a:pt x="1136" y="0"/>
                  </a:lnTo>
                  <a:lnTo>
                    <a:pt x="1140" y="0"/>
                  </a:lnTo>
                  <a:lnTo>
                    <a:pt x="1140" y="0"/>
                  </a:lnTo>
                  <a:lnTo>
                    <a:pt x="1146" y="0"/>
                  </a:lnTo>
                  <a:lnTo>
                    <a:pt x="1146" y="0"/>
                  </a:lnTo>
                  <a:lnTo>
                    <a:pt x="1152" y="0"/>
                  </a:lnTo>
                  <a:lnTo>
                    <a:pt x="1152" y="0"/>
                  </a:lnTo>
                  <a:lnTo>
                    <a:pt x="1156" y="0"/>
                  </a:lnTo>
                  <a:lnTo>
                    <a:pt x="1156" y="0"/>
                  </a:lnTo>
                  <a:lnTo>
                    <a:pt x="1158" y="0"/>
                  </a:lnTo>
                  <a:lnTo>
                    <a:pt x="1158" y="0"/>
                  </a:lnTo>
                  <a:lnTo>
                    <a:pt x="1162" y="0"/>
                  </a:lnTo>
                  <a:lnTo>
                    <a:pt x="1162" y="0"/>
                  </a:lnTo>
                  <a:lnTo>
                    <a:pt x="1166" y="0"/>
                  </a:lnTo>
                  <a:lnTo>
                    <a:pt x="1166" y="0"/>
                  </a:lnTo>
                  <a:lnTo>
                    <a:pt x="1172" y="0"/>
                  </a:lnTo>
                  <a:lnTo>
                    <a:pt x="1172" y="0"/>
                  </a:lnTo>
                  <a:lnTo>
                    <a:pt x="1174" y="0"/>
                  </a:lnTo>
                  <a:lnTo>
                    <a:pt x="1174" y="0"/>
                  </a:lnTo>
                  <a:lnTo>
                    <a:pt x="1178" y="2"/>
                  </a:lnTo>
                  <a:lnTo>
                    <a:pt x="1178" y="2"/>
                  </a:lnTo>
                  <a:lnTo>
                    <a:pt x="1186" y="2"/>
                  </a:lnTo>
                  <a:lnTo>
                    <a:pt x="1186" y="2"/>
                  </a:lnTo>
                  <a:lnTo>
                    <a:pt x="1190" y="2"/>
                  </a:lnTo>
                  <a:lnTo>
                    <a:pt x="1194" y="2"/>
                  </a:lnTo>
                  <a:lnTo>
                    <a:pt x="1194" y="2"/>
                  </a:lnTo>
                  <a:lnTo>
                    <a:pt x="1194" y="2"/>
                  </a:lnTo>
                  <a:lnTo>
                    <a:pt x="1194" y="2"/>
                  </a:lnTo>
                  <a:lnTo>
                    <a:pt x="1196" y="2"/>
                  </a:lnTo>
                  <a:lnTo>
                    <a:pt x="1196" y="2"/>
                  </a:lnTo>
                  <a:lnTo>
                    <a:pt x="1196" y="2"/>
                  </a:lnTo>
                  <a:lnTo>
                    <a:pt x="1196" y="2"/>
                  </a:lnTo>
                  <a:lnTo>
                    <a:pt x="1198" y="2"/>
                  </a:lnTo>
                  <a:lnTo>
                    <a:pt x="1198" y="2"/>
                  </a:lnTo>
                  <a:lnTo>
                    <a:pt x="1200" y="0"/>
                  </a:lnTo>
                  <a:lnTo>
                    <a:pt x="1200" y="0"/>
                  </a:lnTo>
                  <a:lnTo>
                    <a:pt x="1206" y="2"/>
                  </a:lnTo>
                  <a:lnTo>
                    <a:pt x="1206" y="2"/>
                  </a:lnTo>
                  <a:lnTo>
                    <a:pt x="1208" y="2"/>
                  </a:lnTo>
                  <a:lnTo>
                    <a:pt x="1208" y="2"/>
                  </a:lnTo>
                  <a:lnTo>
                    <a:pt x="1210" y="2"/>
                  </a:lnTo>
                  <a:lnTo>
                    <a:pt x="1210" y="2"/>
                  </a:lnTo>
                  <a:lnTo>
                    <a:pt x="1210" y="2"/>
                  </a:lnTo>
                  <a:lnTo>
                    <a:pt x="1210" y="2"/>
                  </a:lnTo>
                  <a:lnTo>
                    <a:pt x="1210" y="2"/>
                  </a:lnTo>
                  <a:lnTo>
                    <a:pt x="1210" y="2"/>
                  </a:lnTo>
                  <a:lnTo>
                    <a:pt x="1212" y="2"/>
                  </a:lnTo>
                  <a:lnTo>
                    <a:pt x="1212" y="2"/>
                  </a:lnTo>
                  <a:lnTo>
                    <a:pt x="1218" y="2"/>
                  </a:lnTo>
                  <a:lnTo>
                    <a:pt x="1218" y="2"/>
                  </a:lnTo>
                  <a:lnTo>
                    <a:pt x="1220" y="0"/>
                  </a:lnTo>
                  <a:lnTo>
                    <a:pt x="1220" y="0"/>
                  </a:lnTo>
                  <a:lnTo>
                    <a:pt x="1222" y="0"/>
                  </a:lnTo>
                  <a:lnTo>
                    <a:pt x="1222" y="0"/>
                  </a:lnTo>
                  <a:lnTo>
                    <a:pt x="1224" y="2"/>
                  </a:lnTo>
                  <a:lnTo>
                    <a:pt x="1224" y="2"/>
                  </a:lnTo>
                  <a:lnTo>
                    <a:pt x="1232" y="2"/>
                  </a:lnTo>
                  <a:lnTo>
                    <a:pt x="1232" y="2"/>
                  </a:lnTo>
                  <a:lnTo>
                    <a:pt x="1234" y="2"/>
                  </a:lnTo>
                  <a:lnTo>
                    <a:pt x="1234" y="2"/>
                  </a:lnTo>
                  <a:lnTo>
                    <a:pt x="1234" y="2"/>
                  </a:lnTo>
                  <a:lnTo>
                    <a:pt x="1234" y="2"/>
                  </a:lnTo>
                  <a:lnTo>
                    <a:pt x="1236" y="2"/>
                  </a:lnTo>
                  <a:lnTo>
                    <a:pt x="1236" y="2"/>
                  </a:lnTo>
                  <a:lnTo>
                    <a:pt x="1240" y="2"/>
                  </a:lnTo>
                  <a:lnTo>
                    <a:pt x="1240" y="2"/>
                  </a:lnTo>
                  <a:lnTo>
                    <a:pt x="1246" y="2"/>
                  </a:lnTo>
                  <a:lnTo>
                    <a:pt x="1246" y="2"/>
                  </a:lnTo>
                  <a:lnTo>
                    <a:pt x="1246" y="2"/>
                  </a:lnTo>
                  <a:lnTo>
                    <a:pt x="1246" y="2"/>
                  </a:lnTo>
                  <a:lnTo>
                    <a:pt x="1246" y="2"/>
                  </a:lnTo>
                  <a:lnTo>
                    <a:pt x="1246" y="2"/>
                  </a:lnTo>
                  <a:lnTo>
                    <a:pt x="1248" y="2"/>
                  </a:lnTo>
                  <a:lnTo>
                    <a:pt x="1248" y="2"/>
                  </a:lnTo>
                  <a:lnTo>
                    <a:pt x="1252" y="4"/>
                  </a:lnTo>
                  <a:lnTo>
                    <a:pt x="1252" y="4"/>
                  </a:lnTo>
                  <a:lnTo>
                    <a:pt x="1254" y="2"/>
                  </a:lnTo>
                  <a:lnTo>
                    <a:pt x="1254" y="2"/>
                  </a:lnTo>
                  <a:lnTo>
                    <a:pt x="1256" y="4"/>
                  </a:lnTo>
                  <a:lnTo>
                    <a:pt x="1256" y="4"/>
                  </a:lnTo>
                  <a:lnTo>
                    <a:pt x="1260" y="4"/>
                  </a:lnTo>
                  <a:lnTo>
                    <a:pt x="1260" y="4"/>
                  </a:lnTo>
                  <a:lnTo>
                    <a:pt x="1260" y="2"/>
                  </a:lnTo>
                  <a:lnTo>
                    <a:pt x="1260" y="2"/>
                  </a:lnTo>
                  <a:lnTo>
                    <a:pt x="1262" y="4"/>
                  </a:lnTo>
                  <a:lnTo>
                    <a:pt x="1262" y="4"/>
                  </a:lnTo>
                  <a:lnTo>
                    <a:pt x="1266" y="2"/>
                  </a:lnTo>
                  <a:lnTo>
                    <a:pt x="1266" y="2"/>
                  </a:lnTo>
                  <a:lnTo>
                    <a:pt x="1268" y="6"/>
                  </a:lnTo>
                  <a:lnTo>
                    <a:pt x="1268" y="6"/>
                  </a:lnTo>
                  <a:lnTo>
                    <a:pt x="1276" y="6"/>
                  </a:lnTo>
                  <a:lnTo>
                    <a:pt x="1276" y="6"/>
                  </a:lnTo>
                  <a:lnTo>
                    <a:pt x="1280" y="6"/>
                  </a:lnTo>
                  <a:lnTo>
                    <a:pt x="1282" y="4"/>
                  </a:lnTo>
                  <a:lnTo>
                    <a:pt x="1282" y="4"/>
                  </a:lnTo>
                  <a:lnTo>
                    <a:pt x="1286" y="4"/>
                  </a:lnTo>
                  <a:lnTo>
                    <a:pt x="1286" y="4"/>
                  </a:lnTo>
                  <a:lnTo>
                    <a:pt x="1288" y="4"/>
                  </a:lnTo>
                  <a:lnTo>
                    <a:pt x="1288" y="4"/>
                  </a:lnTo>
                  <a:lnTo>
                    <a:pt x="1294" y="4"/>
                  </a:lnTo>
                  <a:lnTo>
                    <a:pt x="1294" y="4"/>
                  </a:lnTo>
                  <a:lnTo>
                    <a:pt x="1300" y="2"/>
                  </a:lnTo>
                  <a:lnTo>
                    <a:pt x="1300" y="2"/>
                  </a:lnTo>
                  <a:lnTo>
                    <a:pt x="1302" y="4"/>
                  </a:lnTo>
                  <a:lnTo>
                    <a:pt x="1302" y="4"/>
                  </a:lnTo>
                  <a:lnTo>
                    <a:pt x="1304" y="4"/>
                  </a:lnTo>
                  <a:lnTo>
                    <a:pt x="1304" y="4"/>
                  </a:lnTo>
                  <a:lnTo>
                    <a:pt x="1314" y="2"/>
                  </a:lnTo>
                  <a:lnTo>
                    <a:pt x="1314" y="2"/>
                  </a:lnTo>
                  <a:lnTo>
                    <a:pt x="1318" y="4"/>
                  </a:lnTo>
                  <a:lnTo>
                    <a:pt x="1322" y="2"/>
                  </a:lnTo>
                  <a:lnTo>
                    <a:pt x="1322" y="2"/>
                  </a:lnTo>
                  <a:lnTo>
                    <a:pt x="1324" y="4"/>
                  </a:lnTo>
                  <a:lnTo>
                    <a:pt x="1324" y="4"/>
                  </a:lnTo>
                  <a:lnTo>
                    <a:pt x="1326" y="4"/>
                  </a:lnTo>
                  <a:lnTo>
                    <a:pt x="1326" y="4"/>
                  </a:lnTo>
                  <a:lnTo>
                    <a:pt x="1328" y="4"/>
                  </a:lnTo>
                  <a:lnTo>
                    <a:pt x="1328" y="4"/>
                  </a:lnTo>
                  <a:lnTo>
                    <a:pt x="1328" y="4"/>
                  </a:lnTo>
                  <a:lnTo>
                    <a:pt x="1328" y="4"/>
                  </a:lnTo>
                  <a:lnTo>
                    <a:pt x="1330" y="4"/>
                  </a:lnTo>
                  <a:lnTo>
                    <a:pt x="1330" y="4"/>
                  </a:lnTo>
                  <a:lnTo>
                    <a:pt x="1330" y="4"/>
                  </a:lnTo>
                  <a:lnTo>
                    <a:pt x="1330" y="4"/>
                  </a:lnTo>
                  <a:lnTo>
                    <a:pt x="1332" y="4"/>
                  </a:lnTo>
                  <a:lnTo>
                    <a:pt x="1332" y="4"/>
                  </a:lnTo>
                  <a:lnTo>
                    <a:pt x="1336" y="4"/>
                  </a:lnTo>
                  <a:lnTo>
                    <a:pt x="1336" y="4"/>
                  </a:lnTo>
                  <a:lnTo>
                    <a:pt x="1340" y="4"/>
                  </a:lnTo>
                  <a:lnTo>
                    <a:pt x="1344" y="4"/>
                  </a:lnTo>
                  <a:lnTo>
                    <a:pt x="1344" y="4"/>
                  </a:lnTo>
                  <a:lnTo>
                    <a:pt x="1346" y="4"/>
                  </a:lnTo>
                  <a:lnTo>
                    <a:pt x="1346" y="4"/>
                  </a:lnTo>
                  <a:lnTo>
                    <a:pt x="1348" y="4"/>
                  </a:lnTo>
                  <a:lnTo>
                    <a:pt x="1348" y="4"/>
                  </a:lnTo>
                  <a:lnTo>
                    <a:pt x="1352" y="4"/>
                  </a:lnTo>
                  <a:lnTo>
                    <a:pt x="1352" y="4"/>
                  </a:lnTo>
                  <a:lnTo>
                    <a:pt x="1356" y="4"/>
                  </a:lnTo>
                  <a:lnTo>
                    <a:pt x="1356" y="4"/>
                  </a:lnTo>
                  <a:lnTo>
                    <a:pt x="1360" y="4"/>
                  </a:lnTo>
                  <a:lnTo>
                    <a:pt x="1360" y="4"/>
                  </a:lnTo>
                  <a:lnTo>
                    <a:pt x="1362" y="4"/>
                  </a:lnTo>
                  <a:lnTo>
                    <a:pt x="1362" y="4"/>
                  </a:lnTo>
                  <a:lnTo>
                    <a:pt x="1366" y="6"/>
                  </a:lnTo>
                  <a:lnTo>
                    <a:pt x="1366" y="6"/>
                  </a:lnTo>
                  <a:lnTo>
                    <a:pt x="1366" y="8"/>
                  </a:lnTo>
                  <a:lnTo>
                    <a:pt x="1366" y="8"/>
                  </a:lnTo>
                  <a:lnTo>
                    <a:pt x="1368" y="8"/>
                  </a:lnTo>
                  <a:lnTo>
                    <a:pt x="1370" y="8"/>
                  </a:lnTo>
                  <a:lnTo>
                    <a:pt x="1370" y="8"/>
                  </a:lnTo>
                  <a:lnTo>
                    <a:pt x="1374" y="6"/>
                  </a:lnTo>
                  <a:lnTo>
                    <a:pt x="1374" y="6"/>
                  </a:lnTo>
                  <a:lnTo>
                    <a:pt x="1376" y="6"/>
                  </a:lnTo>
                  <a:lnTo>
                    <a:pt x="1376" y="6"/>
                  </a:lnTo>
                  <a:lnTo>
                    <a:pt x="1376" y="4"/>
                  </a:lnTo>
                  <a:lnTo>
                    <a:pt x="1376" y="4"/>
                  </a:lnTo>
                  <a:lnTo>
                    <a:pt x="1376" y="6"/>
                  </a:lnTo>
                  <a:lnTo>
                    <a:pt x="1376" y="6"/>
                  </a:lnTo>
                  <a:lnTo>
                    <a:pt x="1378" y="4"/>
                  </a:lnTo>
                  <a:lnTo>
                    <a:pt x="1378" y="4"/>
                  </a:lnTo>
                  <a:lnTo>
                    <a:pt x="1378" y="6"/>
                  </a:lnTo>
                  <a:lnTo>
                    <a:pt x="1378" y="6"/>
                  </a:lnTo>
                  <a:lnTo>
                    <a:pt x="1384" y="4"/>
                  </a:lnTo>
                  <a:lnTo>
                    <a:pt x="1384" y="4"/>
                  </a:lnTo>
                  <a:lnTo>
                    <a:pt x="1386" y="6"/>
                  </a:lnTo>
                  <a:lnTo>
                    <a:pt x="1386" y="6"/>
                  </a:lnTo>
                  <a:lnTo>
                    <a:pt x="1386" y="4"/>
                  </a:lnTo>
                  <a:lnTo>
                    <a:pt x="1386" y="4"/>
                  </a:lnTo>
                  <a:lnTo>
                    <a:pt x="1386" y="4"/>
                  </a:lnTo>
                  <a:lnTo>
                    <a:pt x="1386" y="4"/>
                  </a:lnTo>
                  <a:lnTo>
                    <a:pt x="1390" y="6"/>
                  </a:lnTo>
                  <a:lnTo>
                    <a:pt x="1390" y="6"/>
                  </a:lnTo>
                  <a:lnTo>
                    <a:pt x="1394" y="6"/>
                  </a:lnTo>
                  <a:lnTo>
                    <a:pt x="1394" y="6"/>
                  </a:lnTo>
                  <a:lnTo>
                    <a:pt x="1396" y="6"/>
                  </a:lnTo>
                  <a:lnTo>
                    <a:pt x="1396" y="6"/>
                  </a:lnTo>
                  <a:lnTo>
                    <a:pt x="1398" y="6"/>
                  </a:lnTo>
                  <a:lnTo>
                    <a:pt x="1398" y="6"/>
                  </a:lnTo>
                  <a:lnTo>
                    <a:pt x="1400" y="4"/>
                  </a:lnTo>
                  <a:lnTo>
                    <a:pt x="1400" y="4"/>
                  </a:lnTo>
                  <a:lnTo>
                    <a:pt x="1402" y="6"/>
                  </a:lnTo>
                  <a:lnTo>
                    <a:pt x="1402" y="6"/>
                  </a:lnTo>
                  <a:lnTo>
                    <a:pt x="1402" y="4"/>
                  </a:lnTo>
                  <a:lnTo>
                    <a:pt x="1402" y="4"/>
                  </a:lnTo>
                  <a:lnTo>
                    <a:pt x="1404" y="4"/>
                  </a:lnTo>
                  <a:lnTo>
                    <a:pt x="1404" y="4"/>
                  </a:lnTo>
                  <a:lnTo>
                    <a:pt x="1404" y="6"/>
                  </a:lnTo>
                  <a:lnTo>
                    <a:pt x="1404" y="6"/>
                  </a:lnTo>
                  <a:lnTo>
                    <a:pt x="1406" y="4"/>
                  </a:lnTo>
                  <a:lnTo>
                    <a:pt x="1406" y="4"/>
                  </a:lnTo>
                  <a:lnTo>
                    <a:pt x="1412" y="6"/>
                  </a:lnTo>
                  <a:lnTo>
                    <a:pt x="1412" y="6"/>
                  </a:lnTo>
                  <a:lnTo>
                    <a:pt x="1414" y="6"/>
                  </a:lnTo>
                  <a:lnTo>
                    <a:pt x="1414" y="6"/>
                  </a:lnTo>
                  <a:lnTo>
                    <a:pt x="1416" y="6"/>
                  </a:lnTo>
                  <a:lnTo>
                    <a:pt x="1416" y="6"/>
                  </a:lnTo>
                  <a:lnTo>
                    <a:pt x="1420" y="4"/>
                  </a:lnTo>
                  <a:lnTo>
                    <a:pt x="1420" y="4"/>
                  </a:lnTo>
                  <a:lnTo>
                    <a:pt x="1428" y="4"/>
                  </a:lnTo>
                  <a:lnTo>
                    <a:pt x="1428" y="4"/>
                  </a:lnTo>
                  <a:lnTo>
                    <a:pt x="1432" y="4"/>
                  </a:lnTo>
                  <a:lnTo>
                    <a:pt x="1432" y="4"/>
                  </a:lnTo>
                  <a:lnTo>
                    <a:pt x="1434" y="6"/>
                  </a:lnTo>
                  <a:lnTo>
                    <a:pt x="1434" y="6"/>
                  </a:lnTo>
                  <a:lnTo>
                    <a:pt x="1436" y="6"/>
                  </a:lnTo>
                  <a:lnTo>
                    <a:pt x="1436" y="6"/>
                  </a:lnTo>
                  <a:lnTo>
                    <a:pt x="1438" y="6"/>
                  </a:lnTo>
                  <a:lnTo>
                    <a:pt x="1438" y="6"/>
                  </a:lnTo>
                  <a:lnTo>
                    <a:pt x="1440" y="6"/>
                  </a:lnTo>
                  <a:lnTo>
                    <a:pt x="1440" y="6"/>
                  </a:lnTo>
                  <a:lnTo>
                    <a:pt x="1444" y="6"/>
                  </a:lnTo>
                  <a:lnTo>
                    <a:pt x="1444" y="6"/>
                  </a:lnTo>
                  <a:lnTo>
                    <a:pt x="1446" y="6"/>
                  </a:lnTo>
                  <a:lnTo>
                    <a:pt x="1446" y="6"/>
                  </a:lnTo>
                  <a:lnTo>
                    <a:pt x="1450" y="6"/>
                  </a:lnTo>
                  <a:lnTo>
                    <a:pt x="1450" y="6"/>
                  </a:lnTo>
                  <a:lnTo>
                    <a:pt x="1452" y="6"/>
                  </a:lnTo>
                  <a:lnTo>
                    <a:pt x="1452" y="6"/>
                  </a:lnTo>
                  <a:lnTo>
                    <a:pt x="1454" y="4"/>
                  </a:lnTo>
                  <a:lnTo>
                    <a:pt x="1454" y="4"/>
                  </a:lnTo>
                  <a:lnTo>
                    <a:pt x="1456" y="4"/>
                  </a:lnTo>
                  <a:lnTo>
                    <a:pt x="1456" y="4"/>
                  </a:lnTo>
                  <a:lnTo>
                    <a:pt x="1462" y="4"/>
                  </a:lnTo>
                  <a:lnTo>
                    <a:pt x="1462" y="4"/>
                  </a:lnTo>
                  <a:lnTo>
                    <a:pt x="1464" y="4"/>
                  </a:lnTo>
                  <a:lnTo>
                    <a:pt x="1464" y="4"/>
                  </a:lnTo>
                  <a:lnTo>
                    <a:pt x="1468" y="4"/>
                  </a:lnTo>
                  <a:lnTo>
                    <a:pt x="1468" y="4"/>
                  </a:lnTo>
                  <a:lnTo>
                    <a:pt x="1472" y="4"/>
                  </a:lnTo>
                  <a:lnTo>
                    <a:pt x="1472" y="4"/>
                  </a:lnTo>
                  <a:lnTo>
                    <a:pt x="1476" y="4"/>
                  </a:lnTo>
                  <a:lnTo>
                    <a:pt x="1476" y="4"/>
                  </a:lnTo>
                  <a:lnTo>
                    <a:pt x="1480" y="4"/>
                  </a:lnTo>
                  <a:lnTo>
                    <a:pt x="1480" y="4"/>
                  </a:lnTo>
                  <a:lnTo>
                    <a:pt x="1484" y="6"/>
                  </a:lnTo>
                  <a:lnTo>
                    <a:pt x="1484" y="6"/>
                  </a:lnTo>
                  <a:lnTo>
                    <a:pt x="1486" y="6"/>
                  </a:lnTo>
                  <a:lnTo>
                    <a:pt x="1486" y="6"/>
                  </a:lnTo>
                  <a:lnTo>
                    <a:pt x="1488" y="6"/>
                  </a:lnTo>
                  <a:lnTo>
                    <a:pt x="1488" y="6"/>
                  </a:lnTo>
                  <a:lnTo>
                    <a:pt x="1492" y="4"/>
                  </a:lnTo>
                  <a:lnTo>
                    <a:pt x="1492" y="4"/>
                  </a:lnTo>
                  <a:lnTo>
                    <a:pt x="1498" y="4"/>
                  </a:lnTo>
                  <a:lnTo>
                    <a:pt x="1498" y="4"/>
                  </a:lnTo>
                  <a:lnTo>
                    <a:pt x="1498" y="4"/>
                  </a:lnTo>
                  <a:lnTo>
                    <a:pt x="1498" y="4"/>
                  </a:lnTo>
                  <a:lnTo>
                    <a:pt x="1500" y="4"/>
                  </a:lnTo>
                  <a:lnTo>
                    <a:pt x="1500" y="4"/>
                  </a:lnTo>
                  <a:lnTo>
                    <a:pt x="1504" y="4"/>
                  </a:lnTo>
                  <a:lnTo>
                    <a:pt x="1504" y="4"/>
                  </a:lnTo>
                  <a:lnTo>
                    <a:pt x="1506" y="4"/>
                  </a:lnTo>
                  <a:lnTo>
                    <a:pt x="1506" y="4"/>
                  </a:lnTo>
                  <a:lnTo>
                    <a:pt x="1512" y="4"/>
                  </a:lnTo>
                  <a:lnTo>
                    <a:pt x="1512" y="4"/>
                  </a:lnTo>
                  <a:lnTo>
                    <a:pt x="1514" y="6"/>
                  </a:lnTo>
                  <a:lnTo>
                    <a:pt x="1514" y="6"/>
                  </a:lnTo>
                  <a:lnTo>
                    <a:pt x="1520" y="4"/>
                  </a:lnTo>
                  <a:lnTo>
                    <a:pt x="1526" y="4"/>
                  </a:lnTo>
                  <a:lnTo>
                    <a:pt x="1526" y="4"/>
                  </a:lnTo>
                  <a:lnTo>
                    <a:pt x="1526" y="4"/>
                  </a:lnTo>
                  <a:lnTo>
                    <a:pt x="1526" y="4"/>
                  </a:lnTo>
                  <a:lnTo>
                    <a:pt x="1526" y="4"/>
                  </a:lnTo>
                  <a:lnTo>
                    <a:pt x="1526" y="4"/>
                  </a:lnTo>
                  <a:lnTo>
                    <a:pt x="1528" y="4"/>
                  </a:lnTo>
                  <a:lnTo>
                    <a:pt x="1528" y="4"/>
                  </a:lnTo>
                  <a:lnTo>
                    <a:pt x="1532" y="4"/>
                  </a:lnTo>
                  <a:lnTo>
                    <a:pt x="1532" y="4"/>
                  </a:lnTo>
                  <a:lnTo>
                    <a:pt x="1540" y="4"/>
                  </a:lnTo>
                  <a:lnTo>
                    <a:pt x="1540" y="4"/>
                  </a:lnTo>
                  <a:lnTo>
                    <a:pt x="1542" y="4"/>
                  </a:lnTo>
                  <a:lnTo>
                    <a:pt x="1542" y="4"/>
                  </a:lnTo>
                  <a:lnTo>
                    <a:pt x="1546" y="4"/>
                  </a:lnTo>
                  <a:lnTo>
                    <a:pt x="1546" y="4"/>
                  </a:lnTo>
                  <a:lnTo>
                    <a:pt x="1546" y="4"/>
                  </a:lnTo>
                  <a:lnTo>
                    <a:pt x="1546" y="4"/>
                  </a:lnTo>
                  <a:lnTo>
                    <a:pt x="1550" y="6"/>
                  </a:lnTo>
                  <a:lnTo>
                    <a:pt x="1550" y="6"/>
                  </a:lnTo>
                  <a:lnTo>
                    <a:pt x="1556" y="4"/>
                  </a:lnTo>
                  <a:lnTo>
                    <a:pt x="1556" y="4"/>
                  </a:lnTo>
                  <a:lnTo>
                    <a:pt x="1560" y="6"/>
                  </a:lnTo>
                  <a:lnTo>
                    <a:pt x="1560" y="6"/>
                  </a:lnTo>
                  <a:lnTo>
                    <a:pt x="1564" y="4"/>
                  </a:lnTo>
                  <a:lnTo>
                    <a:pt x="1568" y="6"/>
                  </a:lnTo>
                  <a:lnTo>
                    <a:pt x="1568" y="6"/>
                  </a:lnTo>
                  <a:lnTo>
                    <a:pt x="1574" y="4"/>
                  </a:lnTo>
                  <a:lnTo>
                    <a:pt x="1574" y="4"/>
                  </a:lnTo>
                  <a:lnTo>
                    <a:pt x="1576" y="6"/>
                  </a:lnTo>
                  <a:lnTo>
                    <a:pt x="1576" y="6"/>
                  </a:lnTo>
                  <a:lnTo>
                    <a:pt x="1578" y="4"/>
                  </a:lnTo>
                  <a:lnTo>
                    <a:pt x="1578" y="4"/>
                  </a:lnTo>
                  <a:lnTo>
                    <a:pt x="1586" y="6"/>
                  </a:lnTo>
                  <a:lnTo>
                    <a:pt x="1586" y="6"/>
                  </a:lnTo>
                  <a:lnTo>
                    <a:pt x="1588" y="6"/>
                  </a:lnTo>
                  <a:lnTo>
                    <a:pt x="1588" y="6"/>
                  </a:lnTo>
                  <a:lnTo>
                    <a:pt x="1592" y="6"/>
                  </a:lnTo>
                  <a:lnTo>
                    <a:pt x="1592" y="6"/>
                  </a:lnTo>
                  <a:lnTo>
                    <a:pt x="1594" y="6"/>
                  </a:lnTo>
                  <a:lnTo>
                    <a:pt x="1594" y="6"/>
                  </a:lnTo>
                  <a:lnTo>
                    <a:pt x="1594" y="6"/>
                  </a:lnTo>
                  <a:lnTo>
                    <a:pt x="1596" y="4"/>
                  </a:lnTo>
                  <a:lnTo>
                    <a:pt x="1596" y="4"/>
                  </a:lnTo>
                  <a:lnTo>
                    <a:pt x="1602" y="4"/>
                  </a:lnTo>
                  <a:lnTo>
                    <a:pt x="1602" y="4"/>
                  </a:lnTo>
                  <a:lnTo>
                    <a:pt x="1608" y="4"/>
                  </a:lnTo>
                  <a:lnTo>
                    <a:pt x="1608" y="4"/>
                  </a:lnTo>
                  <a:lnTo>
                    <a:pt x="1610" y="4"/>
                  </a:lnTo>
                  <a:lnTo>
                    <a:pt x="1610" y="4"/>
                  </a:lnTo>
                  <a:lnTo>
                    <a:pt x="1612" y="4"/>
                  </a:lnTo>
                  <a:lnTo>
                    <a:pt x="1612" y="4"/>
                  </a:lnTo>
                  <a:lnTo>
                    <a:pt x="1616" y="4"/>
                  </a:lnTo>
                  <a:lnTo>
                    <a:pt x="1616" y="4"/>
                  </a:lnTo>
                  <a:lnTo>
                    <a:pt x="1618" y="4"/>
                  </a:lnTo>
                  <a:lnTo>
                    <a:pt x="1618" y="4"/>
                  </a:lnTo>
                  <a:lnTo>
                    <a:pt x="1624" y="4"/>
                  </a:lnTo>
                  <a:lnTo>
                    <a:pt x="1624" y="4"/>
                  </a:lnTo>
                  <a:lnTo>
                    <a:pt x="1626" y="4"/>
                  </a:lnTo>
                  <a:lnTo>
                    <a:pt x="1626" y="4"/>
                  </a:lnTo>
                  <a:lnTo>
                    <a:pt x="1628" y="4"/>
                  </a:lnTo>
                  <a:lnTo>
                    <a:pt x="1628" y="4"/>
                  </a:lnTo>
                  <a:lnTo>
                    <a:pt x="1632" y="4"/>
                  </a:lnTo>
                  <a:lnTo>
                    <a:pt x="1632" y="4"/>
                  </a:lnTo>
                  <a:lnTo>
                    <a:pt x="1634" y="4"/>
                  </a:lnTo>
                  <a:lnTo>
                    <a:pt x="1634" y="4"/>
                  </a:lnTo>
                  <a:lnTo>
                    <a:pt x="1640" y="4"/>
                  </a:lnTo>
                  <a:lnTo>
                    <a:pt x="1640" y="4"/>
                  </a:lnTo>
                  <a:lnTo>
                    <a:pt x="1642" y="4"/>
                  </a:lnTo>
                  <a:lnTo>
                    <a:pt x="1642" y="4"/>
                  </a:lnTo>
                  <a:lnTo>
                    <a:pt x="1644" y="4"/>
                  </a:lnTo>
                  <a:lnTo>
                    <a:pt x="1644" y="4"/>
                  </a:lnTo>
                  <a:lnTo>
                    <a:pt x="1648" y="4"/>
                  </a:lnTo>
                  <a:lnTo>
                    <a:pt x="1648" y="4"/>
                  </a:lnTo>
                  <a:lnTo>
                    <a:pt x="1650" y="4"/>
                  </a:lnTo>
                  <a:lnTo>
                    <a:pt x="1650" y="4"/>
                  </a:lnTo>
                  <a:lnTo>
                    <a:pt x="1656" y="4"/>
                  </a:lnTo>
                  <a:lnTo>
                    <a:pt x="1656" y="4"/>
                  </a:lnTo>
                  <a:lnTo>
                    <a:pt x="1658" y="4"/>
                  </a:lnTo>
                  <a:lnTo>
                    <a:pt x="1658" y="4"/>
                  </a:lnTo>
                  <a:lnTo>
                    <a:pt x="1662" y="4"/>
                  </a:lnTo>
                  <a:lnTo>
                    <a:pt x="1662" y="4"/>
                  </a:lnTo>
                  <a:lnTo>
                    <a:pt x="1664" y="4"/>
                  </a:lnTo>
                  <a:lnTo>
                    <a:pt x="1664" y="4"/>
                  </a:lnTo>
                  <a:lnTo>
                    <a:pt x="1668" y="4"/>
                  </a:lnTo>
                  <a:lnTo>
                    <a:pt x="1668" y="4"/>
                  </a:lnTo>
                  <a:lnTo>
                    <a:pt x="1670" y="4"/>
                  </a:lnTo>
                  <a:lnTo>
                    <a:pt x="1670" y="4"/>
                  </a:lnTo>
                  <a:lnTo>
                    <a:pt x="1680" y="4"/>
                  </a:lnTo>
                  <a:lnTo>
                    <a:pt x="1680" y="4"/>
                  </a:lnTo>
                  <a:lnTo>
                    <a:pt x="1688" y="6"/>
                  </a:lnTo>
                  <a:lnTo>
                    <a:pt x="1688" y="6"/>
                  </a:lnTo>
                  <a:lnTo>
                    <a:pt x="1690" y="6"/>
                  </a:lnTo>
                  <a:lnTo>
                    <a:pt x="1690" y="6"/>
                  </a:lnTo>
                  <a:lnTo>
                    <a:pt x="1692" y="6"/>
                  </a:lnTo>
                  <a:lnTo>
                    <a:pt x="1692" y="6"/>
                  </a:lnTo>
                  <a:lnTo>
                    <a:pt x="1692" y="6"/>
                  </a:lnTo>
                  <a:lnTo>
                    <a:pt x="1692" y="6"/>
                  </a:lnTo>
                  <a:lnTo>
                    <a:pt x="1696" y="4"/>
                  </a:lnTo>
                  <a:lnTo>
                    <a:pt x="1696" y="4"/>
                  </a:lnTo>
                  <a:lnTo>
                    <a:pt x="1702" y="6"/>
                  </a:lnTo>
                  <a:lnTo>
                    <a:pt x="1702" y="6"/>
                  </a:lnTo>
                  <a:lnTo>
                    <a:pt x="1704" y="8"/>
                  </a:lnTo>
                  <a:lnTo>
                    <a:pt x="1704" y="8"/>
                  </a:lnTo>
                  <a:lnTo>
                    <a:pt x="1706" y="6"/>
                  </a:lnTo>
                  <a:lnTo>
                    <a:pt x="1706" y="6"/>
                  </a:lnTo>
                  <a:lnTo>
                    <a:pt x="1706" y="6"/>
                  </a:lnTo>
                  <a:lnTo>
                    <a:pt x="1706" y="6"/>
                  </a:lnTo>
                  <a:lnTo>
                    <a:pt x="1706" y="6"/>
                  </a:lnTo>
                  <a:lnTo>
                    <a:pt x="1710" y="6"/>
                  </a:lnTo>
                  <a:lnTo>
                    <a:pt x="1710" y="6"/>
                  </a:lnTo>
                  <a:lnTo>
                    <a:pt x="1712" y="8"/>
                  </a:lnTo>
                  <a:lnTo>
                    <a:pt x="1712" y="8"/>
                  </a:lnTo>
                  <a:lnTo>
                    <a:pt x="1714" y="6"/>
                  </a:lnTo>
                  <a:lnTo>
                    <a:pt x="1718" y="6"/>
                  </a:lnTo>
                  <a:lnTo>
                    <a:pt x="1718" y="6"/>
                  </a:lnTo>
                  <a:lnTo>
                    <a:pt x="1722" y="6"/>
                  </a:lnTo>
                  <a:lnTo>
                    <a:pt x="1722" y="6"/>
                  </a:lnTo>
                  <a:lnTo>
                    <a:pt x="1724" y="6"/>
                  </a:lnTo>
                  <a:lnTo>
                    <a:pt x="1724" y="6"/>
                  </a:lnTo>
                  <a:lnTo>
                    <a:pt x="1724" y="6"/>
                  </a:lnTo>
                  <a:lnTo>
                    <a:pt x="1724" y="6"/>
                  </a:lnTo>
                  <a:lnTo>
                    <a:pt x="1726" y="8"/>
                  </a:lnTo>
                  <a:lnTo>
                    <a:pt x="1726" y="8"/>
                  </a:lnTo>
                  <a:lnTo>
                    <a:pt x="1728" y="8"/>
                  </a:lnTo>
                  <a:lnTo>
                    <a:pt x="1730" y="6"/>
                  </a:lnTo>
                  <a:lnTo>
                    <a:pt x="1730" y="6"/>
                  </a:lnTo>
                  <a:lnTo>
                    <a:pt x="1734" y="6"/>
                  </a:lnTo>
                  <a:lnTo>
                    <a:pt x="1734" y="6"/>
                  </a:lnTo>
                  <a:lnTo>
                    <a:pt x="1736" y="6"/>
                  </a:lnTo>
                  <a:lnTo>
                    <a:pt x="1736" y="6"/>
                  </a:lnTo>
                  <a:lnTo>
                    <a:pt x="1736" y="6"/>
                  </a:lnTo>
                  <a:lnTo>
                    <a:pt x="1736" y="6"/>
                  </a:lnTo>
                  <a:lnTo>
                    <a:pt x="1738" y="6"/>
                  </a:lnTo>
                  <a:lnTo>
                    <a:pt x="1738" y="6"/>
                  </a:lnTo>
                  <a:lnTo>
                    <a:pt x="1750" y="4"/>
                  </a:lnTo>
                  <a:lnTo>
                    <a:pt x="1750" y="4"/>
                  </a:lnTo>
                  <a:lnTo>
                    <a:pt x="1754" y="6"/>
                  </a:lnTo>
                  <a:lnTo>
                    <a:pt x="1754" y="6"/>
                  </a:lnTo>
                  <a:lnTo>
                    <a:pt x="1754" y="6"/>
                  </a:lnTo>
                  <a:lnTo>
                    <a:pt x="1754" y="6"/>
                  </a:lnTo>
                  <a:lnTo>
                    <a:pt x="1754" y="6"/>
                  </a:lnTo>
                  <a:lnTo>
                    <a:pt x="1758" y="6"/>
                  </a:lnTo>
                  <a:lnTo>
                    <a:pt x="1758" y="6"/>
                  </a:lnTo>
                  <a:lnTo>
                    <a:pt x="1762" y="6"/>
                  </a:lnTo>
                  <a:lnTo>
                    <a:pt x="1762" y="6"/>
                  </a:lnTo>
                  <a:lnTo>
                    <a:pt x="1764" y="4"/>
                  </a:lnTo>
                  <a:lnTo>
                    <a:pt x="1764" y="4"/>
                  </a:lnTo>
                  <a:lnTo>
                    <a:pt x="1766" y="6"/>
                  </a:lnTo>
                  <a:lnTo>
                    <a:pt x="1766" y="6"/>
                  </a:lnTo>
                  <a:lnTo>
                    <a:pt x="1770" y="4"/>
                  </a:lnTo>
                  <a:lnTo>
                    <a:pt x="1770" y="4"/>
                  </a:lnTo>
                  <a:lnTo>
                    <a:pt x="1772" y="6"/>
                  </a:lnTo>
                  <a:lnTo>
                    <a:pt x="1772" y="6"/>
                  </a:lnTo>
                  <a:lnTo>
                    <a:pt x="1776" y="4"/>
                  </a:lnTo>
                  <a:lnTo>
                    <a:pt x="1776" y="4"/>
                  </a:lnTo>
                  <a:lnTo>
                    <a:pt x="1782" y="4"/>
                  </a:lnTo>
                  <a:lnTo>
                    <a:pt x="1782" y="4"/>
                  </a:lnTo>
                  <a:lnTo>
                    <a:pt x="1782" y="4"/>
                  </a:lnTo>
                  <a:lnTo>
                    <a:pt x="1782" y="4"/>
                  </a:lnTo>
                  <a:lnTo>
                    <a:pt x="1784" y="6"/>
                  </a:lnTo>
                  <a:lnTo>
                    <a:pt x="1784" y="6"/>
                  </a:lnTo>
                  <a:lnTo>
                    <a:pt x="1792" y="6"/>
                  </a:lnTo>
                  <a:lnTo>
                    <a:pt x="1792" y="6"/>
                  </a:lnTo>
                  <a:lnTo>
                    <a:pt x="1794" y="4"/>
                  </a:lnTo>
                  <a:lnTo>
                    <a:pt x="1794" y="4"/>
                  </a:lnTo>
                  <a:lnTo>
                    <a:pt x="1798" y="6"/>
                  </a:lnTo>
                  <a:lnTo>
                    <a:pt x="1798" y="6"/>
                  </a:lnTo>
                  <a:lnTo>
                    <a:pt x="1800" y="6"/>
                  </a:lnTo>
                  <a:lnTo>
                    <a:pt x="1800" y="6"/>
                  </a:lnTo>
                  <a:lnTo>
                    <a:pt x="1800" y="6"/>
                  </a:lnTo>
                  <a:lnTo>
                    <a:pt x="1800" y="6"/>
                  </a:lnTo>
                  <a:lnTo>
                    <a:pt x="1802" y="4"/>
                  </a:lnTo>
                  <a:lnTo>
                    <a:pt x="1802" y="4"/>
                  </a:lnTo>
                  <a:lnTo>
                    <a:pt x="1802" y="6"/>
                  </a:lnTo>
                  <a:lnTo>
                    <a:pt x="1802" y="6"/>
                  </a:lnTo>
                  <a:lnTo>
                    <a:pt x="1804" y="4"/>
                  </a:lnTo>
                  <a:lnTo>
                    <a:pt x="1804" y="4"/>
                  </a:lnTo>
                  <a:lnTo>
                    <a:pt x="1804" y="6"/>
                  </a:lnTo>
                  <a:lnTo>
                    <a:pt x="1804" y="6"/>
                  </a:lnTo>
                  <a:lnTo>
                    <a:pt x="1812" y="6"/>
                  </a:lnTo>
                  <a:lnTo>
                    <a:pt x="1812" y="6"/>
                  </a:lnTo>
                  <a:lnTo>
                    <a:pt x="1814" y="6"/>
                  </a:lnTo>
                  <a:lnTo>
                    <a:pt x="1814" y="6"/>
                  </a:lnTo>
                  <a:lnTo>
                    <a:pt x="1816" y="6"/>
                  </a:lnTo>
                  <a:lnTo>
                    <a:pt x="1816" y="6"/>
                  </a:lnTo>
                  <a:lnTo>
                    <a:pt x="1820" y="6"/>
                  </a:lnTo>
                  <a:lnTo>
                    <a:pt x="1820" y="6"/>
                  </a:lnTo>
                  <a:lnTo>
                    <a:pt x="1820" y="6"/>
                  </a:lnTo>
                  <a:lnTo>
                    <a:pt x="1820" y="6"/>
                  </a:lnTo>
                  <a:lnTo>
                    <a:pt x="1824" y="6"/>
                  </a:lnTo>
                  <a:lnTo>
                    <a:pt x="1824" y="6"/>
                  </a:lnTo>
                  <a:lnTo>
                    <a:pt x="1826" y="6"/>
                  </a:lnTo>
                  <a:lnTo>
                    <a:pt x="1826" y="6"/>
                  </a:lnTo>
                  <a:lnTo>
                    <a:pt x="1826" y="8"/>
                  </a:lnTo>
                  <a:lnTo>
                    <a:pt x="1826" y="8"/>
                  </a:lnTo>
                  <a:lnTo>
                    <a:pt x="1828" y="8"/>
                  </a:lnTo>
                  <a:lnTo>
                    <a:pt x="1828" y="8"/>
                  </a:lnTo>
                  <a:lnTo>
                    <a:pt x="1832" y="8"/>
                  </a:lnTo>
                  <a:lnTo>
                    <a:pt x="1832" y="8"/>
                  </a:lnTo>
                  <a:lnTo>
                    <a:pt x="1836" y="6"/>
                  </a:lnTo>
                  <a:lnTo>
                    <a:pt x="1836" y="6"/>
                  </a:lnTo>
                  <a:lnTo>
                    <a:pt x="1838" y="6"/>
                  </a:lnTo>
                  <a:lnTo>
                    <a:pt x="1838" y="6"/>
                  </a:lnTo>
                  <a:lnTo>
                    <a:pt x="1840" y="6"/>
                  </a:lnTo>
                  <a:lnTo>
                    <a:pt x="1840" y="6"/>
                  </a:lnTo>
                  <a:lnTo>
                    <a:pt x="1842" y="6"/>
                  </a:lnTo>
                  <a:lnTo>
                    <a:pt x="1842" y="6"/>
                  </a:lnTo>
                  <a:lnTo>
                    <a:pt x="1842" y="6"/>
                  </a:lnTo>
                  <a:lnTo>
                    <a:pt x="1842" y="6"/>
                  </a:lnTo>
                  <a:lnTo>
                    <a:pt x="1842" y="6"/>
                  </a:lnTo>
                  <a:lnTo>
                    <a:pt x="1842" y="6"/>
                  </a:lnTo>
                  <a:lnTo>
                    <a:pt x="1844" y="6"/>
                  </a:lnTo>
                  <a:lnTo>
                    <a:pt x="1844" y="6"/>
                  </a:lnTo>
                  <a:lnTo>
                    <a:pt x="1846" y="6"/>
                  </a:lnTo>
                  <a:lnTo>
                    <a:pt x="1846" y="6"/>
                  </a:lnTo>
                  <a:lnTo>
                    <a:pt x="1848" y="6"/>
                  </a:lnTo>
                  <a:lnTo>
                    <a:pt x="1848" y="6"/>
                  </a:lnTo>
                  <a:lnTo>
                    <a:pt x="1850" y="6"/>
                  </a:lnTo>
                  <a:lnTo>
                    <a:pt x="1850" y="6"/>
                  </a:lnTo>
                  <a:lnTo>
                    <a:pt x="1850" y="6"/>
                  </a:lnTo>
                  <a:lnTo>
                    <a:pt x="1850" y="6"/>
                  </a:lnTo>
                  <a:lnTo>
                    <a:pt x="1852" y="6"/>
                  </a:lnTo>
                  <a:lnTo>
                    <a:pt x="1852" y="6"/>
                  </a:lnTo>
                  <a:lnTo>
                    <a:pt x="1854" y="6"/>
                  </a:lnTo>
                  <a:lnTo>
                    <a:pt x="1854" y="6"/>
                  </a:lnTo>
                  <a:lnTo>
                    <a:pt x="1858" y="6"/>
                  </a:lnTo>
                  <a:lnTo>
                    <a:pt x="1858" y="6"/>
                  </a:lnTo>
                  <a:lnTo>
                    <a:pt x="1860" y="6"/>
                  </a:lnTo>
                  <a:lnTo>
                    <a:pt x="1864" y="6"/>
                  </a:lnTo>
                  <a:lnTo>
                    <a:pt x="1864" y="6"/>
                  </a:lnTo>
                  <a:lnTo>
                    <a:pt x="1864" y="6"/>
                  </a:lnTo>
                  <a:lnTo>
                    <a:pt x="1864" y="6"/>
                  </a:lnTo>
                  <a:lnTo>
                    <a:pt x="1864" y="6"/>
                  </a:lnTo>
                  <a:lnTo>
                    <a:pt x="1864" y="6"/>
                  </a:lnTo>
                  <a:lnTo>
                    <a:pt x="1866" y="6"/>
                  </a:lnTo>
                  <a:lnTo>
                    <a:pt x="1866" y="6"/>
                  </a:lnTo>
                  <a:lnTo>
                    <a:pt x="1872" y="6"/>
                  </a:lnTo>
                  <a:lnTo>
                    <a:pt x="1872" y="6"/>
                  </a:lnTo>
                  <a:lnTo>
                    <a:pt x="1880" y="6"/>
                  </a:lnTo>
                  <a:lnTo>
                    <a:pt x="1880" y="6"/>
                  </a:lnTo>
                  <a:lnTo>
                    <a:pt x="1882" y="6"/>
                  </a:lnTo>
                  <a:lnTo>
                    <a:pt x="1882" y="6"/>
                  </a:lnTo>
                  <a:lnTo>
                    <a:pt x="1888" y="6"/>
                  </a:lnTo>
                  <a:lnTo>
                    <a:pt x="1888" y="6"/>
                  </a:lnTo>
                  <a:lnTo>
                    <a:pt x="1892" y="6"/>
                  </a:lnTo>
                  <a:lnTo>
                    <a:pt x="1892" y="6"/>
                  </a:lnTo>
                  <a:lnTo>
                    <a:pt x="1896" y="6"/>
                  </a:lnTo>
                  <a:lnTo>
                    <a:pt x="1896" y="6"/>
                  </a:lnTo>
                  <a:lnTo>
                    <a:pt x="1898" y="6"/>
                  </a:lnTo>
                  <a:lnTo>
                    <a:pt x="1898" y="6"/>
                  </a:lnTo>
                  <a:lnTo>
                    <a:pt x="1902" y="4"/>
                  </a:lnTo>
                  <a:lnTo>
                    <a:pt x="1902" y="4"/>
                  </a:lnTo>
                  <a:lnTo>
                    <a:pt x="1906" y="6"/>
                  </a:lnTo>
                  <a:lnTo>
                    <a:pt x="1906" y="6"/>
                  </a:lnTo>
                  <a:lnTo>
                    <a:pt x="1914" y="4"/>
                  </a:lnTo>
                  <a:lnTo>
                    <a:pt x="1914" y="4"/>
                  </a:lnTo>
                  <a:lnTo>
                    <a:pt x="1916" y="6"/>
                  </a:lnTo>
                  <a:lnTo>
                    <a:pt x="1916" y="6"/>
                  </a:lnTo>
                  <a:lnTo>
                    <a:pt x="1916" y="6"/>
                  </a:lnTo>
                  <a:lnTo>
                    <a:pt x="1916" y="6"/>
                  </a:lnTo>
                  <a:lnTo>
                    <a:pt x="1916" y="6"/>
                  </a:lnTo>
                  <a:lnTo>
                    <a:pt x="1916" y="6"/>
                  </a:lnTo>
                  <a:lnTo>
                    <a:pt x="1918" y="8"/>
                  </a:lnTo>
                  <a:lnTo>
                    <a:pt x="1918" y="8"/>
                  </a:lnTo>
                  <a:lnTo>
                    <a:pt x="1922" y="8"/>
                  </a:lnTo>
                  <a:lnTo>
                    <a:pt x="1926" y="8"/>
                  </a:lnTo>
                  <a:lnTo>
                    <a:pt x="1926" y="8"/>
                  </a:lnTo>
                  <a:lnTo>
                    <a:pt x="1928" y="10"/>
                  </a:lnTo>
                  <a:lnTo>
                    <a:pt x="1928" y="10"/>
                  </a:lnTo>
                  <a:lnTo>
                    <a:pt x="1934" y="8"/>
                  </a:lnTo>
                  <a:lnTo>
                    <a:pt x="1934" y="8"/>
                  </a:lnTo>
                  <a:lnTo>
                    <a:pt x="1944" y="6"/>
                  </a:lnTo>
                  <a:lnTo>
                    <a:pt x="1944" y="6"/>
                  </a:lnTo>
                  <a:lnTo>
                    <a:pt x="1946" y="6"/>
                  </a:lnTo>
                  <a:lnTo>
                    <a:pt x="1946" y="6"/>
                  </a:lnTo>
                  <a:lnTo>
                    <a:pt x="1948" y="4"/>
                  </a:lnTo>
                  <a:lnTo>
                    <a:pt x="1948" y="4"/>
                  </a:lnTo>
                  <a:lnTo>
                    <a:pt x="1950" y="4"/>
                  </a:lnTo>
                  <a:lnTo>
                    <a:pt x="1950" y="4"/>
                  </a:lnTo>
                  <a:lnTo>
                    <a:pt x="1950" y="6"/>
                  </a:lnTo>
                  <a:lnTo>
                    <a:pt x="1950" y="6"/>
                  </a:lnTo>
                  <a:lnTo>
                    <a:pt x="1954" y="6"/>
                  </a:lnTo>
                  <a:lnTo>
                    <a:pt x="1954" y="6"/>
                  </a:lnTo>
                  <a:lnTo>
                    <a:pt x="1960" y="6"/>
                  </a:lnTo>
                  <a:lnTo>
                    <a:pt x="1960" y="6"/>
                  </a:lnTo>
                  <a:lnTo>
                    <a:pt x="1960" y="4"/>
                  </a:lnTo>
                  <a:lnTo>
                    <a:pt x="1960" y="4"/>
                  </a:lnTo>
                  <a:lnTo>
                    <a:pt x="1962" y="4"/>
                  </a:lnTo>
                  <a:lnTo>
                    <a:pt x="1962" y="4"/>
                  </a:lnTo>
                  <a:lnTo>
                    <a:pt x="1968" y="6"/>
                  </a:lnTo>
                  <a:lnTo>
                    <a:pt x="1968" y="6"/>
                  </a:lnTo>
                  <a:lnTo>
                    <a:pt x="1970" y="6"/>
                  </a:lnTo>
                  <a:lnTo>
                    <a:pt x="1970" y="6"/>
                  </a:lnTo>
                  <a:lnTo>
                    <a:pt x="1972" y="6"/>
                  </a:lnTo>
                  <a:lnTo>
                    <a:pt x="1972" y="6"/>
                  </a:lnTo>
                  <a:lnTo>
                    <a:pt x="1974" y="6"/>
                  </a:lnTo>
                  <a:lnTo>
                    <a:pt x="1974" y="6"/>
                  </a:lnTo>
                  <a:lnTo>
                    <a:pt x="1974" y="6"/>
                  </a:lnTo>
                  <a:lnTo>
                    <a:pt x="1974" y="6"/>
                  </a:lnTo>
                  <a:lnTo>
                    <a:pt x="1976" y="6"/>
                  </a:lnTo>
                  <a:lnTo>
                    <a:pt x="1976" y="6"/>
                  </a:lnTo>
                  <a:lnTo>
                    <a:pt x="1978" y="8"/>
                  </a:lnTo>
                  <a:lnTo>
                    <a:pt x="1978" y="8"/>
                  </a:lnTo>
                  <a:lnTo>
                    <a:pt x="1978" y="6"/>
                  </a:lnTo>
                  <a:lnTo>
                    <a:pt x="1978" y="6"/>
                  </a:lnTo>
                  <a:lnTo>
                    <a:pt x="1982" y="6"/>
                  </a:lnTo>
                  <a:lnTo>
                    <a:pt x="1982" y="6"/>
                  </a:lnTo>
                  <a:lnTo>
                    <a:pt x="1986" y="8"/>
                  </a:lnTo>
                  <a:lnTo>
                    <a:pt x="1986" y="8"/>
                  </a:lnTo>
                  <a:lnTo>
                    <a:pt x="1994" y="8"/>
                  </a:lnTo>
                  <a:lnTo>
                    <a:pt x="1994" y="8"/>
                  </a:lnTo>
                  <a:lnTo>
                    <a:pt x="1996" y="6"/>
                  </a:lnTo>
                  <a:lnTo>
                    <a:pt x="1996" y="6"/>
                  </a:lnTo>
                  <a:lnTo>
                    <a:pt x="2000" y="6"/>
                  </a:lnTo>
                  <a:lnTo>
                    <a:pt x="2000" y="6"/>
                  </a:lnTo>
                  <a:lnTo>
                    <a:pt x="2002" y="4"/>
                  </a:lnTo>
                  <a:lnTo>
                    <a:pt x="2002" y="4"/>
                  </a:lnTo>
                  <a:lnTo>
                    <a:pt x="2010" y="4"/>
                  </a:lnTo>
                  <a:lnTo>
                    <a:pt x="2010" y="4"/>
                  </a:lnTo>
                  <a:lnTo>
                    <a:pt x="2012" y="4"/>
                  </a:lnTo>
                  <a:lnTo>
                    <a:pt x="2012" y="4"/>
                  </a:lnTo>
                  <a:lnTo>
                    <a:pt x="2014" y="4"/>
                  </a:lnTo>
                  <a:lnTo>
                    <a:pt x="2014" y="4"/>
                  </a:lnTo>
                  <a:lnTo>
                    <a:pt x="2016" y="4"/>
                  </a:lnTo>
                  <a:lnTo>
                    <a:pt x="2016" y="4"/>
                  </a:lnTo>
                  <a:lnTo>
                    <a:pt x="2018" y="4"/>
                  </a:lnTo>
                  <a:lnTo>
                    <a:pt x="2018" y="4"/>
                  </a:lnTo>
                  <a:lnTo>
                    <a:pt x="2032" y="4"/>
                  </a:lnTo>
                  <a:lnTo>
                    <a:pt x="2032" y="4"/>
                  </a:lnTo>
                  <a:lnTo>
                    <a:pt x="2040" y="4"/>
                  </a:lnTo>
                  <a:lnTo>
                    <a:pt x="2040" y="4"/>
                  </a:lnTo>
                  <a:lnTo>
                    <a:pt x="2050" y="4"/>
                  </a:lnTo>
                  <a:lnTo>
                    <a:pt x="2050" y="4"/>
                  </a:lnTo>
                  <a:lnTo>
                    <a:pt x="2052" y="4"/>
                  </a:lnTo>
                  <a:lnTo>
                    <a:pt x="2052" y="4"/>
                  </a:lnTo>
                  <a:lnTo>
                    <a:pt x="2054" y="4"/>
                  </a:lnTo>
                  <a:lnTo>
                    <a:pt x="2054" y="4"/>
                  </a:lnTo>
                  <a:lnTo>
                    <a:pt x="2058" y="4"/>
                  </a:lnTo>
                  <a:lnTo>
                    <a:pt x="2058" y="4"/>
                  </a:lnTo>
                  <a:lnTo>
                    <a:pt x="2060" y="4"/>
                  </a:lnTo>
                  <a:lnTo>
                    <a:pt x="2060" y="4"/>
                  </a:lnTo>
                  <a:lnTo>
                    <a:pt x="2066" y="4"/>
                  </a:lnTo>
                  <a:lnTo>
                    <a:pt x="2066" y="4"/>
                  </a:lnTo>
                  <a:lnTo>
                    <a:pt x="2070" y="4"/>
                  </a:lnTo>
                  <a:lnTo>
                    <a:pt x="2070" y="4"/>
                  </a:lnTo>
                  <a:lnTo>
                    <a:pt x="2072" y="4"/>
                  </a:lnTo>
                  <a:lnTo>
                    <a:pt x="2072" y="4"/>
                  </a:lnTo>
                  <a:lnTo>
                    <a:pt x="2074" y="6"/>
                  </a:lnTo>
                  <a:lnTo>
                    <a:pt x="2074" y="6"/>
                  </a:lnTo>
                  <a:lnTo>
                    <a:pt x="2080" y="4"/>
                  </a:lnTo>
                  <a:lnTo>
                    <a:pt x="2080" y="4"/>
                  </a:lnTo>
                  <a:lnTo>
                    <a:pt x="2086" y="4"/>
                  </a:lnTo>
                  <a:lnTo>
                    <a:pt x="2086" y="4"/>
                  </a:lnTo>
                  <a:lnTo>
                    <a:pt x="2088" y="4"/>
                  </a:lnTo>
                  <a:lnTo>
                    <a:pt x="2088" y="4"/>
                  </a:lnTo>
                  <a:lnTo>
                    <a:pt x="2092" y="4"/>
                  </a:lnTo>
                  <a:lnTo>
                    <a:pt x="2092" y="4"/>
                  </a:lnTo>
                  <a:lnTo>
                    <a:pt x="2096" y="4"/>
                  </a:lnTo>
                  <a:lnTo>
                    <a:pt x="2096" y="4"/>
                  </a:lnTo>
                  <a:lnTo>
                    <a:pt x="2098" y="4"/>
                  </a:lnTo>
                  <a:lnTo>
                    <a:pt x="2098" y="4"/>
                  </a:lnTo>
                  <a:lnTo>
                    <a:pt x="2106" y="4"/>
                  </a:lnTo>
                  <a:lnTo>
                    <a:pt x="2106" y="4"/>
                  </a:lnTo>
                  <a:lnTo>
                    <a:pt x="2108" y="4"/>
                  </a:lnTo>
                  <a:lnTo>
                    <a:pt x="2108" y="4"/>
                  </a:lnTo>
                  <a:lnTo>
                    <a:pt x="2114" y="4"/>
                  </a:lnTo>
                  <a:lnTo>
                    <a:pt x="2114" y="4"/>
                  </a:lnTo>
                  <a:lnTo>
                    <a:pt x="2116" y="4"/>
                  </a:lnTo>
                  <a:lnTo>
                    <a:pt x="2116" y="4"/>
                  </a:lnTo>
                  <a:lnTo>
                    <a:pt x="2118" y="4"/>
                  </a:lnTo>
                  <a:lnTo>
                    <a:pt x="2118" y="4"/>
                  </a:lnTo>
                  <a:lnTo>
                    <a:pt x="2124" y="4"/>
                  </a:lnTo>
                  <a:lnTo>
                    <a:pt x="2124" y="4"/>
                  </a:lnTo>
                  <a:lnTo>
                    <a:pt x="2132" y="4"/>
                  </a:lnTo>
                  <a:lnTo>
                    <a:pt x="2132" y="4"/>
                  </a:lnTo>
                  <a:lnTo>
                    <a:pt x="2134" y="4"/>
                  </a:lnTo>
                  <a:lnTo>
                    <a:pt x="2134" y="4"/>
                  </a:lnTo>
                  <a:lnTo>
                    <a:pt x="2134" y="4"/>
                  </a:lnTo>
                  <a:lnTo>
                    <a:pt x="2134" y="4"/>
                  </a:lnTo>
                  <a:lnTo>
                    <a:pt x="2134" y="4"/>
                  </a:lnTo>
                  <a:lnTo>
                    <a:pt x="2134" y="4"/>
                  </a:lnTo>
                  <a:lnTo>
                    <a:pt x="2136" y="4"/>
                  </a:lnTo>
                  <a:lnTo>
                    <a:pt x="2136" y="4"/>
                  </a:lnTo>
                  <a:lnTo>
                    <a:pt x="2136" y="4"/>
                  </a:lnTo>
                  <a:lnTo>
                    <a:pt x="2136" y="4"/>
                  </a:lnTo>
                  <a:lnTo>
                    <a:pt x="2138" y="4"/>
                  </a:lnTo>
                  <a:lnTo>
                    <a:pt x="2138" y="4"/>
                  </a:lnTo>
                  <a:lnTo>
                    <a:pt x="2144" y="4"/>
                  </a:lnTo>
                  <a:lnTo>
                    <a:pt x="2144" y="4"/>
                  </a:lnTo>
                  <a:lnTo>
                    <a:pt x="2146" y="4"/>
                  </a:lnTo>
                  <a:lnTo>
                    <a:pt x="2146" y="4"/>
                  </a:lnTo>
                  <a:lnTo>
                    <a:pt x="2150" y="4"/>
                  </a:lnTo>
                  <a:lnTo>
                    <a:pt x="2150" y="4"/>
                  </a:lnTo>
                  <a:lnTo>
                    <a:pt x="2154" y="4"/>
                  </a:lnTo>
                  <a:lnTo>
                    <a:pt x="2154" y="4"/>
                  </a:lnTo>
                  <a:lnTo>
                    <a:pt x="2156" y="4"/>
                  </a:lnTo>
                  <a:lnTo>
                    <a:pt x="2156" y="4"/>
                  </a:lnTo>
                  <a:lnTo>
                    <a:pt x="2160" y="4"/>
                  </a:lnTo>
                  <a:lnTo>
                    <a:pt x="2160" y="4"/>
                  </a:lnTo>
                  <a:lnTo>
                    <a:pt x="2164" y="4"/>
                  </a:lnTo>
                  <a:lnTo>
                    <a:pt x="2164" y="4"/>
                  </a:lnTo>
                  <a:lnTo>
                    <a:pt x="2168" y="4"/>
                  </a:lnTo>
                  <a:lnTo>
                    <a:pt x="2168" y="4"/>
                  </a:lnTo>
                  <a:lnTo>
                    <a:pt x="2168" y="4"/>
                  </a:lnTo>
                  <a:lnTo>
                    <a:pt x="2168" y="4"/>
                  </a:lnTo>
                  <a:lnTo>
                    <a:pt x="2172" y="4"/>
                  </a:lnTo>
                  <a:lnTo>
                    <a:pt x="2172" y="4"/>
                  </a:lnTo>
                  <a:lnTo>
                    <a:pt x="2178" y="4"/>
                  </a:lnTo>
                  <a:lnTo>
                    <a:pt x="2178" y="4"/>
                  </a:lnTo>
                  <a:lnTo>
                    <a:pt x="2182" y="4"/>
                  </a:lnTo>
                  <a:lnTo>
                    <a:pt x="2182" y="4"/>
                  </a:lnTo>
                  <a:lnTo>
                    <a:pt x="2184" y="4"/>
                  </a:lnTo>
                  <a:lnTo>
                    <a:pt x="2184" y="4"/>
                  </a:lnTo>
                  <a:lnTo>
                    <a:pt x="2184" y="4"/>
                  </a:lnTo>
                  <a:lnTo>
                    <a:pt x="2184" y="4"/>
                  </a:lnTo>
                  <a:lnTo>
                    <a:pt x="2186" y="4"/>
                  </a:lnTo>
                  <a:lnTo>
                    <a:pt x="2186" y="4"/>
                  </a:lnTo>
                  <a:lnTo>
                    <a:pt x="2186" y="4"/>
                  </a:lnTo>
                  <a:lnTo>
                    <a:pt x="2186" y="4"/>
                  </a:lnTo>
                  <a:lnTo>
                    <a:pt x="2186" y="4"/>
                  </a:lnTo>
                  <a:lnTo>
                    <a:pt x="2186" y="4"/>
                  </a:lnTo>
                  <a:lnTo>
                    <a:pt x="2188" y="4"/>
                  </a:lnTo>
                  <a:lnTo>
                    <a:pt x="2188" y="4"/>
                  </a:lnTo>
                  <a:lnTo>
                    <a:pt x="2190" y="2"/>
                  </a:lnTo>
                  <a:lnTo>
                    <a:pt x="2190" y="2"/>
                  </a:lnTo>
                  <a:lnTo>
                    <a:pt x="2196" y="2"/>
                  </a:lnTo>
                  <a:lnTo>
                    <a:pt x="2196" y="2"/>
                  </a:lnTo>
                  <a:lnTo>
                    <a:pt x="2202" y="4"/>
                  </a:lnTo>
                  <a:lnTo>
                    <a:pt x="2202" y="4"/>
                  </a:lnTo>
                  <a:lnTo>
                    <a:pt x="2202" y="4"/>
                  </a:lnTo>
                  <a:lnTo>
                    <a:pt x="2202" y="4"/>
                  </a:lnTo>
                  <a:lnTo>
                    <a:pt x="2206" y="4"/>
                  </a:lnTo>
                  <a:lnTo>
                    <a:pt x="2206" y="4"/>
                  </a:lnTo>
                  <a:lnTo>
                    <a:pt x="2210" y="4"/>
                  </a:lnTo>
                  <a:lnTo>
                    <a:pt x="2210" y="4"/>
                  </a:lnTo>
                  <a:lnTo>
                    <a:pt x="2216" y="2"/>
                  </a:lnTo>
                  <a:lnTo>
                    <a:pt x="2216" y="2"/>
                  </a:lnTo>
                  <a:lnTo>
                    <a:pt x="2224" y="4"/>
                  </a:lnTo>
                  <a:lnTo>
                    <a:pt x="2224" y="4"/>
                  </a:lnTo>
                  <a:lnTo>
                    <a:pt x="2226" y="2"/>
                  </a:lnTo>
                  <a:lnTo>
                    <a:pt x="2230" y="4"/>
                  </a:lnTo>
                  <a:lnTo>
                    <a:pt x="2230" y="4"/>
                  </a:lnTo>
                  <a:lnTo>
                    <a:pt x="2232" y="2"/>
                  </a:lnTo>
                  <a:lnTo>
                    <a:pt x="2232" y="2"/>
                  </a:lnTo>
                  <a:lnTo>
                    <a:pt x="2234" y="2"/>
                  </a:lnTo>
                  <a:lnTo>
                    <a:pt x="2234" y="2"/>
                  </a:lnTo>
                  <a:lnTo>
                    <a:pt x="2236" y="2"/>
                  </a:lnTo>
                  <a:lnTo>
                    <a:pt x="2236" y="2"/>
                  </a:lnTo>
                  <a:lnTo>
                    <a:pt x="2240" y="2"/>
                  </a:lnTo>
                  <a:lnTo>
                    <a:pt x="2240" y="2"/>
                  </a:lnTo>
                  <a:lnTo>
                    <a:pt x="2248" y="4"/>
                  </a:lnTo>
                  <a:lnTo>
                    <a:pt x="2248" y="4"/>
                  </a:lnTo>
                  <a:lnTo>
                    <a:pt x="2252" y="2"/>
                  </a:lnTo>
                  <a:lnTo>
                    <a:pt x="2252" y="2"/>
                  </a:lnTo>
                  <a:lnTo>
                    <a:pt x="2256" y="4"/>
                  </a:lnTo>
                  <a:lnTo>
                    <a:pt x="2256" y="4"/>
                  </a:lnTo>
                  <a:lnTo>
                    <a:pt x="2256" y="4"/>
                  </a:lnTo>
                  <a:lnTo>
                    <a:pt x="2256" y="4"/>
                  </a:lnTo>
                  <a:lnTo>
                    <a:pt x="2256" y="4"/>
                  </a:lnTo>
                  <a:lnTo>
                    <a:pt x="2256" y="4"/>
                  </a:lnTo>
                  <a:lnTo>
                    <a:pt x="2258" y="4"/>
                  </a:lnTo>
                  <a:lnTo>
                    <a:pt x="2258" y="4"/>
                  </a:lnTo>
                  <a:lnTo>
                    <a:pt x="2258" y="4"/>
                  </a:lnTo>
                  <a:lnTo>
                    <a:pt x="2258" y="4"/>
                  </a:lnTo>
                  <a:lnTo>
                    <a:pt x="2262" y="2"/>
                  </a:lnTo>
                  <a:lnTo>
                    <a:pt x="2262" y="2"/>
                  </a:lnTo>
                  <a:lnTo>
                    <a:pt x="2266" y="4"/>
                  </a:lnTo>
                  <a:lnTo>
                    <a:pt x="2266" y="4"/>
                  </a:lnTo>
                  <a:lnTo>
                    <a:pt x="2270" y="4"/>
                  </a:lnTo>
                  <a:lnTo>
                    <a:pt x="2270" y="4"/>
                  </a:lnTo>
                  <a:lnTo>
                    <a:pt x="2270" y="4"/>
                  </a:lnTo>
                  <a:lnTo>
                    <a:pt x="2270" y="4"/>
                  </a:lnTo>
                  <a:lnTo>
                    <a:pt x="2274" y="4"/>
                  </a:lnTo>
                  <a:lnTo>
                    <a:pt x="2274" y="4"/>
                  </a:lnTo>
                  <a:lnTo>
                    <a:pt x="2274" y="4"/>
                  </a:lnTo>
                  <a:lnTo>
                    <a:pt x="2274" y="4"/>
                  </a:lnTo>
                  <a:lnTo>
                    <a:pt x="2282" y="4"/>
                  </a:lnTo>
                  <a:lnTo>
                    <a:pt x="2282" y="4"/>
                  </a:lnTo>
                  <a:lnTo>
                    <a:pt x="2286" y="4"/>
                  </a:lnTo>
                  <a:lnTo>
                    <a:pt x="2286" y="4"/>
                  </a:lnTo>
                  <a:lnTo>
                    <a:pt x="2288" y="4"/>
                  </a:lnTo>
                  <a:lnTo>
                    <a:pt x="2288" y="4"/>
                  </a:lnTo>
                  <a:lnTo>
                    <a:pt x="2288" y="4"/>
                  </a:lnTo>
                  <a:lnTo>
                    <a:pt x="2288" y="4"/>
                  </a:lnTo>
                  <a:lnTo>
                    <a:pt x="2290" y="4"/>
                  </a:lnTo>
                  <a:lnTo>
                    <a:pt x="2290" y="4"/>
                  </a:lnTo>
                  <a:lnTo>
                    <a:pt x="2292" y="2"/>
                  </a:lnTo>
                  <a:lnTo>
                    <a:pt x="2296" y="2"/>
                  </a:lnTo>
                  <a:lnTo>
                    <a:pt x="2296" y="2"/>
                  </a:lnTo>
                  <a:lnTo>
                    <a:pt x="2298" y="2"/>
                  </a:lnTo>
                  <a:lnTo>
                    <a:pt x="2298" y="2"/>
                  </a:lnTo>
                  <a:lnTo>
                    <a:pt x="2304" y="2"/>
                  </a:lnTo>
                  <a:lnTo>
                    <a:pt x="2304" y="2"/>
                  </a:lnTo>
                  <a:lnTo>
                    <a:pt x="2306" y="2"/>
                  </a:lnTo>
                  <a:lnTo>
                    <a:pt x="2306" y="2"/>
                  </a:lnTo>
                  <a:lnTo>
                    <a:pt x="2310" y="2"/>
                  </a:lnTo>
                  <a:lnTo>
                    <a:pt x="2310" y="2"/>
                  </a:lnTo>
                  <a:lnTo>
                    <a:pt x="2310" y="2"/>
                  </a:lnTo>
                  <a:lnTo>
                    <a:pt x="2310" y="2"/>
                  </a:lnTo>
                  <a:lnTo>
                    <a:pt x="2316" y="2"/>
                  </a:lnTo>
                  <a:lnTo>
                    <a:pt x="2316" y="2"/>
                  </a:lnTo>
                  <a:lnTo>
                    <a:pt x="2318" y="2"/>
                  </a:lnTo>
                  <a:lnTo>
                    <a:pt x="2318" y="2"/>
                  </a:lnTo>
                  <a:lnTo>
                    <a:pt x="2322" y="2"/>
                  </a:lnTo>
                  <a:lnTo>
                    <a:pt x="2322" y="2"/>
                  </a:lnTo>
                  <a:lnTo>
                    <a:pt x="2328" y="2"/>
                  </a:lnTo>
                  <a:lnTo>
                    <a:pt x="2328" y="2"/>
                  </a:lnTo>
                  <a:lnTo>
                    <a:pt x="2330" y="2"/>
                  </a:lnTo>
                  <a:lnTo>
                    <a:pt x="2330" y="2"/>
                  </a:lnTo>
                  <a:lnTo>
                    <a:pt x="2334" y="4"/>
                  </a:lnTo>
                  <a:lnTo>
                    <a:pt x="2334" y="4"/>
                  </a:lnTo>
                  <a:lnTo>
                    <a:pt x="2338" y="2"/>
                  </a:lnTo>
                  <a:lnTo>
                    <a:pt x="2338" y="2"/>
                  </a:lnTo>
                  <a:lnTo>
                    <a:pt x="2344" y="2"/>
                  </a:lnTo>
                  <a:lnTo>
                    <a:pt x="2344" y="2"/>
                  </a:lnTo>
                  <a:lnTo>
                    <a:pt x="2348" y="2"/>
                  </a:lnTo>
                  <a:lnTo>
                    <a:pt x="2348" y="2"/>
                  </a:lnTo>
                  <a:lnTo>
                    <a:pt x="2348" y="2"/>
                  </a:lnTo>
                  <a:lnTo>
                    <a:pt x="2348" y="2"/>
                  </a:lnTo>
                  <a:lnTo>
                    <a:pt x="2350" y="2"/>
                  </a:lnTo>
                  <a:lnTo>
                    <a:pt x="2350" y="2"/>
                  </a:lnTo>
                  <a:lnTo>
                    <a:pt x="2350" y="2"/>
                  </a:lnTo>
                  <a:lnTo>
                    <a:pt x="2350" y="2"/>
                  </a:lnTo>
                  <a:lnTo>
                    <a:pt x="2352" y="2"/>
                  </a:lnTo>
                  <a:lnTo>
                    <a:pt x="2352" y="2"/>
                  </a:lnTo>
                  <a:lnTo>
                    <a:pt x="2352" y="2"/>
                  </a:lnTo>
                  <a:lnTo>
                    <a:pt x="2352" y="2"/>
                  </a:lnTo>
                  <a:lnTo>
                    <a:pt x="2354" y="2"/>
                  </a:lnTo>
                  <a:lnTo>
                    <a:pt x="2354" y="2"/>
                  </a:lnTo>
                  <a:lnTo>
                    <a:pt x="2354" y="2"/>
                  </a:lnTo>
                  <a:lnTo>
                    <a:pt x="2354" y="2"/>
                  </a:lnTo>
                  <a:lnTo>
                    <a:pt x="2364" y="2"/>
                  </a:lnTo>
                  <a:lnTo>
                    <a:pt x="2364" y="2"/>
                  </a:lnTo>
                  <a:lnTo>
                    <a:pt x="2366" y="4"/>
                  </a:lnTo>
                  <a:lnTo>
                    <a:pt x="2366" y="4"/>
                  </a:lnTo>
                  <a:lnTo>
                    <a:pt x="2368" y="4"/>
                  </a:lnTo>
                  <a:lnTo>
                    <a:pt x="2368" y="4"/>
                  </a:lnTo>
                  <a:lnTo>
                    <a:pt x="2370" y="4"/>
                  </a:lnTo>
                  <a:lnTo>
                    <a:pt x="2370" y="4"/>
                  </a:lnTo>
                  <a:lnTo>
                    <a:pt x="2374" y="2"/>
                  </a:lnTo>
                  <a:lnTo>
                    <a:pt x="2374" y="2"/>
                  </a:lnTo>
                  <a:lnTo>
                    <a:pt x="2378" y="2"/>
                  </a:lnTo>
                  <a:lnTo>
                    <a:pt x="2378" y="2"/>
                  </a:lnTo>
                  <a:lnTo>
                    <a:pt x="2380" y="2"/>
                  </a:lnTo>
                  <a:lnTo>
                    <a:pt x="2384" y="2"/>
                  </a:lnTo>
                  <a:lnTo>
                    <a:pt x="2384" y="2"/>
                  </a:lnTo>
                  <a:lnTo>
                    <a:pt x="2388" y="2"/>
                  </a:lnTo>
                  <a:lnTo>
                    <a:pt x="2390" y="2"/>
                  </a:lnTo>
                  <a:lnTo>
                    <a:pt x="2390" y="2"/>
                  </a:lnTo>
                  <a:lnTo>
                    <a:pt x="2398" y="2"/>
                  </a:lnTo>
                  <a:lnTo>
                    <a:pt x="2398" y="2"/>
                  </a:lnTo>
                  <a:lnTo>
                    <a:pt x="2402" y="2"/>
                  </a:lnTo>
                  <a:lnTo>
                    <a:pt x="2402" y="2"/>
                  </a:lnTo>
                  <a:lnTo>
                    <a:pt x="2404" y="2"/>
                  </a:lnTo>
                  <a:lnTo>
                    <a:pt x="2404" y="2"/>
                  </a:lnTo>
                  <a:lnTo>
                    <a:pt x="2406" y="2"/>
                  </a:lnTo>
                  <a:lnTo>
                    <a:pt x="2406" y="2"/>
                  </a:lnTo>
                  <a:lnTo>
                    <a:pt x="2410" y="2"/>
                  </a:lnTo>
                  <a:lnTo>
                    <a:pt x="2410" y="2"/>
                  </a:lnTo>
                  <a:lnTo>
                    <a:pt x="2414" y="4"/>
                  </a:lnTo>
                  <a:lnTo>
                    <a:pt x="2414" y="4"/>
                  </a:lnTo>
                  <a:lnTo>
                    <a:pt x="2414" y="6"/>
                  </a:lnTo>
                  <a:lnTo>
                    <a:pt x="2414" y="6"/>
                  </a:lnTo>
                  <a:lnTo>
                    <a:pt x="2418" y="4"/>
                  </a:lnTo>
                  <a:lnTo>
                    <a:pt x="2418" y="4"/>
                  </a:lnTo>
                  <a:lnTo>
                    <a:pt x="2420" y="6"/>
                  </a:lnTo>
                  <a:lnTo>
                    <a:pt x="2420" y="6"/>
                  </a:lnTo>
                  <a:lnTo>
                    <a:pt x="2420" y="6"/>
                  </a:lnTo>
                  <a:lnTo>
                    <a:pt x="2420" y="6"/>
                  </a:lnTo>
                  <a:lnTo>
                    <a:pt x="2422" y="6"/>
                  </a:lnTo>
                  <a:lnTo>
                    <a:pt x="2422" y="6"/>
                  </a:lnTo>
                  <a:lnTo>
                    <a:pt x="2428" y="6"/>
                  </a:lnTo>
                  <a:lnTo>
                    <a:pt x="2434" y="6"/>
                  </a:lnTo>
                  <a:lnTo>
                    <a:pt x="2434" y="6"/>
                  </a:lnTo>
                  <a:lnTo>
                    <a:pt x="2436" y="6"/>
                  </a:lnTo>
                  <a:lnTo>
                    <a:pt x="2436" y="6"/>
                  </a:lnTo>
                  <a:lnTo>
                    <a:pt x="2442" y="4"/>
                  </a:lnTo>
                  <a:lnTo>
                    <a:pt x="2442" y="4"/>
                  </a:lnTo>
                  <a:lnTo>
                    <a:pt x="2446" y="4"/>
                  </a:lnTo>
                  <a:lnTo>
                    <a:pt x="2446" y="4"/>
                  </a:lnTo>
                  <a:lnTo>
                    <a:pt x="2446" y="4"/>
                  </a:lnTo>
                  <a:lnTo>
                    <a:pt x="2446" y="4"/>
                  </a:lnTo>
                  <a:lnTo>
                    <a:pt x="2448" y="4"/>
                  </a:lnTo>
                  <a:lnTo>
                    <a:pt x="2448" y="4"/>
                  </a:lnTo>
                  <a:lnTo>
                    <a:pt x="2448" y="4"/>
                  </a:lnTo>
                  <a:lnTo>
                    <a:pt x="2448" y="4"/>
                  </a:lnTo>
                  <a:lnTo>
                    <a:pt x="2450" y="4"/>
                  </a:lnTo>
                  <a:lnTo>
                    <a:pt x="2450" y="4"/>
                  </a:lnTo>
                  <a:lnTo>
                    <a:pt x="2452" y="4"/>
                  </a:lnTo>
                  <a:lnTo>
                    <a:pt x="2452" y="4"/>
                  </a:lnTo>
                  <a:lnTo>
                    <a:pt x="2460" y="4"/>
                  </a:lnTo>
                  <a:lnTo>
                    <a:pt x="2460" y="4"/>
                  </a:lnTo>
                  <a:lnTo>
                    <a:pt x="2462" y="6"/>
                  </a:lnTo>
                  <a:lnTo>
                    <a:pt x="2462" y="6"/>
                  </a:lnTo>
                  <a:lnTo>
                    <a:pt x="2462" y="6"/>
                  </a:lnTo>
                  <a:lnTo>
                    <a:pt x="2464" y="8"/>
                  </a:lnTo>
                  <a:lnTo>
                    <a:pt x="2464" y="8"/>
                  </a:lnTo>
                  <a:lnTo>
                    <a:pt x="2468" y="6"/>
                  </a:lnTo>
                  <a:lnTo>
                    <a:pt x="2474" y="4"/>
                  </a:lnTo>
                  <a:lnTo>
                    <a:pt x="2474" y="4"/>
                  </a:lnTo>
                  <a:lnTo>
                    <a:pt x="2476" y="6"/>
                  </a:lnTo>
                  <a:lnTo>
                    <a:pt x="2476" y="6"/>
                  </a:lnTo>
                  <a:lnTo>
                    <a:pt x="2478" y="6"/>
                  </a:lnTo>
                  <a:lnTo>
                    <a:pt x="2478" y="6"/>
                  </a:lnTo>
                  <a:lnTo>
                    <a:pt x="2484" y="6"/>
                  </a:lnTo>
                  <a:lnTo>
                    <a:pt x="2484" y="6"/>
                  </a:lnTo>
                  <a:lnTo>
                    <a:pt x="2486" y="6"/>
                  </a:lnTo>
                  <a:lnTo>
                    <a:pt x="2486" y="6"/>
                  </a:lnTo>
                  <a:lnTo>
                    <a:pt x="2492" y="6"/>
                  </a:lnTo>
                  <a:lnTo>
                    <a:pt x="2492" y="6"/>
                  </a:lnTo>
                  <a:lnTo>
                    <a:pt x="2498" y="6"/>
                  </a:lnTo>
                  <a:lnTo>
                    <a:pt x="2498" y="6"/>
                  </a:lnTo>
                  <a:lnTo>
                    <a:pt x="2498" y="6"/>
                  </a:lnTo>
                  <a:lnTo>
                    <a:pt x="2498" y="6"/>
                  </a:lnTo>
                  <a:lnTo>
                    <a:pt x="2498" y="6"/>
                  </a:lnTo>
                  <a:lnTo>
                    <a:pt x="2498" y="6"/>
                  </a:lnTo>
                  <a:lnTo>
                    <a:pt x="2498" y="6"/>
                  </a:lnTo>
                  <a:lnTo>
                    <a:pt x="2498" y="6"/>
                  </a:lnTo>
                  <a:lnTo>
                    <a:pt x="2498" y="6"/>
                  </a:lnTo>
                  <a:lnTo>
                    <a:pt x="2498" y="6"/>
                  </a:lnTo>
                  <a:lnTo>
                    <a:pt x="2502" y="6"/>
                  </a:lnTo>
                  <a:lnTo>
                    <a:pt x="2502" y="6"/>
                  </a:lnTo>
                  <a:lnTo>
                    <a:pt x="2504" y="6"/>
                  </a:lnTo>
                  <a:lnTo>
                    <a:pt x="2504" y="6"/>
                  </a:lnTo>
                  <a:lnTo>
                    <a:pt x="2506" y="6"/>
                  </a:lnTo>
                  <a:lnTo>
                    <a:pt x="2506" y="6"/>
                  </a:lnTo>
                  <a:lnTo>
                    <a:pt x="2506" y="6"/>
                  </a:lnTo>
                  <a:lnTo>
                    <a:pt x="2506" y="6"/>
                  </a:lnTo>
                  <a:lnTo>
                    <a:pt x="2506" y="4"/>
                  </a:lnTo>
                  <a:lnTo>
                    <a:pt x="2506" y="4"/>
                  </a:lnTo>
                  <a:lnTo>
                    <a:pt x="2518" y="4"/>
                  </a:lnTo>
                  <a:lnTo>
                    <a:pt x="2518" y="4"/>
                  </a:lnTo>
                  <a:lnTo>
                    <a:pt x="2522" y="6"/>
                  </a:lnTo>
                  <a:lnTo>
                    <a:pt x="2522" y="6"/>
                  </a:lnTo>
                  <a:lnTo>
                    <a:pt x="2524" y="6"/>
                  </a:lnTo>
                  <a:lnTo>
                    <a:pt x="2524" y="6"/>
                  </a:lnTo>
                  <a:lnTo>
                    <a:pt x="2526" y="4"/>
                  </a:lnTo>
                  <a:lnTo>
                    <a:pt x="2526" y="4"/>
                  </a:lnTo>
                  <a:lnTo>
                    <a:pt x="2526" y="4"/>
                  </a:lnTo>
                  <a:lnTo>
                    <a:pt x="2526" y="4"/>
                  </a:lnTo>
                  <a:lnTo>
                    <a:pt x="2526" y="4"/>
                  </a:lnTo>
                  <a:lnTo>
                    <a:pt x="2526" y="4"/>
                  </a:lnTo>
                  <a:lnTo>
                    <a:pt x="2528" y="4"/>
                  </a:lnTo>
                  <a:lnTo>
                    <a:pt x="2528" y="4"/>
                  </a:lnTo>
                  <a:lnTo>
                    <a:pt x="2536" y="4"/>
                  </a:lnTo>
                  <a:lnTo>
                    <a:pt x="2536" y="4"/>
                  </a:lnTo>
                  <a:lnTo>
                    <a:pt x="2538" y="4"/>
                  </a:lnTo>
                  <a:lnTo>
                    <a:pt x="2538" y="4"/>
                  </a:lnTo>
                  <a:lnTo>
                    <a:pt x="2540" y="4"/>
                  </a:lnTo>
                  <a:lnTo>
                    <a:pt x="2540" y="4"/>
                  </a:lnTo>
                  <a:lnTo>
                    <a:pt x="2540" y="4"/>
                  </a:lnTo>
                  <a:lnTo>
                    <a:pt x="2540" y="4"/>
                  </a:lnTo>
                  <a:lnTo>
                    <a:pt x="2542" y="4"/>
                  </a:lnTo>
                  <a:lnTo>
                    <a:pt x="2542" y="4"/>
                  </a:lnTo>
                  <a:lnTo>
                    <a:pt x="2542" y="4"/>
                  </a:lnTo>
                  <a:lnTo>
                    <a:pt x="2542" y="4"/>
                  </a:lnTo>
                  <a:lnTo>
                    <a:pt x="2546" y="4"/>
                  </a:lnTo>
                  <a:lnTo>
                    <a:pt x="2546" y="4"/>
                  </a:lnTo>
                  <a:lnTo>
                    <a:pt x="2546" y="4"/>
                  </a:lnTo>
                  <a:lnTo>
                    <a:pt x="2546" y="4"/>
                  </a:lnTo>
                  <a:lnTo>
                    <a:pt x="2552" y="6"/>
                  </a:lnTo>
                  <a:lnTo>
                    <a:pt x="2552" y="6"/>
                  </a:lnTo>
                  <a:lnTo>
                    <a:pt x="2554" y="6"/>
                  </a:lnTo>
                  <a:lnTo>
                    <a:pt x="2554" y="6"/>
                  </a:lnTo>
                  <a:lnTo>
                    <a:pt x="2554" y="6"/>
                  </a:lnTo>
                  <a:lnTo>
                    <a:pt x="2554" y="6"/>
                  </a:lnTo>
                  <a:lnTo>
                    <a:pt x="2556" y="6"/>
                  </a:lnTo>
                  <a:lnTo>
                    <a:pt x="2556" y="6"/>
                  </a:lnTo>
                  <a:lnTo>
                    <a:pt x="2556" y="6"/>
                  </a:lnTo>
                  <a:lnTo>
                    <a:pt x="2556" y="6"/>
                  </a:lnTo>
                  <a:lnTo>
                    <a:pt x="2560" y="6"/>
                  </a:lnTo>
                  <a:lnTo>
                    <a:pt x="2560" y="6"/>
                  </a:lnTo>
                  <a:lnTo>
                    <a:pt x="2562" y="6"/>
                  </a:lnTo>
                  <a:lnTo>
                    <a:pt x="2562" y="6"/>
                  </a:lnTo>
                  <a:lnTo>
                    <a:pt x="2564" y="6"/>
                  </a:lnTo>
                  <a:lnTo>
                    <a:pt x="2564" y="6"/>
                  </a:lnTo>
                  <a:lnTo>
                    <a:pt x="2564" y="6"/>
                  </a:lnTo>
                  <a:lnTo>
                    <a:pt x="2564" y="6"/>
                  </a:lnTo>
                  <a:lnTo>
                    <a:pt x="2564" y="6"/>
                  </a:lnTo>
                  <a:lnTo>
                    <a:pt x="2564" y="6"/>
                  </a:lnTo>
                  <a:lnTo>
                    <a:pt x="2564" y="6"/>
                  </a:lnTo>
                  <a:lnTo>
                    <a:pt x="2564" y="6"/>
                  </a:lnTo>
                  <a:lnTo>
                    <a:pt x="2570" y="4"/>
                  </a:lnTo>
                  <a:lnTo>
                    <a:pt x="2570" y="4"/>
                  </a:lnTo>
                  <a:lnTo>
                    <a:pt x="2574" y="4"/>
                  </a:lnTo>
                  <a:lnTo>
                    <a:pt x="2574" y="4"/>
                  </a:lnTo>
                  <a:lnTo>
                    <a:pt x="2576" y="4"/>
                  </a:lnTo>
                  <a:lnTo>
                    <a:pt x="2576" y="4"/>
                  </a:lnTo>
                  <a:lnTo>
                    <a:pt x="2576" y="4"/>
                  </a:lnTo>
                  <a:lnTo>
                    <a:pt x="2576" y="4"/>
                  </a:lnTo>
                  <a:lnTo>
                    <a:pt x="2576" y="4"/>
                  </a:lnTo>
                  <a:lnTo>
                    <a:pt x="2576" y="4"/>
                  </a:lnTo>
                  <a:lnTo>
                    <a:pt x="2576" y="4"/>
                  </a:lnTo>
                  <a:lnTo>
                    <a:pt x="2576" y="4"/>
                  </a:lnTo>
                  <a:lnTo>
                    <a:pt x="2578" y="4"/>
                  </a:lnTo>
                  <a:lnTo>
                    <a:pt x="2578" y="4"/>
                  </a:lnTo>
                  <a:lnTo>
                    <a:pt x="2580" y="4"/>
                  </a:lnTo>
                  <a:lnTo>
                    <a:pt x="2580" y="4"/>
                  </a:lnTo>
                  <a:lnTo>
                    <a:pt x="2580" y="6"/>
                  </a:lnTo>
                  <a:lnTo>
                    <a:pt x="2580" y="6"/>
                  </a:lnTo>
                  <a:lnTo>
                    <a:pt x="2584" y="6"/>
                  </a:lnTo>
                  <a:lnTo>
                    <a:pt x="2584" y="6"/>
                  </a:lnTo>
                  <a:lnTo>
                    <a:pt x="2590" y="6"/>
                  </a:lnTo>
                  <a:lnTo>
                    <a:pt x="2590" y="6"/>
                  </a:lnTo>
                  <a:lnTo>
                    <a:pt x="2592" y="6"/>
                  </a:lnTo>
                  <a:lnTo>
                    <a:pt x="2592" y="6"/>
                  </a:lnTo>
                  <a:lnTo>
                    <a:pt x="2592" y="6"/>
                  </a:lnTo>
                  <a:lnTo>
                    <a:pt x="2592" y="6"/>
                  </a:lnTo>
                  <a:lnTo>
                    <a:pt x="2594" y="6"/>
                  </a:lnTo>
                  <a:lnTo>
                    <a:pt x="2594" y="6"/>
                  </a:lnTo>
                  <a:lnTo>
                    <a:pt x="2596" y="6"/>
                  </a:lnTo>
                  <a:lnTo>
                    <a:pt x="2596" y="6"/>
                  </a:lnTo>
                  <a:lnTo>
                    <a:pt x="2600" y="6"/>
                  </a:lnTo>
                  <a:lnTo>
                    <a:pt x="2600" y="6"/>
                  </a:lnTo>
                  <a:lnTo>
                    <a:pt x="2608" y="6"/>
                  </a:lnTo>
                  <a:lnTo>
                    <a:pt x="2608" y="6"/>
                  </a:lnTo>
                  <a:lnTo>
                    <a:pt x="2612" y="6"/>
                  </a:lnTo>
                  <a:lnTo>
                    <a:pt x="2612" y="6"/>
                  </a:lnTo>
                  <a:lnTo>
                    <a:pt x="2614" y="6"/>
                  </a:lnTo>
                  <a:lnTo>
                    <a:pt x="2614" y="6"/>
                  </a:lnTo>
                  <a:lnTo>
                    <a:pt x="2614" y="6"/>
                  </a:lnTo>
                  <a:lnTo>
                    <a:pt x="2614" y="6"/>
                  </a:lnTo>
                  <a:lnTo>
                    <a:pt x="2618" y="8"/>
                  </a:lnTo>
                  <a:lnTo>
                    <a:pt x="2618" y="8"/>
                  </a:lnTo>
                  <a:lnTo>
                    <a:pt x="2620" y="8"/>
                  </a:lnTo>
                  <a:lnTo>
                    <a:pt x="2620" y="8"/>
                  </a:lnTo>
                  <a:lnTo>
                    <a:pt x="2626" y="6"/>
                  </a:lnTo>
                  <a:lnTo>
                    <a:pt x="2626" y="6"/>
                  </a:lnTo>
                  <a:lnTo>
                    <a:pt x="2628" y="8"/>
                  </a:lnTo>
                  <a:lnTo>
                    <a:pt x="2628" y="8"/>
                  </a:lnTo>
                  <a:lnTo>
                    <a:pt x="2630" y="8"/>
                  </a:lnTo>
                  <a:lnTo>
                    <a:pt x="2630" y="8"/>
                  </a:lnTo>
                  <a:lnTo>
                    <a:pt x="2632" y="10"/>
                  </a:lnTo>
                  <a:lnTo>
                    <a:pt x="2632" y="10"/>
                  </a:lnTo>
                  <a:lnTo>
                    <a:pt x="2632" y="10"/>
                  </a:lnTo>
                  <a:lnTo>
                    <a:pt x="2636" y="12"/>
                  </a:lnTo>
                  <a:lnTo>
                    <a:pt x="2636" y="12"/>
                  </a:lnTo>
                  <a:lnTo>
                    <a:pt x="2636" y="10"/>
                  </a:lnTo>
                  <a:lnTo>
                    <a:pt x="2636" y="10"/>
                  </a:lnTo>
                  <a:lnTo>
                    <a:pt x="2640" y="8"/>
                  </a:lnTo>
                  <a:lnTo>
                    <a:pt x="2640" y="8"/>
                  </a:lnTo>
                  <a:lnTo>
                    <a:pt x="2640" y="8"/>
                  </a:lnTo>
                  <a:lnTo>
                    <a:pt x="2640" y="8"/>
                  </a:lnTo>
                  <a:lnTo>
                    <a:pt x="2642" y="8"/>
                  </a:lnTo>
                  <a:lnTo>
                    <a:pt x="2642" y="8"/>
                  </a:lnTo>
                  <a:lnTo>
                    <a:pt x="2642" y="8"/>
                  </a:lnTo>
                  <a:lnTo>
                    <a:pt x="2642" y="8"/>
                  </a:lnTo>
                  <a:lnTo>
                    <a:pt x="2644" y="6"/>
                  </a:lnTo>
                  <a:lnTo>
                    <a:pt x="2644" y="6"/>
                  </a:lnTo>
                  <a:lnTo>
                    <a:pt x="2646" y="6"/>
                  </a:lnTo>
                  <a:lnTo>
                    <a:pt x="2646" y="6"/>
                  </a:lnTo>
                  <a:lnTo>
                    <a:pt x="2654" y="6"/>
                  </a:lnTo>
                  <a:lnTo>
                    <a:pt x="2654" y="6"/>
                  </a:lnTo>
                  <a:lnTo>
                    <a:pt x="2654" y="6"/>
                  </a:lnTo>
                  <a:lnTo>
                    <a:pt x="2654" y="6"/>
                  </a:lnTo>
                  <a:lnTo>
                    <a:pt x="2656" y="6"/>
                  </a:lnTo>
                  <a:lnTo>
                    <a:pt x="2656" y="6"/>
                  </a:lnTo>
                  <a:lnTo>
                    <a:pt x="2656" y="6"/>
                  </a:lnTo>
                  <a:lnTo>
                    <a:pt x="2656" y="6"/>
                  </a:lnTo>
                  <a:lnTo>
                    <a:pt x="2658" y="6"/>
                  </a:lnTo>
                  <a:lnTo>
                    <a:pt x="2658" y="6"/>
                  </a:lnTo>
                  <a:lnTo>
                    <a:pt x="2658" y="6"/>
                  </a:lnTo>
                  <a:lnTo>
                    <a:pt x="2658" y="6"/>
                  </a:lnTo>
                  <a:lnTo>
                    <a:pt x="2660" y="6"/>
                  </a:lnTo>
                  <a:lnTo>
                    <a:pt x="2660" y="6"/>
                  </a:lnTo>
                  <a:lnTo>
                    <a:pt x="2662" y="6"/>
                  </a:lnTo>
                  <a:lnTo>
                    <a:pt x="2662" y="6"/>
                  </a:lnTo>
                  <a:lnTo>
                    <a:pt x="2664" y="4"/>
                  </a:lnTo>
                  <a:lnTo>
                    <a:pt x="2664" y="4"/>
                  </a:lnTo>
                  <a:lnTo>
                    <a:pt x="2666" y="4"/>
                  </a:lnTo>
                  <a:lnTo>
                    <a:pt x="2666" y="4"/>
                  </a:lnTo>
                  <a:lnTo>
                    <a:pt x="2666" y="4"/>
                  </a:lnTo>
                  <a:lnTo>
                    <a:pt x="2666" y="4"/>
                  </a:lnTo>
                  <a:lnTo>
                    <a:pt x="2666" y="4"/>
                  </a:lnTo>
                  <a:lnTo>
                    <a:pt x="2666" y="4"/>
                  </a:lnTo>
                  <a:lnTo>
                    <a:pt x="2674" y="4"/>
                  </a:lnTo>
                  <a:lnTo>
                    <a:pt x="2674" y="4"/>
                  </a:lnTo>
                  <a:lnTo>
                    <a:pt x="2678" y="4"/>
                  </a:lnTo>
                  <a:lnTo>
                    <a:pt x="2678" y="4"/>
                  </a:lnTo>
                  <a:lnTo>
                    <a:pt x="2682" y="4"/>
                  </a:lnTo>
                  <a:lnTo>
                    <a:pt x="2682" y="4"/>
                  </a:lnTo>
                  <a:lnTo>
                    <a:pt x="2684" y="4"/>
                  </a:lnTo>
                  <a:lnTo>
                    <a:pt x="2684" y="4"/>
                  </a:lnTo>
                  <a:lnTo>
                    <a:pt x="2684" y="4"/>
                  </a:lnTo>
                  <a:lnTo>
                    <a:pt x="2684" y="4"/>
                  </a:lnTo>
                  <a:lnTo>
                    <a:pt x="2684" y="4"/>
                  </a:lnTo>
                  <a:lnTo>
                    <a:pt x="2684" y="4"/>
                  </a:lnTo>
                  <a:lnTo>
                    <a:pt x="2684" y="4"/>
                  </a:lnTo>
                  <a:lnTo>
                    <a:pt x="2684" y="4"/>
                  </a:lnTo>
                  <a:lnTo>
                    <a:pt x="2684" y="4"/>
                  </a:lnTo>
                  <a:lnTo>
                    <a:pt x="2684" y="4"/>
                  </a:lnTo>
                  <a:lnTo>
                    <a:pt x="2690" y="2"/>
                  </a:lnTo>
                  <a:lnTo>
                    <a:pt x="2690" y="2"/>
                  </a:lnTo>
                  <a:lnTo>
                    <a:pt x="2692" y="4"/>
                  </a:lnTo>
                  <a:lnTo>
                    <a:pt x="2692" y="4"/>
                  </a:lnTo>
                  <a:lnTo>
                    <a:pt x="2698" y="4"/>
                  </a:lnTo>
                  <a:lnTo>
                    <a:pt x="2698" y="4"/>
                  </a:lnTo>
                  <a:lnTo>
                    <a:pt x="2704" y="4"/>
                  </a:lnTo>
                  <a:lnTo>
                    <a:pt x="2704" y="4"/>
                  </a:lnTo>
                  <a:lnTo>
                    <a:pt x="2712" y="2"/>
                  </a:lnTo>
                  <a:lnTo>
                    <a:pt x="2712" y="2"/>
                  </a:lnTo>
                  <a:lnTo>
                    <a:pt x="2714" y="4"/>
                  </a:lnTo>
                  <a:lnTo>
                    <a:pt x="2714" y="4"/>
                  </a:lnTo>
                  <a:lnTo>
                    <a:pt x="2718" y="4"/>
                  </a:lnTo>
                  <a:lnTo>
                    <a:pt x="2718" y="4"/>
                  </a:lnTo>
                  <a:lnTo>
                    <a:pt x="2724" y="4"/>
                  </a:lnTo>
                  <a:lnTo>
                    <a:pt x="2724" y="4"/>
                  </a:lnTo>
                  <a:lnTo>
                    <a:pt x="2728" y="4"/>
                  </a:lnTo>
                  <a:lnTo>
                    <a:pt x="2728" y="4"/>
                  </a:lnTo>
                  <a:lnTo>
                    <a:pt x="2732" y="4"/>
                  </a:lnTo>
                  <a:lnTo>
                    <a:pt x="2732" y="4"/>
                  </a:lnTo>
                  <a:lnTo>
                    <a:pt x="2740" y="4"/>
                  </a:lnTo>
                  <a:lnTo>
                    <a:pt x="2740" y="4"/>
                  </a:lnTo>
                  <a:lnTo>
                    <a:pt x="2742" y="4"/>
                  </a:lnTo>
                  <a:lnTo>
                    <a:pt x="2742" y="4"/>
                  </a:lnTo>
                  <a:lnTo>
                    <a:pt x="2748" y="2"/>
                  </a:lnTo>
                  <a:lnTo>
                    <a:pt x="2748" y="2"/>
                  </a:lnTo>
                  <a:lnTo>
                    <a:pt x="2754" y="2"/>
                  </a:lnTo>
                  <a:lnTo>
                    <a:pt x="2754" y="2"/>
                  </a:lnTo>
                  <a:lnTo>
                    <a:pt x="2758" y="4"/>
                  </a:lnTo>
                  <a:lnTo>
                    <a:pt x="2758" y="4"/>
                  </a:lnTo>
                  <a:lnTo>
                    <a:pt x="2766" y="2"/>
                  </a:lnTo>
                  <a:lnTo>
                    <a:pt x="2766" y="2"/>
                  </a:lnTo>
                  <a:lnTo>
                    <a:pt x="2766" y="2"/>
                  </a:lnTo>
                  <a:lnTo>
                    <a:pt x="2766" y="2"/>
                  </a:lnTo>
                  <a:lnTo>
                    <a:pt x="2766" y="2"/>
                  </a:lnTo>
                  <a:lnTo>
                    <a:pt x="2768" y="2"/>
                  </a:lnTo>
                  <a:lnTo>
                    <a:pt x="2768" y="2"/>
                  </a:lnTo>
                  <a:lnTo>
                    <a:pt x="2772" y="4"/>
                  </a:lnTo>
                  <a:lnTo>
                    <a:pt x="2772" y="4"/>
                  </a:lnTo>
                  <a:lnTo>
                    <a:pt x="2774" y="4"/>
                  </a:lnTo>
                  <a:lnTo>
                    <a:pt x="2774" y="4"/>
                  </a:lnTo>
                  <a:lnTo>
                    <a:pt x="2774" y="4"/>
                  </a:lnTo>
                  <a:lnTo>
                    <a:pt x="2774" y="4"/>
                  </a:lnTo>
                  <a:lnTo>
                    <a:pt x="2774" y="4"/>
                  </a:lnTo>
                  <a:lnTo>
                    <a:pt x="2774" y="4"/>
                  </a:lnTo>
                  <a:lnTo>
                    <a:pt x="2776" y="4"/>
                  </a:lnTo>
                  <a:lnTo>
                    <a:pt x="2776" y="4"/>
                  </a:lnTo>
                  <a:lnTo>
                    <a:pt x="2782" y="2"/>
                  </a:lnTo>
                  <a:lnTo>
                    <a:pt x="2782" y="2"/>
                  </a:lnTo>
                  <a:lnTo>
                    <a:pt x="2784" y="4"/>
                  </a:lnTo>
                  <a:lnTo>
                    <a:pt x="2784" y="4"/>
                  </a:lnTo>
                  <a:lnTo>
                    <a:pt x="2784" y="2"/>
                  </a:lnTo>
                  <a:lnTo>
                    <a:pt x="2784" y="2"/>
                  </a:lnTo>
                  <a:lnTo>
                    <a:pt x="2796" y="4"/>
                  </a:lnTo>
                  <a:lnTo>
                    <a:pt x="2796" y="4"/>
                  </a:lnTo>
                  <a:lnTo>
                    <a:pt x="2802" y="4"/>
                  </a:lnTo>
                  <a:lnTo>
                    <a:pt x="2802" y="4"/>
                  </a:lnTo>
                  <a:lnTo>
                    <a:pt x="2806" y="4"/>
                  </a:lnTo>
                  <a:lnTo>
                    <a:pt x="2806" y="4"/>
                  </a:lnTo>
                  <a:lnTo>
                    <a:pt x="2810" y="4"/>
                  </a:lnTo>
                  <a:lnTo>
                    <a:pt x="2810" y="4"/>
                  </a:lnTo>
                  <a:lnTo>
                    <a:pt x="2814" y="4"/>
                  </a:lnTo>
                  <a:lnTo>
                    <a:pt x="2814" y="4"/>
                  </a:lnTo>
                  <a:lnTo>
                    <a:pt x="2818" y="4"/>
                  </a:lnTo>
                  <a:lnTo>
                    <a:pt x="2818" y="4"/>
                  </a:lnTo>
                  <a:lnTo>
                    <a:pt x="2824" y="4"/>
                  </a:lnTo>
                  <a:lnTo>
                    <a:pt x="2824" y="4"/>
                  </a:lnTo>
                  <a:lnTo>
                    <a:pt x="2824" y="4"/>
                  </a:lnTo>
                  <a:lnTo>
                    <a:pt x="2824" y="4"/>
                  </a:lnTo>
                  <a:lnTo>
                    <a:pt x="2826" y="4"/>
                  </a:lnTo>
                  <a:lnTo>
                    <a:pt x="2826" y="4"/>
                  </a:lnTo>
                  <a:lnTo>
                    <a:pt x="2828" y="4"/>
                  </a:lnTo>
                  <a:lnTo>
                    <a:pt x="2828" y="4"/>
                  </a:lnTo>
                  <a:lnTo>
                    <a:pt x="2830" y="4"/>
                  </a:lnTo>
                  <a:lnTo>
                    <a:pt x="2830" y="4"/>
                  </a:lnTo>
                  <a:lnTo>
                    <a:pt x="2838" y="4"/>
                  </a:lnTo>
                  <a:lnTo>
                    <a:pt x="2838" y="4"/>
                  </a:lnTo>
                  <a:lnTo>
                    <a:pt x="2838" y="4"/>
                  </a:lnTo>
                  <a:lnTo>
                    <a:pt x="2838" y="4"/>
                  </a:lnTo>
                  <a:lnTo>
                    <a:pt x="2842" y="6"/>
                  </a:lnTo>
                  <a:lnTo>
                    <a:pt x="2842" y="6"/>
                  </a:lnTo>
                  <a:lnTo>
                    <a:pt x="2848" y="6"/>
                  </a:lnTo>
                  <a:lnTo>
                    <a:pt x="2852" y="6"/>
                  </a:lnTo>
                  <a:lnTo>
                    <a:pt x="2852" y="6"/>
                  </a:lnTo>
                  <a:lnTo>
                    <a:pt x="2854" y="4"/>
                  </a:lnTo>
                  <a:lnTo>
                    <a:pt x="2854" y="4"/>
                  </a:lnTo>
                  <a:lnTo>
                    <a:pt x="2856" y="4"/>
                  </a:lnTo>
                  <a:lnTo>
                    <a:pt x="2856" y="4"/>
                  </a:lnTo>
                  <a:lnTo>
                    <a:pt x="2858" y="6"/>
                  </a:lnTo>
                  <a:lnTo>
                    <a:pt x="2858" y="6"/>
                  </a:lnTo>
                  <a:lnTo>
                    <a:pt x="2858" y="4"/>
                  </a:lnTo>
                  <a:lnTo>
                    <a:pt x="2858" y="4"/>
                  </a:lnTo>
                  <a:lnTo>
                    <a:pt x="2858" y="6"/>
                  </a:lnTo>
                  <a:lnTo>
                    <a:pt x="2858" y="6"/>
                  </a:lnTo>
                  <a:lnTo>
                    <a:pt x="2858" y="4"/>
                  </a:lnTo>
                  <a:lnTo>
                    <a:pt x="2858" y="4"/>
                  </a:lnTo>
                  <a:lnTo>
                    <a:pt x="2858" y="6"/>
                  </a:lnTo>
                  <a:lnTo>
                    <a:pt x="2858" y="6"/>
                  </a:lnTo>
                  <a:lnTo>
                    <a:pt x="2858" y="4"/>
                  </a:lnTo>
                  <a:lnTo>
                    <a:pt x="2858" y="4"/>
                  </a:lnTo>
                  <a:lnTo>
                    <a:pt x="2862" y="6"/>
                  </a:lnTo>
                  <a:lnTo>
                    <a:pt x="2862" y="6"/>
                  </a:lnTo>
                  <a:lnTo>
                    <a:pt x="2864" y="6"/>
                  </a:lnTo>
                  <a:lnTo>
                    <a:pt x="2864" y="6"/>
                  </a:lnTo>
                  <a:lnTo>
                    <a:pt x="2864" y="6"/>
                  </a:lnTo>
                  <a:lnTo>
                    <a:pt x="2864" y="6"/>
                  </a:lnTo>
                  <a:lnTo>
                    <a:pt x="2866" y="6"/>
                  </a:lnTo>
                  <a:lnTo>
                    <a:pt x="2866" y="6"/>
                  </a:lnTo>
                  <a:lnTo>
                    <a:pt x="2868" y="6"/>
                  </a:lnTo>
                  <a:lnTo>
                    <a:pt x="2868" y="6"/>
                  </a:lnTo>
                  <a:lnTo>
                    <a:pt x="2870" y="6"/>
                  </a:lnTo>
                  <a:lnTo>
                    <a:pt x="2870" y="6"/>
                  </a:lnTo>
                  <a:lnTo>
                    <a:pt x="2870" y="6"/>
                  </a:lnTo>
                  <a:lnTo>
                    <a:pt x="2870" y="6"/>
                  </a:lnTo>
                  <a:lnTo>
                    <a:pt x="2870" y="6"/>
                  </a:lnTo>
                  <a:lnTo>
                    <a:pt x="2870" y="6"/>
                  </a:lnTo>
                  <a:lnTo>
                    <a:pt x="2874" y="6"/>
                  </a:lnTo>
                  <a:lnTo>
                    <a:pt x="2874" y="6"/>
                  </a:lnTo>
                  <a:lnTo>
                    <a:pt x="2876" y="6"/>
                  </a:lnTo>
                  <a:lnTo>
                    <a:pt x="2876" y="6"/>
                  </a:lnTo>
                  <a:lnTo>
                    <a:pt x="2876" y="6"/>
                  </a:lnTo>
                  <a:lnTo>
                    <a:pt x="2876" y="6"/>
                  </a:lnTo>
                  <a:lnTo>
                    <a:pt x="2880" y="6"/>
                  </a:lnTo>
                  <a:lnTo>
                    <a:pt x="2880" y="6"/>
                  </a:lnTo>
                  <a:lnTo>
                    <a:pt x="2882" y="6"/>
                  </a:lnTo>
                  <a:lnTo>
                    <a:pt x="2882" y="6"/>
                  </a:lnTo>
                  <a:lnTo>
                    <a:pt x="2888" y="6"/>
                  </a:lnTo>
                  <a:lnTo>
                    <a:pt x="2888" y="6"/>
                  </a:lnTo>
                  <a:lnTo>
                    <a:pt x="2892" y="6"/>
                  </a:lnTo>
                  <a:lnTo>
                    <a:pt x="2892" y="6"/>
                  </a:lnTo>
                  <a:lnTo>
                    <a:pt x="2898" y="6"/>
                  </a:lnTo>
                  <a:lnTo>
                    <a:pt x="2898" y="6"/>
                  </a:lnTo>
                  <a:lnTo>
                    <a:pt x="2906" y="6"/>
                  </a:lnTo>
                  <a:lnTo>
                    <a:pt x="2914" y="6"/>
                  </a:lnTo>
                  <a:lnTo>
                    <a:pt x="2914" y="6"/>
                  </a:lnTo>
                  <a:lnTo>
                    <a:pt x="2914" y="6"/>
                  </a:lnTo>
                  <a:lnTo>
                    <a:pt x="2914" y="6"/>
                  </a:lnTo>
                  <a:lnTo>
                    <a:pt x="2914" y="6"/>
                  </a:lnTo>
                  <a:lnTo>
                    <a:pt x="2914" y="6"/>
                  </a:lnTo>
                  <a:lnTo>
                    <a:pt x="2916" y="6"/>
                  </a:lnTo>
                  <a:lnTo>
                    <a:pt x="2916" y="6"/>
                  </a:lnTo>
                  <a:lnTo>
                    <a:pt x="2916" y="6"/>
                  </a:lnTo>
                  <a:lnTo>
                    <a:pt x="2916" y="6"/>
                  </a:lnTo>
                  <a:lnTo>
                    <a:pt x="2918" y="6"/>
                  </a:lnTo>
                  <a:lnTo>
                    <a:pt x="2918" y="6"/>
                  </a:lnTo>
                  <a:lnTo>
                    <a:pt x="2918" y="6"/>
                  </a:lnTo>
                  <a:lnTo>
                    <a:pt x="2918" y="6"/>
                  </a:lnTo>
                  <a:lnTo>
                    <a:pt x="2918" y="6"/>
                  </a:lnTo>
                  <a:lnTo>
                    <a:pt x="2918" y="6"/>
                  </a:lnTo>
                  <a:lnTo>
                    <a:pt x="2920" y="6"/>
                  </a:lnTo>
                  <a:lnTo>
                    <a:pt x="2920" y="6"/>
                  </a:lnTo>
                  <a:lnTo>
                    <a:pt x="2928" y="6"/>
                  </a:lnTo>
                  <a:lnTo>
                    <a:pt x="2928" y="6"/>
                  </a:lnTo>
                  <a:lnTo>
                    <a:pt x="2932" y="6"/>
                  </a:lnTo>
                  <a:lnTo>
                    <a:pt x="2932" y="6"/>
                  </a:lnTo>
                  <a:lnTo>
                    <a:pt x="2932" y="6"/>
                  </a:lnTo>
                  <a:lnTo>
                    <a:pt x="2932" y="6"/>
                  </a:lnTo>
                  <a:lnTo>
                    <a:pt x="2932" y="6"/>
                  </a:lnTo>
                  <a:lnTo>
                    <a:pt x="2932" y="6"/>
                  </a:lnTo>
                  <a:lnTo>
                    <a:pt x="2932" y="6"/>
                  </a:lnTo>
                  <a:lnTo>
                    <a:pt x="2932" y="6"/>
                  </a:lnTo>
                  <a:lnTo>
                    <a:pt x="2932" y="6"/>
                  </a:lnTo>
                  <a:lnTo>
                    <a:pt x="2932" y="6"/>
                  </a:lnTo>
                  <a:lnTo>
                    <a:pt x="2934" y="6"/>
                  </a:lnTo>
                  <a:lnTo>
                    <a:pt x="2934" y="6"/>
                  </a:lnTo>
                  <a:lnTo>
                    <a:pt x="2934" y="6"/>
                  </a:lnTo>
                  <a:lnTo>
                    <a:pt x="2934" y="6"/>
                  </a:lnTo>
                  <a:lnTo>
                    <a:pt x="2934" y="6"/>
                  </a:lnTo>
                  <a:lnTo>
                    <a:pt x="2934" y="6"/>
                  </a:lnTo>
                  <a:lnTo>
                    <a:pt x="2938" y="6"/>
                  </a:lnTo>
                  <a:lnTo>
                    <a:pt x="2938" y="6"/>
                  </a:lnTo>
                  <a:lnTo>
                    <a:pt x="2944" y="4"/>
                  </a:lnTo>
                  <a:lnTo>
                    <a:pt x="2944" y="4"/>
                  </a:lnTo>
                  <a:lnTo>
                    <a:pt x="2948" y="6"/>
                  </a:lnTo>
                  <a:lnTo>
                    <a:pt x="2948" y="6"/>
                  </a:lnTo>
                  <a:lnTo>
                    <a:pt x="2950" y="6"/>
                  </a:lnTo>
                  <a:lnTo>
                    <a:pt x="2950" y="6"/>
                  </a:lnTo>
                  <a:lnTo>
                    <a:pt x="2956" y="6"/>
                  </a:lnTo>
                  <a:lnTo>
                    <a:pt x="2956" y="6"/>
                  </a:lnTo>
                  <a:lnTo>
                    <a:pt x="2960" y="6"/>
                  </a:lnTo>
                  <a:lnTo>
                    <a:pt x="2960" y="6"/>
                  </a:lnTo>
                  <a:lnTo>
                    <a:pt x="2960" y="6"/>
                  </a:lnTo>
                  <a:lnTo>
                    <a:pt x="2960" y="6"/>
                  </a:lnTo>
                  <a:lnTo>
                    <a:pt x="2962" y="6"/>
                  </a:lnTo>
                  <a:lnTo>
                    <a:pt x="2962" y="6"/>
                  </a:lnTo>
                  <a:lnTo>
                    <a:pt x="2968" y="8"/>
                  </a:lnTo>
                  <a:lnTo>
                    <a:pt x="2974" y="8"/>
                  </a:lnTo>
                  <a:lnTo>
                    <a:pt x="2974" y="8"/>
                  </a:lnTo>
                  <a:lnTo>
                    <a:pt x="2980" y="8"/>
                  </a:lnTo>
                  <a:lnTo>
                    <a:pt x="2980" y="8"/>
                  </a:lnTo>
                  <a:lnTo>
                    <a:pt x="2984" y="8"/>
                  </a:lnTo>
                  <a:lnTo>
                    <a:pt x="2984" y="8"/>
                  </a:lnTo>
                  <a:lnTo>
                    <a:pt x="2988" y="8"/>
                  </a:lnTo>
                  <a:lnTo>
                    <a:pt x="2988" y="8"/>
                  </a:lnTo>
                  <a:lnTo>
                    <a:pt x="2994" y="8"/>
                  </a:lnTo>
                  <a:lnTo>
                    <a:pt x="2994" y="8"/>
                  </a:lnTo>
                  <a:lnTo>
                    <a:pt x="2998" y="6"/>
                  </a:lnTo>
                  <a:lnTo>
                    <a:pt x="2998" y="6"/>
                  </a:lnTo>
                  <a:lnTo>
                    <a:pt x="3000" y="6"/>
                  </a:lnTo>
                  <a:lnTo>
                    <a:pt x="3000" y="6"/>
                  </a:lnTo>
                  <a:lnTo>
                    <a:pt x="3002" y="6"/>
                  </a:lnTo>
                  <a:lnTo>
                    <a:pt x="3002" y="6"/>
                  </a:lnTo>
                  <a:lnTo>
                    <a:pt x="3008" y="6"/>
                  </a:lnTo>
                  <a:lnTo>
                    <a:pt x="3008" y="6"/>
                  </a:lnTo>
                  <a:lnTo>
                    <a:pt x="3012" y="6"/>
                  </a:lnTo>
                  <a:lnTo>
                    <a:pt x="3012" y="6"/>
                  </a:lnTo>
                  <a:lnTo>
                    <a:pt x="3012" y="6"/>
                  </a:lnTo>
                  <a:lnTo>
                    <a:pt x="3012" y="6"/>
                  </a:lnTo>
                  <a:lnTo>
                    <a:pt x="3014" y="6"/>
                  </a:lnTo>
                  <a:lnTo>
                    <a:pt x="3014" y="6"/>
                  </a:lnTo>
                  <a:lnTo>
                    <a:pt x="3020" y="6"/>
                  </a:lnTo>
                  <a:lnTo>
                    <a:pt x="3020" y="6"/>
                  </a:lnTo>
                  <a:lnTo>
                    <a:pt x="3020" y="6"/>
                  </a:lnTo>
                  <a:lnTo>
                    <a:pt x="3020" y="6"/>
                  </a:lnTo>
                  <a:lnTo>
                    <a:pt x="3022" y="8"/>
                  </a:lnTo>
                  <a:lnTo>
                    <a:pt x="3022" y="8"/>
                  </a:lnTo>
                  <a:lnTo>
                    <a:pt x="3024" y="8"/>
                  </a:lnTo>
                  <a:lnTo>
                    <a:pt x="3024" y="8"/>
                  </a:lnTo>
                  <a:lnTo>
                    <a:pt x="3024" y="6"/>
                  </a:lnTo>
                  <a:lnTo>
                    <a:pt x="3024" y="6"/>
                  </a:lnTo>
                  <a:lnTo>
                    <a:pt x="3028" y="8"/>
                  </a:lnTo>
                  <a:lnTo>
                    <a:pt x="3032" y="8"/>
                  </a:lnTo>
                  <a:lnTo>
                    <a:pt x="3032" y="8"/>
                  </a:lnTo>
                  <a:lnTo>
                    <a:pt x="3036" y="8"/>
                  </a:lnTo>
                  <a:lnTo>
                    <a:pt x="3036" y="8"/>
                  </a:lnTo>
                  <a:lnTo>
                    <a:pt x="3040" y="8"/>
                  </a:lnTo>
                  <a:lnTo>
                    <a:pt x="3040" y="8"/>
                  </a:lnTo>
                  <a:lnTo>
                    <a:pt x="3044" y="8"/>
                  </a:lnTo>
                  <a:lnTo>
                    <a:pt x="3044" y="8"/>
                  </a:lnTo>
                  <a:lnTo>
                    <a:pt x="3048" y="8"/>
                  </a:lnTo>
                  <a:lnTo>
                    <a:pt x="3048" y="8"/>
                  </a:lnTo>
                  <a:lnTo>
                    <a:pt x="3048" y="8"/>
                  </a:lnTo>
                  <a:lnTo>
                    <a:pt x="3048" y="8"/>
                  </a:lnTo>
                  <a:lnTo>
                    <a:pt x="3048" y="8"/>
                  </a:lnTo>
                  <a:lnTo>
                    <a:pt x="3048" y="8"/>
                  </a:lnTo>
                  <a:lnTo>
                    <a:pt x="3052" y="8"/>
                  </a:lnTo>
                  <a:lnTo>
                    <a:pt x="3052" y="8"/>
                  </a:lnTo>
                  <a:lnTo>
                    <a:pt x="3052" y="8"/>
                  </a:lnTo>
                  <a:lnTo>
                    <a:pt x="3052" y="8"/>
                  </a:lnTo>
                  <a:lnTo>
                    <a:pt x="3056" y="8"/>
                  </a:lnTo>
                  <a:lnTo>
                    <a:pt x="3056" y="8"/>
                  </a:lnTo>
                  <a:lnTo>
                    <a:pt x="3058" y="6"/>
                  </a:lnTo>
                  <a:lnTo>
                    <a:pt x="3058" y="6"/>
                  </a:lnTo>
                  <a:lnTo>
                    <a:pt x="3060" y="8"/>
                  </a:lnTo>
                  <a:lnTo>
                    <a:pt x="3060" y="8"/>
                  </a:lnTo>
                  <a:lnTo>
                    <a:pt x="3060" y="8"/>
                  </a:lnTo>
                  <a:lnTo>
                    <a:pt x="3060" y="8"/>
                  </a:lnTo>
                  <a:lnTo>
                    <a:pt x="3064" y="8"/>
                  </a:lnTo>
                  <a:lnTo>
                    <a:pt x="3064" y="8"/>
                  </a:lnTo>
                  <a:lnTo>
                    <a:pt x="3066" y="8"/>
                  </a:lnTo>
                  <a:lnTo>
                    <a:pt x="3066" y="8"/>
                  </a:lnTo>
                  <a:lnTo>
                    <a:pt x="3070" y="8"/>
                  </a:lnTo>
                  <a:lnTo>
                    <a:pt x="3070" y="8"/>
                  </a:lnTo>
                  <a:lnTo>
                    <a:pt x="3070" y="8"/>
                  </a:lnTo>
                  <a:lnTo>
                    <a:pt x="3070" y="8"/>
                  </a:lnTo>
                  <a:lnTo>
                    <a:pt x="3072" y="8"/>
                  </a:lnTo>
                  <a:lnTo>
                    <a:pt x="3072" y="8"/>
                  </a:lnTo>
                  <a:lnTo>
                    <a:pt x="3074" y="8"/>
                  </a:lnTo>
                  <a:lnTo>
                    <a:pt x="3074" y="8"/>
                  </a:lnTo>
                  <a:lnTo>
                    <a:pt x="3078" y="6"/>
                  </a:lnTo>
                  <a:lnTo>
                    <a:pt x="3078" y="6"/>
                  </a:lnTo>
                  <a:lnTo>
                    <a:pt x="3082" y="8"/>
                  </a:lnTo>
                  <a:lnTo>
                    <a:pt x="3082" y="8"/>
                  </a:lnTo>
                  <a:lnTo>
                    <a:pt x="3082" y="8"/>
                  </a:lnTo>
                  <a:lnTo>
                    <a:pt x="3082" y="8"/>
                  </a:lnTo>
                  <a:lnTo>
                    <a:pt x="3082" y="8"/>
                  </a:lnTo>
                  <a:lnTo>
                    <a:pt x="3082" y="8"/>
                  </a:lnTo>
                  <a:lnTo>
                    <a:pt x="3084" y="8"/>
                  </a:lnTo>
                  <a:lnTo>
                    <a:pt x="3084" y="8"/>
                  </a:lnTo>
                  <a:lnTo>
                    <a:pt x="3084" y="8"/>
                  </a:lnTo>
                  <a:lnTo>
                    <a:pt x="3084" y="8"/>
                  </a:lnTo>
                  <a:lnTo>
                    <a:pt x="3088" y="6"/>
                  </a:lnTo>
                  <a:lnTo>
                    <a:pt x="3088" y="6"/>
                  </a:lnTo>
                  <a:lnTo>
                    <a:pt x="3090" y="8"/>
                  </a:lnTo>
                  <a:lnTo>
                    <a:pt x="3090" y="8"/>
                  </a:lnTo>
                  <a:lnTo>
                    <a:pt x="3090" y="6"/>
                  </a:lnTo>
                  <a:lnTo>
                    <a:pt x="3090" y="6"/>
                  </a:lnTo>
                  <a:lnTo>
                    <a:pt x="3092" y="8"/>
                  </a:lnTo>
                  <a:lnTo>
                    <a:pt x="3092" y="8"/>
                  </a:lnTo>
                  <a:lnTo>
                    <a:pt x="3094" y="8"/>
                  </a:lnTo>
                  <a:lnTo>
                    <a:pt x="3094" y="8"/>
                  </a:lnTo>
                  <a:lnTo>
                    <a:pt x="3098" y="8"/>
                  </a:lnTo>
                  <a:lnTo>
                    <a:pt x="3098" y="8"/>
                  </a:lnTo>
                  <a:lnTo>
                    <a:pt x="3100" y="8"/>
                  </a:lnTo>
                  <a:lnTo>
                    <a:pt x="3100" y="8"/>
                  </a:lnTo>
                  <a:lnTo>
                    <a:pt x="3108" y="8"/>
                  </a:lnTo>
                  <a:lnTo>
                    <a:pt x="3108" y="8"/>
                  </a:lnTo>
                  <a:lnTo>
                    <a:pt x="3110" y="8"/>
                  </a:lnTo>
                  <a:lnTo>
                    <a:pt x="3110" y="8"/>
                  </a:lnTo>
                  <a:lnTo>
                    <a:pt x="3114" y="8"/>
                  </a:lnTo>
                  <a:lnTo>
                    <a:pt x="3114" y="8"/>
                  </a:lnTo>
                  <a:lnTo>
                    <a:pt x="3120" y="8"/>
                  </a:lnTo>
                  <a:lnTo>
                    <a:pt x="3120" y="8"/>
                  </a:lnTo>
                  <a:lnTo>
                    <a:pt x="3124" y="8"/>
                  </a:lnTo>
                  <a:lnTo>
                    <a:pt x="3124" y="8"/>
                  </a:lnTo>
                  <a:lnTo>
                    <a:pt x="3132" y="8"/>
                  </a:lnTo>
                  <a:lnTo>
                    <a:pt x="3132" y="8"/>
                  </a:lnTo>
                  <a:lnTo>
                    <a:pt x="3140" y="8"/>
                  </a:lnTo>
                  <a:lnTo>
                    <a:pt x="3140" y="8"/>
                  </a:lnTo>
                  <a:lnTo>
                    <a:pt x="3142" y="8"/>
                  </a:lnTo>
                  <a:lnTo>
                    <a:pt x="3142" y="8"/>
                  </a:lnTo>
                  <a:lnTo>
                    <a:pt x="3148" y="10"/>
                  </a:lnTo>
                  <a:lnTo>
                    <a:pt x="3148" y="10"/>
                  </a:lnTo>
                  <a:lnTo>
                    <a:pt x="3158" y="10"/>
                  </a:lnTo>
                  <a:lnTo>
                    <a:pt x="3158" y="10"/>
                  </a:lnTo>
                  <a:lnTo>
                    <a:pt x="3158" y="10"/>
                  </a:lnTo>
                  <a:lnTo>
                    <a:pt x="3158" y="10"/>
                  </a:lnTo>
                  <a:lnTo>
                    <a:pt x="3160" y="8"/>
                  </a:lnTo>
                  <a:lnTo>
                    <a:pt x="3160" y="8"/>
                  </a:lnTo>
                  <a:lnTo>
                    <a:pt x="3162" y="8"/>
                  </a:lnTo>
                  <a:lnTo>
                    <a:pt x="3162" y="8"/>
                  </a:lnTo>
                  <a:lnTo>
                    <a:pt x="3162" y="8"/>
                  </a:lnTo>
                  <a:lnTo>
                    <a:pt x="3162" y="8"/>
                  </a:lnTo>
                  <a:lnTo>
                    <a:pt x="3164" y="8"/>
                  </a:lnTo>
                  <a:lnTo>
                    <a:pt x="3164" y="8"/>
                  </a:lnTo>
                  <a:lnTo>
                    <a:pt x="3168" y="8"/>
                  </a:lnTo>
                  <a:lnTo>
                    <a:pt x="3168" y="8"/>
                  </a:lnTo>
                  <a:lnTo>
                    <a:pt x="3168" y="10"/>
                  </a:lnTo>
                  <a:lnTo>
                    <a:pt x="3168" y="10"/>
                  </a:lnTo>
                  <a:lnTo>
                    <a:pt x="3170" y="8"/>
                  </a:lnTo>
                  <a:lnTo>
                    <a:pt x="3170" y="8"/>
                  </a:lnTo>
                  <a:lnTo>
                    <a:pt x="3172" y="10"/>
                  </a:lnTo>
                  <a:lnTo>
                    <a:pt x="3172" y="10"/>
                  </a:lnTo>
                  <a:lnTo>
                    <a:pt x="3174" y="10"/>
                  </a:lnTo>
                  <a:lnTo>
                    <a:pt x="3174" y="10"/>
                  </a:lnTo>
                  <a:lnTo>
                    <a:pt x="3176" y="10"/>
                  </a:lnTo>
                  <a:lnTo>
                    <a:pt x="3176" y="10"/>
                  </a:lnTo>
                  <a:lnTo>
                    <a:pt x="3178" y="10"/>
                  </a:lnTo>
                  <a:lnTo>
                    <a:pt x="3178" y="10"/>
                  </a:lnTo>
                  <a:lnTo>
                    <a:pt x="3178" y="8"/>
                  </a:lnTo>
                  <a:lnTo>
                    <a:pt x="3178" y="8"/>
                  </a:lnTo>
                  <a:lnTo>
                    <a:pt x="3178" y="10"/>
                  </a:lnTo>
                  <a:lnTo>
                    <a:pt x="3178" y="10"/>
                  </a:lnTo>
                  <a:lnTo>
                    <a:pt x="3182" y="8"/>
                  </a:lnTo>
                  <a:lnTo>
                    <a:pt x="3182" y="8"/>
                  </a:lnTo>
                  <a:lnTo>
                    <a:pt x="3186" y="8"/>
                  </a:lnTo>
                  <a:lnTo>
                    <a:pt x="3186" y="8"/>
                  </a:lnTo>
                  <a:lnTo>
                    <a:pt x="3188" y="10"/>
                  </a:lnTo>
                  <a:lnTo>
                    <a:pt x="3188" y="10"/>
                  </a:lnTo>
                  <a:lnTo>
                    <a:pt x="3194" y="10"/>
                  </a:lnTo>
                  <a:lnTo>
                    <a:pt x="3194" y="10"/>
                  </a:lnTo>
                  <a:lnTo>
                    <a:pt x="3198" y="8"/>
                  </a:lnTo>
                  <a:lnTo>
                    <a:pt x="3198" y="8"/>
                  </a:lnTo>
                  <a:lnTo>
                    <a:pt x="3202" y="8"/>
                  </a:lnTo>
                  <a:lnTo>
                    <a:pt x="3202" y="8"/>
                  </a:lnTo>
                  <a:lnTo>
                    <a:pt x="3206" y="8"/>
                  </a:lnTo>
                  <a:lnTo>
                    <a:pt x="3206" y="8"/>
                  </a:lnTo>
                  <a:lnTo>
                    <a:pt x="3210" y="10"/>
                  </a:lnTo>
                  <a:lnTo>
                    <a:pt x="3210" y="10"/>
                  </a:lnTo>
                  <a:lnTo>
                    <a:pt x="3214" y="10"/>
                  </a:lnTo>
                  <a:lnTo>
                    <a:pt x="3214" y="10"/>
                  </a:lnTo>
                  <a:lnTo>
                    <a:pt x="3218" y="10"/>
                  </a:lnTo>
                  <a:lnTo>
                    <a:pt x="3218" y="10"/>
                  </a:lnTo>
                  <a:lnTo>
                    <a:pt x="3220" y="10"/>
                  </a:lnTo>
                  <a:lnTo>
                    <a:pt x="3220" y="10"/>
                  </a:lnTo>
                  <a:lnTo>
                    <a:pt x="3220" y="10"/>
                  </a:lnTo>
                  <a:lnTo>
                    <a:pt x="3220" y="10"/>
                  </a:lnTo>
                  <a:lnTo>
                    <a:pt x="3220" y="10"/>
                  </a:lnTo>
                  <a:lnTo>
                    <a:pt x="3220" y="10"/>
                  </a:lnTo>
                  <a:lnTo>
                    <a:pt x="3222" y="10"/>
                  </a:lnTo>
                  <a:lnTo>
                    <a:pt x="3222" y="10"/>
                  </a:lnTo>
                  <a:lnTo>
                    <a:pt x="3224" y="10"/>
                  </a:lnTo>
                  <a:lnTo>
                    <a:pt x="3224" y="10"/>
                  </a:lnTo>
                  <a:lnTo>
                    <a:pt x="3224" y="10"/>
                  </a:lnTo>
                  <a:lnTo>
                    <a:pt x="3224" y="10"/>
                  </a:lnTo>
                  <a:lnTo>
                    <a:pt x="3226" y="10"/>
                  </a:lnTo>
                  <a:lnTo>
                    <a:pt x="3226" y="10"/>
                  </a:lnTo>
                  <a:lnTo>
                    <a:pt x="3226" y="10"/>
                  </a:lnTo>
                  <a:lnTo>
                    <a:pt x="3226" y="10"/>
                  </a:lnTo>
                  <a:lnTo>
                    <a:pt x="3228" y="10"/>
                  </a:lnTo>
                  <a:lnTo>
                    <a:pt x="3228" y="10"/>
                  </a:lnTo>
                  <a:lnTo>
                    <a:pt x="3228" y="10"/>
                  </a:lnTo>
                  <a:lnTo>
                    <a:pt x="3228" y="10"/>
                  </a:lnTo>
                  <a:lnTo>
                    <a:pt x="3228" y="10"/>
                  </a:lnTo>
                  <a:lnTo>
                    <a:pt x="3228" y="10"/>
                  </a:lnTo>
                  <a:lnTo>
                    <a:pt x="3230" y="10"/>
                  </a:lnTo>
                  <a:lnTo>
                    <a:pt x="3230" y="10"/>
                  </a:lnTo>
                  <a:lnTo>
                    <a:pt x="3230" y="10"/>
                  </a:lnTo>
                  <a:lnTo>
                    <a:pt x="3230" y="10"/>
                  </a:lnTo>
                  <a:lnTo>
                    <a:pt x="3230" y="10"/>
                  </a:lnTo>
                  <a:lnTo>
                    <a:pt x="3230" y="10"/>
                  </a:lnTo>
                  <a:lnTo>
                    <a:pt x="3232" y="10"/>
                  </a:lnTo>
                  <a:lnTo>
                    <a:pt x="3232" y="10"/>
                  </a:lnTo>
                  <a:lnTo>
                    <a:pt x="3232" y="12"/>
                  </a:lnTo>
                  <a:lnTo>
                    <a:pt x="3232" y="12"/>
                  </a:lnTo>
                  <a:lnTo>
                    <a:pt x="3232" y="12"/>
                  </a:lnTo>
                  <a:lnTo>
                    <a:pt x="3232" y="12"/>
                  </a:lnTo>
                  <a:lnTo>
                    <a:pt x="3236" y="12"/>
                  </a:lnTo>
                  <a:lnTo>
                    <a:pt x="3236" y="12"/>
                  </a:lnTo>
                  <a:lnTo>
                    <a:pt x="3238" y="12"/>
                  </a:lnTo>
                  <a:lnTo>
                    <a:pt x="3238" y="12"/>
                  </a:lnTo>
                  <a:lnTo>
                    <a:pt x="3240" y="10"/>
                  </a:lnTo>
                  <a:lnTo>
                    <a:pt x="3240" y="10"/>
                  </a:lnTo>
                  <a:lnTo>
                    <a:pt x="3246" y="12"/>
                  </a:lnTo>
                  <a:lnTo>
                    <a:pt x="3246" y="12"/>
                  </a:lnTo>
                  <a:lnTo>
                    <a:pt x="3248" y="12"/>
                  </a:lnTo>
                  <a:lnTo>
                    <a:pt x="3248" y="12"/>
                  </a:lnTo>
                  <a:lnTo>
                    <a:pt x="3252" y="12"/>
                  </a:lnTo>
                  <a:lnTo>
                    <a:pt x="3256" y="12"/>
                  </a:lnTo>
                  <a:lnTo>
                    <a:pt x="3256" y="12"/>
                  </a:lnTo>
                  <a:lnTo>
                    <a:pt x="3258" y="12"/>
                  </a:lnTo>
                  <a:lnTo>
                    <a:pt x="3258" y="12"/>
                  </a:lnTo>
                  <a:lnTo>
                    <a:pt x="3260" y="12"/>
                  </a:lnTo>
                  <a:lnTo>
                    <a:pt x="3260" y="12"/>
                  </a:lnTo>
                  <a:lnTo>
                    <a:pt x="3262" y="12"/>
                  </a:lnTo>
                  <a:lnTo>
                    <a:pt x="3262" y="12"/>
                  </a:lnTo>
                  <a:lnTo>
                    <a:pt x="3262" y="14"/>
                  </a:lnTo>
                  <a:lnTo>
                    <a:pt x="3262" y="14"/>
                  </a:lnTo>
                  <a:lnTo>
                    <a:pt x="3262" y="14"/>
                  </a:lnTo>
                  <a:lnTo>
                    <a:pt x="3262" y="14"/>
                  </a:lnTo>
                  <a:lnTo>
                    <a:pt x="3262" y="14"/>
                  </a:lnTo>
                  <a:lnTo>
                    <a:pt x="3262" y="14"/>
                  </a:lnTo>
                  <a:lnTo>
                    <a:pt x="3262" y="14"/>
                  </a:lnTo>
                  <a:lnTo>
                    <a:pt x="3262" y="16"/>
                  </a:lnTo>
                  <a:lnTo>
                    <a:pt x="3262" y="16"/>
                  </a:lnTo>
                  <a:lnTo>
                    <a:pt x="3264" y="16"/>
                  </a:lnTo>
                  <a:lnTo>
                    <a:pt x="3264" y="16"/>
                  </a:lnTo>
                  <a:lnTo>
                    <a:pt x="3264" y="16"/>
                  </a:lnTo>
                  <a:lnTo>
                    <a:pt x="3264" y="18"/>
                  </a:lnTo>
                  <a:lnTo>
                    <a:pt x="3264" y="18"/>
                  </a:lnTo>
                  <a:lnTo>
                    <a:pt x="3266" y="16"/>
                  </a:lnTo>
                  <a:lnTo>
                    <a:pt x="3266" y="16"/>
                  </a:lnTo>
                  <a:lnTo>
                    <a:pt x="3266" y="16"/>
                  </a:lnTo>
                  <a:lnTo>
                    <a:pt x="3266" y="16"/>
                  </a:lnTo>
                  <a:lnTo>
                    <a:pt x="3264" y="16"/>
                  </a:lnTo>
                  <a:lnTo>
                    <a:pt x="3264" y="16"/>
                  </a:lnTo>
                  <a:lnTo>
                    <a:pt x="3268" y="14"/>
                  </a:lnTo>
                  <a:lnTo>
                    <a:pt x="3268" y="14"/>
                  </a:lnTo>
                  <a:lnTo>
                    <a:pt x="3268" y="12"/>
                  </a:lnTo>
                  <a:lnTo>
                    <a:pt x="3268" y="12"/>
                  </a:lnTo>
                  <a:lnTo>
                    <a:pt x="3272" y="14"/>
                  </a:lnTo>
                  <a:lnTo>
                    <a:pt x="3272" y="14"/>
                  </a:lnTo>
                  <a:lnTo>
                    <a:pt x="3272" y="14"/>
                  </a:lnTo>
                  <a:lnTo>
                    <a:pt x="3272" y="14"/>
                  </a:lnTo>
                  <a:lnTo>
                    <a:pt x="3274" y="14"/>
                  </a:lnTo>
                  <a:lnTo>
                    <a:pt x="3274" y="14"/>
                  </a:lnTo>
                  <a:lnTo>
                    <a:pt x="3276" y="14"/>
                  </a:lnTo>
                  <a:lnTo>
                    <a:pt x="3276" y="14"/>
                  </a:lnTo>
                  <a:lnTo>
                    <a:pt x="3276" y="14"/>
                  </a:lnTo>
                  <a:lnTo>
                    <a:pt x="3276" y="14"/>
                  </a:lnTo>
                  <a:lnTo>
                    <a:pt x="3278" y="14"/>
                  </a:lnTo>
                  <a:lnTo>
                    <a:pt x="3278" y="14"/>
                  </a:lnTo>
                  <a:lnTo>
                    <a:pt x="3280" y="14"/>
                  </a:lnTo>
                  <a:lnTo>
                    <a:pt x="3280" y="14"/>
                  </a:lnTo>
                  <a:lnTo>
                    <a:pt x="3282" y="14"/>
                  </a:lnTo>
                  <a:lnTo>
                    <a:pt x="3282" y="14"/>
                  </a:lnTo>
                  <a:lnTo>
                    <a:pt x="3284" y="14"/>
                  </a:lnTo>
                  <a:lnTo>
                    <a:pt x="3284" y="14"/>
                  </a:lnTo>
                  <a:lnTo>
                    <a:pt x="3290" y="12"/>
                  </a:lnTo>
                  <a:lnTo>
                    <a:pt x="3290" y="12"/>
                  </a:lnTo>
                  <a:lnTo>
                    <a:pt x="3294" y="12"/>
                  </a:lnTo>
                  <a:lnTo>
                    <a:pt x="3298" y="12"/>
                  </a:lnTo>
                  <a:lnTo>
                    <a:pt x="3298" y="12"/>
                  </a:lnTo>
                  <a:lnTo>
                    <a:pt x="3300" y="12"/>
                  </a:lnTo>
                  <a:lnTo>
                    <a:pt x="3300" y="12"/>
                  </a:lnTo>
                  <a:lnTo>
                    <a:pt x="3300" y="12"/>
                  </a:lnTo>
                  <a:lnTo>
                    <a:pt x="3300" y="12"/>
                  </a:lnTo>
                  <a:lnTo>
                    <a:pt x="3302" y="12"/>
                  </a:lnTo>
                  <a:lnTo>
                    <a:pt x="3302" y="12"/>
                  </a:lnTo>
                  <a:lnTo>
                    <a:pt x="3304" y="12"/>
                  </a:lnTo>
                  <a:lnTo>
                    <a:pt x="3304" y="12"/>
                  </a:lnTo>
                  <a:lnTo>
                    <a:pt x="3306" y="12"/>
                  </a:lnTo>
                  <a:lnTo>
                    <a:pt x="3306" y="12"/>
                  </a:lnTo>
                  <a:lnTo>
                    <a:pt x="3306" y="12"/>
                  </a:lnTo>
                  <a:lnTo>
                    <a:pt x="3306" y="12"/>
                  </a:lnTo>
                  <a:lnTo>
                    <a:pt x="3308" y="12"/>
                  </a:lnTo>
                  <a:lnTo>
                    <a:pt x="3308" y="12"/>
                  </a:lnTo>
                  <a:lnTo>
                    <a:pt x="3308" y="12"/>
                  </a:lnTo>
                  <a:lnTo>
                    <a:pt x="3308" y="12"/>
                  </a:lnTo>
                  <a:lnTo>
                    <a:pt x="3312" y="12"/>
                  </a:lnTo>
                  <a:lnTo>
                    <a:pt x="3312" y="12"/>
                  </a:lnTo>
                  <a:lnTo>
                    <a:pt x="3312" y="12"/>
                  </a:lnTo>
                  <a:lnTo>
                    <a:pt x="3312" y="12"/>
                  </a:lnTo>
                  <a:lnTo>
                    <a:pt x="3312" y="12"/>
                  </a:lnTo>
                  <a:lnTo>
                    <a:pt x="3312" y="12"/>
                  </a:lnTo>
                  <a:lnTo>
                    <a:pt x="3314" y="12"/>
                  </a:lnTo>
                  <a:lnTo>
                    <a:pt x="3314" y="12"/>
                  </a:lnTo>
                  <a:lnTo>
                    <a:pt x="3314" y="12"/>
                  </a:lnTo>
                  <a:lnTo>
                    <a:pt x="3314" y="12"/>
                  </a:lnTo>
                  <a:lnTo>
                    <a:pt x="3316" y="12"/>
                  </a:lnTo>
                  <a:lnTo>
                    <a:pt x="3316" y="12"/>
                  </a:lnTo>
                  <a:lnTo>
                    <a:pt x="3322" y="12"/>
                  </a:lnTo>
                  <a:lnTo>
                    <a:pt x="3322" y="12"/>
                  </a:lnTo>
                  <a:lnTo>
                    <a:pt x="3324" y="14"/>
                  </a:lnTo>
                  <a:lnTo>
                    <a:pt x="3324" y="14"/>
                  </a:lnTo>
                  <a:lnTo>
                    <a:pt x="3328" y="14"/>
                  </a:lnTo>
                  <a:lnTo>
                    <a:pt x="3328" y="14"/>
                  </a:lnTo>
                  <a:lnTo>
                    <a:pt x="3330" y="12"/>
                  </a:lnTo>
                  <a:lnTo>
                    <a:pt x="3330" y="12"/>
                  </a:lnTo>
                  <a:lnTo>
                    <a:pt x="3330" y="12"/>
                  </a:lnTo>
                  <a:lnTo>
                    <a:pt x="3330" y="12"/>
                  </a:lnTo>
                  <a:lnTo>
                    <a:pt x="3334" y="12"/>
                  </a:lnTo>
                  <a:lnTo>
                    <a:pt x="3334" y="12"/>
                  </a:lnTo>
                  <a:lnTo>
                    <a:pt x="3340" y="12"/>
                  </a:lnTo>
                  <a:lnTo>
                    <a:pt x="3340" y="12"/>
                  </a:lnTo>
                  <a:lnTo>
                    <a:pt x="3344" y="12"/>
                  </a:lnTo>
                  <a:lnTo>
                    <a:pt x="3344" y="12"/>
                  </a:lnTo>
                  <a:lnTo>
                    <a:pt x="3346" y="12"/>
                  </a:lnTo>
                  <a:lnTo>
                    <a:pt x="3346" y="12"/>
                  </a:lnTo>
                  <a:lnTo>
                    <a:pt x="3348" y="12"/>
                  </a:lnTo>
                  <a:lnTo>
                    <a:pt x="3348" y="12"/>
                  </a:lnTo>
                  <a:lnTo>
                    <a:pt x="3352" y="12"/>
                  </a:lnTo>
                  <a:lnTo>
                    <a:pt x="3352" y="12"/>
                  </a:lnTo>
                  <a:lnTo>
                    <a:pt x="3362" y="12"/>
                  </a:lnTo>
                  <a:lnTo>
                    <a:pt x="3362" y="12"/>
                  </a:lnTo>
                  <a:lnTo>
                    <a:pt x="3366" y="12"/>
                  </a:lnTo>
                  <a:lnTo>
                    <a:pt x="3366" y="12"/>
                  </a:lnTo>
                  <a:lnTo>
                    <a:pt x="3372" y="12"/>
                  </a:lnTo>
                  <a:lnTo>
                    <a:pt x="3372" y="12"/>
                  </a:lnTo>
                  <a:lnTo>
                    <a:pt x="3374" y="14"/>
                  </a:lnTo>
                  <a:lnTo>
                    <a:pt x="3374" y="14"/>
                  </a:lnTo>
                  <a:lnTo>
                    <a:pt x="3378" y="14"/>
                  </a:lnTo>
                  <a:lnTo>
                    <a:pt x="3378" y="14"/>
                  </a:lnTo>
                  <a:lnTo>
                    <a:pt x="3382" y="14"/>
                  </a:lnTo>
                  <a:lnTo>
                    <a:pt x="3384" y="14"/>
                  </a:lnTo>
                  <a:lnTo>
                    <a:pt x="3384" y="14"/>
                  </a:lnTo>
                  <a:lnTo>
                    <a:pt x="3392" y="12"/>
                  </a:lnTo>
                  <a:lnTo>
                    <a:pt x="3392" y="12"/>
                  </a:lnTo>
                  <a:lnTo>
                    <a:pt x="3396" y="14"/>
                  </a:lnTo>
                  <a:lnTo>
                    <a:pt x="3396" y="14"/>
                  </a:lnTo>
                  <a:lnTo>
                    <a:pt x="3408" y="12"/>
                  </a:lnTo>
                  <a:lnTo>
                    <a:pt x="3408" y="12"/>
                  </a:lnTo>
                  <a:lnTo>
                    <a:pt x="3412" y="12"/>
                  </a:lnTo>
                  <a:lnTo>
                    <a:pt x="3412" y="12"/>
                  </a:lnTo>
                  <a:lnTo>
                    <a:pt x="3418" y="12"/>
                  </a:lnTo>
                  <a:lnTo>
                    <a:pt x="3418" y="12"/>
                  </a:lnTo>
                  <a:lnTo>
                    <a:pt x="3418" y="12"/>
                  </a:lnTo>
                  <a:lnTo>
                    <a:pt x="3418" y="12"/>
                  </a:lnTo>
                  <a:lnTo>
                    <a:pt x="3418" y="12"/>
                  </a:lnTo>
                  <a:lnTo>
                    <a:pt x="3418" y="12"/>
                  </a:lnTo>
                  <a:lnTo>
                    <a:pt x="3422" y="12"/>
                  </a:lnTo>
                  <a:lnTo>
                    <a:pt x="3422" y="12"/>
                  </a:lnTo>
                  <a:lnTo>
                    <a:pt x="3422" y="12"/>
                  </a:lnTo>
                  <a:lnTo>
                    <a:pt x="3422" y="12"/>
                  </a:lnTo>
                  <a:lnTo>
                    <a:pt x="3422" y="12"/>
                  </a:lnTo>
                  <a:lnTo>
                    <a:pt x="3422" y="12"/>
                  </a:lnTo>
                  <a:lnTo>
                    <a:pt x="3422" y="12"/>
                  </a:lnTo>
                  <a:lnTo>
                    <a:pt x="3422" y="12"/>
                  </a:lnTo>
                  <a:lnTo>
                    <a:pt x="3424" y="12"/>
                  </a:lnTo>
                  <a:lnTo>
                    <a:pt x="3424" y="12"/>
                  </a:lnTo>
                  <a:lnTo>
                    <a:pt x="3426" y="12"/>
                  </a:lnTo>
                  <a:lnTo>
                    <a:pt x="3426" y="12"/>
                  </a:lnTo>
                  <a:lnTo>
                    <a:pt x="3426" y="12"/>
                  </a:lnTo>
                  <a:lnTo>
                    <a:pt x="3426" y="12"/>
                  </a:lnTo>
                  <a:lnTo>
                    <a:pt x="3428" y="12"/>
                  </a:lnTo>
                  <a:lnTo>
                    <a:pt x="3428" y="12"/>
                  </a:lnTo>
                  <a:lnTo>
                    <a:pt x="3428" y="12"/>
                  </a:lnTo>
                  <a:lnTo>
                    <a:pt x="3432" y="12"/>
                  </a:lnTo>
                  <a:lnTo>
                    <a:pt x="3432" y="12"/>
                  </a:lnTo>
                  <a:lnTo>
                    <a:pt x="3434" y="12"/>
                  </a:lnTo>
                  <a:lnTo>
                    <a:pt x="3434" y="12"/>
                  </a:lnTo>
                  <a:lnTo>
                    <a:pt x="3438" y="12"/>
                  </a:lnTo>
                  <a:lnTo>
                    <a:pt x="3438" y="12"/>
                  </a:lnTo>
                  <a:lnTo>
                    <a:pt x="3440" y="12"/>
                  </a:lnTo>
                  <a:lnTo>
                    <a:pt x="3440" y="12"/>
                  </a:lnTo>
                  <a:lnTo>
                    <a:pt x="3442" y="12"/>
                  </a:lnTo>
                  <a:lnTo>
                    <a:pt x="3442" y="12"/>
                  </a:lnTo>
                  <a:lnTo>
                    <a:pt x="3444" y="12"/>
                  </a:lnTo>
                  <a:lnTo>
                    <a:pt x="3444" y="12"/>
                  </a:lnTo>
                  <a:lnTo>
                    <a:pt x="3446" y="12"/>
                  </a:lnTo>
                  <a:lnTo>
                    <a:pt x="3446" y="12"/>
                  </a:lnTo>
                  <a:lnTo>
                    <a:pt x="3448" y="12"/>
                  </a:lnTo>
                  <a:lnTo>
                    <a:pt x="3448" y="12"/>
                  </a:lnTo>
                  <a:lnTo>
                    <a:pt x="3450" y="12"/>
                  </a:lnTo>
                  <a:lnTo>
                    <a:pt x="3450" y="12"/>
                  </a:lnTo>
                  <a:lnTo>
                    <a:pt x="3450" y="12"/>
                  </a:lnTo>
                  <a:lnTo>
                    <a:pt x="3450" y="12"/>
                  </a:lnTo>
                  <a:lnTo>
                    <a:pt x="3452" y="14"/>
                  </a:lnTo>
                  <a:lnTo>
                    <a:pt x="3452" y="14"/>
                  </a:lnTo>
                  <a:lnTo>
                    <a:pt x="3452" y="14"/>
                  </a:lnTo>
                  <a:lnTo>
                    <a:pt x="3454" y="16"/>
                  </a:lnTo>
                  <a:lnTo>
                    <a:pt x="3454" y="16"/>
                  </a:lnTo>
                  <a:lnTo>
                    <a:pt x="3456" y="16"/>
                  </a:lnTo>
                  <a:lnTo>
                    <a:pt x="3456" y="16"/>
                  </a:lnTo>
                  <a:lnTo>
                    <a:pt x="3456" y="16"/>
                  </a:lnTo>
                  <a:lnTo>
                    <a:pt x="3456" y="16"/>
                  </a:lnTo>
                  <a:lnTo>
                    <a:pt x="3456" y="16"/>
                  </a:lnTo>
                  <a:lnTo>
                    <a:pt x="3456" y="16"/>
                  </a:lnTo>
                  <a:lnTo>
                    <a:pt x="3456" y="18"/>
                  </a:lnTo>
                  <a:lnTo>
                    <a:pt x="3456" y="18"/>
                  </a:lnTo>
                  <a:lnTo>
                    <a:pt x="3456" y="18"/>
                  </a:lnTo>
                  <a:lnTo>
                    <a:pt x="3458" y="18"/>
                  </a:lnTo>
                  <a:lnTo>
                    <a:pt x="3458" y="18"/>
                  </a:lnTo>
                  <a:lnTo>
                    <a:pt x="3470" y="18"/>
                  </a:lnTo>
                  <a:lnTo>
                    <a:pt x="3470" y="18"/>
                  </a:lnTo>
                  <a:lnTo>
                    <a:pt x="3478" y="16"/>
                  </a:lnTo>
                  <a:lnTo>
                    <a:pt x="3478" y="16"/>
                  </a:lnTo>
                  <a:lnTo>
                    <a:pt x="3480" y="16"/>
                  </a:lnTo>
                  <a:lnTo>
                    <a:pt x="3480" y="16"/>
                  </a:lnTo>
                  <a:lnTo>
                    <a:pt x="3482" y="16"/>
                  </a:lnTo>
                  <a:lnTo>
                    <a:pt x="3482" y="16"/>
                  </a:lnTo>
                  <a:lnTo>
                    <a:pt x="3482" y="16"/>
                  </a:lnTo>
                  <a:lnTo>
                    <a:pt x="3482" y="16"/>
                  </a:lnTo>
                  <a:lnTo>
                    <a:pt x="3484" y="14"/>
                  </a:lnTo>
                  <a:lnTo>
                    <a:pt x="3484" y="14"/>
                  </a:lnTo>
                  <a:lnTo>
                    <a:pt x="3484" y="14"/>
                  </a:lnTo>
                  <a:lnTo>
                    <a:pt x="3484" y="14"/>
                  </a:lnTo>
                  <a:lnTo>
                    <a:pt x="3484" y="14"/>
                  </a:lnTo>
                  <a:lnTo>
                    <a:pt x="3488" y="14"/>
                  </a:lnTo>
                  <a:lnTo>
                    <a:pt x="3488" y="14"/>
                  </a:lnTo>
                  <a:lnTo>
                    <a:pt x="3490" y="14"/>
                  </a:lnTo>
                  <a:lnTo>
                    <a:pt x="3490" y="14"/>
                  </a:lnTo>
                  <a:lnTo>
                    <a:pt x="3494" y="14"/>
                  </a:lnTo>
                  <a:lnTo>
                    <a:pt x="3494" y="14"/>
                  </a:lnTo>
                  <a:lnTo>
                    <a:pt x="3498" y="12"/>
                  </a:lnTo>
                  <a:lnTo>
                    <a:pt x="3500" y="14"/>
                  </a:lnTo>
                  <a:lnTo>
                    <a:pt x="3500" y="14"/>
                  </a:lnTo>
                  <a:lnTo>
                    <a:pt x="3502" y="14"/>
                  </a:lnTo>
                  <a:lnTo>
                    <a:pt x="3502" y="14"/>
                  </a:lnTo>
                  <a:lnTo>
                    <a:pt x="3502" y="14"/>
                  </a:lnTo>
                  <a:lnTo>
                    <a:pt x="3502" y="14"/>
                  </a:lnTo>
                  <a:lnTo>
                    <a:pt x="3504" y="14"/>
                  </a:lnTo>
                  <a:lnTo>
                    <a:pt x="3504" y="14"/>
                  </a:lnTo>
                  <a:lnTo>
                    <a:pt x="3504" y="14"/>
                  </a:lnTo>
                  <a:lnTo>
                    <a:pt x="3504" y="14"/>
                  </a:lnTo>
                  <a:lnTo>
                    <a:pt x="3506" y="14"/>
                  </a:lnTo>
                  <a:lnTo>
                    <a:pt x="3506" y="14"/>
                  </a:lnTo>
                  <a:lnTo>
                    <a:pt x="3508" y="14"/>
                  </a:lnTo>
                  <a:lnTo>
                    <a:pt x="3508" y="14"/>
                  </a:lnTo>
                  <a:lnTo>
                    <a:pt x="3508" y="14"/>
                  </a:lnTo>
                  <a:lnTo>
                    <a:pt x="3508" y="14"/>
                  </a:lnTo>
                  <a:lnTo>
                    <a:pt x="3510" y="14"/>
                  </a:lnTo>
                  <a:lnTo>
                    <a:pt x="3510" y="14"/>
                  </a:lnTo>
                  <a:lnTo>
                    <a:pt x="3514" y="16"/>
                  </a:lnTo>
                  <a:lnTo>
                    <a:pt x="3514" y="16"/>
                  </a:lnTo>
                  <a:lnTo>
                    <a:pt x="3520" y="16"/>
                  </a:lnTo>
                  <a:lnTo>
                    <a:pt x="3520" y="16"/>
                  </a:lnTo>
                  <a:lnTo>
                    <a:pt x="3520" y="16"/>
                  </a:lnTo>
                  <a:lnTo>
                    <a:pt x="3520" y="16"/>
                  </a:lnTo>
                  <a:lnTo>
                    <a:pt x="3522" y="16"/>
                  </a:lnTo>
                  <a:lnTo>
                    <a:pt x="3524" y="18"/>
                  </a:lnTo>
                  <a:lnTo>
                    <a:pt x="3524" y="18"/>
                  </a:lnTo>
                  <a:lnTo>
                    <a:pt x="3524" y="18"/>
                  </a:lnTo>
                  <a:lnTo>
                    <a:pt x="3524" y="18"/>
                  </a:lnTo>
                  <a:lnTo>
                    <a:pt x="3526" y="18"/>
                  </a:lnTo>
                  <a:lnTo>
                    <a:pt x="3526" y="18"/>
                  </a:lnTo>
                  <a:lnTo>
                    <a:pt x="3530" y="18"/>
                  </a:lnTo>
                  <a:lnTo>
                    <a:pt x="3530" y="18"/>
                  </a:lnTo>
                  <a:lnTo>
                    <a:pt x="3530" y="16"/>
                  </a:lnTo>
                  <a:lnTo>
                    <a:pt x="3530" y="16"/>
                  </a:lnTo>
                  <a:lnTo>
                    <a:pt x="3530" y="16"/>
                  </a:lnTo>
                  <a:lnTo>
                    <a:pt x="3530" y="16"/>
                  </a:lnTo>
                  <a:lnTo>
                    <a:pt x="3532" y="16"/>
                  </a:lnTo>
                  <a:lnTo>
                    <a:pt x="3532" y="16"/>
                  </a:lnTo>
                  <a:lnTo>
                    <a:pt x="3534" y="14"/>
                  </a:lnTo>
                  <a:lnTo>
                    <a:pt x="3534" y="14"/>
                  </a:lnTo>
                  <a:lnTo>
                    <a:pt x="3540" y="12"/>
                  </a:lnTo>
                  <a:lnTo>
                    <a:pt x="3540" y="12"/>
                  </a:lnTo>
                  <a:lnTo>
                    <a:pt x="3554" y="14"/>
                  </a:lnTo>
                  <a:lnTo>
                    <a:pt x="3554" y="14"/>
                  </a:lnTo>
                  <a:lnTo>
                    <a:pt x="3556" y="14"/>
                  </a:lnTo>
                  <a:lnTo>
                    <a:pt x="3556" y="14"/>
                  </a:lnTo>
                  <a:lnTo>
                    <a:pt x="3560" y="14"/>
                  </a:lnTo>
                  <a:lnTo>
                    <a:pt x="3560" y="14"/>
                  </a:lnTo>
                  <a:lnTo>
                    <a:pt x="3566" y="14"/>
                  </a:lnTo>
                  <a:lnTo>
                    <a:pt x="3572" y="14"/>
                  </a:lnTo>
                  <a:lnTo>
                    <a:pt x="3572" y="14"/>
                  </a:lnTo>
                  <a:lnTo>
                    <a:pt x="3576" y="14"/>
                  </a:lnTo>
                  <a:lnTo>
                    <a:pt x="3582" y="14"/>
                  </a:lnTo>
                  <a:lnTo>
                    <a:pt x="3582" y="14"/>
                  </a:lnTo>
                  <a:lnTo>
                    <a:pt x="3588" y="14"/>
                  </a:lnTo>
                  <a:lnTo>
                    <a:pt x="3588" y="14"/>
                  </a:lnTo>
                  <a:lnTo>
                    <a:pt x="3592" y="16"/>
                  </a:lnTo>
                  <a:lnTo>
                    <a:pt x="3592" y="16"/>
                  </a:lnTo>
                  <a:lnTo>
                    <a:pt x="3600" y="16"/>
                  </a:lnTo>
                  <a:lnTo>
                    <a:pt x="3600" y="16"/>
                  </a:lnTo>
                  <a:lnTo>
                    <a:pt x="3602" y="16"/>
                  </a:lnTo>
                  <a:lnTo>
                    <a:pt x="3602" y="16"/>
                  </a:lnTo>
                  <a:lnTo>
                    <a:pt x="3602" y="16"/>
                  </a:lnTo>
                  <a:lnTo>
                    <a:pt x="3602" y="16"/>
                  </a:lnTo>
                  <a:lnTo>
                    <a:pt x="3604" y="18"/>
                  </a:lnTo>
                  <a:lnTo>
                    <a:pt x="3604" y="18"/>
                  </a:lnTo>
                  <a:lnTo>
                    <a:pt x="3614" y="16"/>
                  </a:lnTo>
                  <a:lnTo>
                    <a:pt x="3614" y="16"/>
                  </a:lnTo>
                  <a:lnTo>
                    <a:pt x="3616" y="16"/>
                  </a:lnTo>
                  <a:lnTo>
                    <a:pt x="3616" y="16"/>
                  </a:lnTo>
                  <a:lnTo>
                    <a:pt x="3618" y="16"/>
                  </a:lnTo>
                  <a:lnTo>
                    <a:pt x="3618" y="16"/>
                  </a:lnTo>
                  <a:lnTo>
                    <a:pt x="3618" y="16"/>
                  </a:lnTo>
                  <a:lnTo>
                    <a:pt x="3618" y="16"/>
                  </a:lnTo>
                  <a:lnTo>
                    <a:pt x="3618" y="14"/>
                  </a:lnTo>
                  <a:lnTo>
                    <a:pt x="3618" y="14"/>
                  </a:lnTo>
                  <a:lnTo>
                    <a:pt x="3620" y="16"/>
                  </a:lnTo>
                  <a:lnTo>
                    <a:pt x="3620" y="16"/>
                  </a:lnTo>
                  <a:lnTo>
                    <a:pt x="3620" y="16"/>
                  </a:lnTo>
                  <a:lnTo>
                    <a:pt x="3620" y="16"/>
                  </a:lnTo>
                  <a:lnTo>
                    <a:pt x="3620" y="14"/>
                  </a:lnTo>
                  <a:lnTo>
                    <a:pt x="3620" y="14"/>
                  </a:lnTo>
                  <a:lnTo>
                    <a:pt x="3620" y="16"/>
                  </a:lnTo>
                  <a:lnTo>
                    <a:pt x="3620" y="16"/>
                  </a:lnTo>
                  <a:lnTo>
                    <a:pt x="3622" y="14"/>
                  </a:lnTo>
                  <a:lnTo>
                    <a:pt x="3622" y="14"/>
                  </a:lnTo>
                  <a:lnTo>
                    <a:pt x="3622" y="16"/>
                  </a:lnTo>
                  <a:lnTo>
                    <a:pt x="3622" y="16"/>
                  </a:lnTo>
                  <a:lnTo>
                    <a:pt x="3624" y="16"/>
                  </a:lnTo>
                  <a:lnTo>
                    <a:pt x="3624" y="16"/>
                  </a:lnTo>
                  <a:lnTo>
                    <a:pt x="3624" y="16"/>
                  </a:lnTo>
                  <a:lnTo>
                    <a:pt x="3624" y="16"/>
                  </a:lnTo>
                  <a:lnTo>
                    <a:pt x="3630" y="16"/>
                  </a:lnTo>
                  <a:lnTo>
                    <a:pt x="3630" y="16"/>
                  </a:lnTo>
                  <a:lnTo>
                    <a:pt x="3630" y="16"/>
                  </a:lnTo>
                  <a:lnTo>
                    <a:pt x="3630" y="16"/>
                  </a:lnTo>
                  <a:lnTo>
                    <a:pt x="3630" y="16"/>
                  </a:lnTo>
                  <a:lnTo>
                    <a:pt x="3630" y="16"/>
                  </a:lnTo>
                  <a:lnTo>
                    <a:pt x="3630" y="16"/>
                  </a:lnTo>
                  <a:lnTo>
                    <a:pt x="3630" y="16"/>
                  </a:lnTo>
                  <a:lnTo>
                    <a:pt x="3634" y="16"/>
                  </a:lnTo>
                  <a:lnTo>
                    <a:pt x="3634" y="16"/>
                  </a:lnTo>
                  <a:lnTo>
                    <a:pt x="3634" y="16"/>
                  </a:lnTo>
                  <a:lnTo>
                    <a:pt x="3634" y="16"/>
                  </a:lnTo>
                  <a:lnTo>
                    <a:pt x="3634" y="16"/>
                  </a:lnTo>
                  <a:lnTo>
                    <a:pt x="3634" y="16"/>
                  </a:lnTo>
                  <a:lnTo>
                    <a:pt x="3634" y="16"/>
                  </a:lnTo>
                  <a:lnTo>
                    <a:pt x="3634" y="16"/>
                  </a:lnTo>
                  <a:lnTo>
                    <a:pt x="3636" y="16"/>
                  </a:lnTo>
                  <a:lnTo>
                    <a:pt x="3636" y="16"/>
                  </a:lnTo>
                  <a:lnTo>
                    <a:pt x="3636" y="16"/>
                  </a:lnTo>
                  <a:lnTo>
                    <a:pt x="3636" y="16"/>
                  </a:lnTo>
                  <a:lnTo>
                    <a:pt x="3636" y="16"/>
                  </a:lnTo>
                  <a:lnTo>
                    <a:pt x="3636" y="16"/>
                  </a:lnTo>
                  <a:lnTo>
                    <a:pt x="3636" y="16"/>
                  </a:lnTo>
                  <a:lnTo>
                    <a:pt x="3636" y="16"/>
                  </a:lnTo>
                  <a:lnTo>
                    <a:pt x="3636" y="16"/>
                  </a:lnTo>
                  <a:lnTo>
                    <a:pt x="3636" y="16"/>
                  </a:lnTo>
                  <a:lnTo>
                    <a:pt x="3636" y="16"/>
                  </a:lnTo>
                  <a:lnTo>
                    <a:pt x="3636" y="16"/>
                  </a:lnTo>
                  <a:lnTo>
                    <a:pt x="3638" y="16"/>
                  </a:lnTo>
                  <a:lnTo>
                    <a:pt x="3638" y="16"/>
                  </a:lnTo>
                  <a:lnTo>
                    <a:pt x="3638" y="16"/>
                  </a:lnTo>
                  <a:lnTo>
                    <a:pt x="3638" y="16"/>
                  </a:lnTo>
                  <a:lnTo>
                    <a:pt x="3638" y="16"/>
                  </a:lnTo>
                  <a:lnTo>
                    <a:pt x="3638" y="16"/>
                  </a:lnTo>
                  <a:lnTo>
                    <a:pt x="3638" y="16"/>
                  </a:lnTo>
                  <a:lnTo>
                    <a:pt x="3638" y="16"/>
                  </a:lnTo>
                  <a:lnTo>
                    <a:pt x="3642" y="16"/>
                  </a:lnTo>
                  <a:lnTo>
                    <a:pt x="3642" y="16"/>
                  </a:lnTo>
                  <a:lnTo>
                    <a:pt x="3642" y="16"/>
                  </a:lnTo>
                  <a:lnTo>
                    <a:pt x="3642" y="16"/>
                  </a:lnTo>
                  <a:lnTo>
                    <a:pt x="3642" y="16"/>
                  </a:lnTo>
                  <a:lnTo>
                    <a:pt x="3642" y="16"/>
                  </a:lnTo>
                  <a:lnTo>
                    <a:pt x="3646" y="18"/>
                  </a:lnTo>
                  <a:lnTo>
                    <a:pt x="3646" y="18"/>
                  </a:lnTo>
                  <a:lnTo>
                    <a:pt x="3646" y="18"/>
                  </a:lnTo>
                  <a:lnTo>
                    <a:pt x="3646" y="18"/>
                  </a:lnTo>
                  <a:lnTo>
                    <a:pt x="3648" y="16"/>
                  </a:lnTo>
                  <a:lnTo>
                    <a:pt x="3648" y="16"/>
                  </a:lnTo>
                  <a:lnTo>
                    <a:pt x="3648" y="16"/>
                  </a:lnTo>
                  <a:lnTo>
                    <a:pt x="3648" y="16"/>
                  </a:lnTo>
                  <a:lnTo>
                    <a:pt x="3650" y="16"/>
                  </a:lnTo>
                  <a:lnTo>
                    <a:pt x="3650" y="16"/>
                  </a:lnTo>
                  <a:lnTo>
                    <a:pt x="3652" y="16"/>
                  </a:lnTo>
                  <a:lnTo>
                    <a:pt x="3652" y="16"/>
                  </a:lnTo>
                  <a:lnTo>
                    <a:pt x="3652" y="16"/>
                  </a:lnTo>
                  <a:lnTo>
                    <a:pt x="3652" y="16"/>
                  </a:lnTo>
                  <a:lnTo>
                    <a:pt x="3654" y="16"/>
                  </a:lnTo>
                  <a:lnTo>
                    <a:pt x="3654" y="16"/>
                  </a:lnTo>
                  <a:lnTo>
                    <a:pt x="3654" y="16"/>
                  </a:lnTo>
                  <a:lnTo>
                    <a:pt x="3654" y="16"/>
                  </a:lnTo>
                  <a:lnTo>
                    <a:pt x="3656" y="14"/>
                  </a:lnTo>
                  <a:lnTo>
                    <a:pt x="3658" y="14"/>
                  </a:lnTo>
                  <a:lnTo>
                    <a:pt x="3658" y="14"/>
                  </a:lnTo>
                  <a:lnTo>
                    <a:pt x="3658" y="16"/>
                  </a:lnTo>
                  <a:lnTo>
                    <a:pt x="3658" y="16"/>
                  </a:lnTo>
                  <a:lnTo>
                    <a:pt x="3658" y="16"/>
                  </a:lnTo>
                  <a:lnTo>
                    <a:pt x="3662" y="20"/>
                  </a:lnTo>
                  <a:lnTo>
                    <a:pt x="3662" y="20"/>
                  </a:lnTo>
                  <a:lnTo>
                    <a:pt x="3668" y="20"/>
                  </a:lnTo>
                  <a:lnTo>
                    <a:pt x="3672" y="20"/>
                  </a:lnTo>
                  <a:lnTo>
                    <a:pt x="3672" y="20"/>
                  </a:lnTo>
                  <a:lnTo>
                    <a:pt x="3678" y="22"/>
                  </a:lnTo>
                  <a:lnTo>
                    <a:pt x="3684" y="22"/>
                  </a:lnTo>
                  <a:lnTo>
                    <a:pt x="3684" y="22"/>
                  </a:lnTo>
                  <a:lnTo>
                    <a:pt x="3688" y="20"/>
                  </a:lnTo>
                  <a:lnTo>
                    <a:pt x="3688" y="20"/>
                  </a:lnTo>
                  <a:lnTo>
                    <a:pt x="3690" y="20"/>
                  </a:lnTo>
                  <a:lnTo>
                    <a:pt x="3690" y="20"/>
                  </a:lnTo>
                  <a:lnTo>
                    <a:pt x="3692" y="18"/>
                  </a:lnTo>
                  <a:lnTo>
                    <a:pt x="3692" y="18"/>
                  </a:lnTo>
                  <a:lnTo>
                    <a:pt x="3692" y="18"/>
                  </a:lnTo>
                  <a:lnTo>
                    <a:pt x="3692" y="18"/>
                  </a:lnTo>
                  <a:lnTo>
                    <a:pt x="3692" y="18"/>
                  </a:lnTo>
                  <a:lnTo>
                    <a:pt x="3692" y="18"/>
                  </a:lnTo>
                  <a:lnTo>
                    <a:pt x="3692" y="18"/>
                  </a:lnTo>
                  <a:lnTo>
                    <a:pt x="3692" y="18"/>
                  </a:lnTo>
                  <a:lnTo>
                    <a:pt x="3694" y="18"/>
                  </a:lnTo>
                  <a:lnTo>
                    <a:pt x="3694" y="18"/>
                  </a:lnTo>
                  <a:lnTo>
                    <a:pt x="3698" y="18"/>
                  </a:lnTo>
                  <a:lnTo>
                    <a:pt x="3698" y="18"/>
                  </a:lnTo>
                  <a:lnTo>
                    <a:pt x="3702" y="16"/>
                  </a:lnTo>
                  <a:lnTo>
                    <a:pt x="3702" y="16"/>
                  </a:lnTo>
                  <a:lnTo>
                    <a:pt x="3708" y="18"/>
                  </a:lnTo>
                  <a:lnTo>
                    <a:pt x="3708" y="18"/>
                  </a:lnTo>
                  <a:lnTo>
                    <a:pt x="3710" y="18"/>
                  </a:lnTo>
                  <a:lnTo>
                    <a:pt x="3710" y="18"/>
                  </a:lnTo>
                  <a:lnTo>
                    <a:pt x="3714" y="18"/>
                  </a:lnTo>
                  <a:lnTo>
                    <a:pt x="3714" y="18"/>
                  </a:lnTo>
                  <a:lnTo>
                    <a:pt x="3716" y="18"/>
                  </a:lnTo>
                  <a:lnTo>
                    <a:pt x="3716" y="18"/>
                  </a:lnTo>
                  <a:lnTo>
                    <a:pt x="3720" y="18"/>
                  </a:lnTo>
                  <a:lnTo>
                    <a:pt x="3720" y="18"/>
                  </a:lnTo>
                  <a:lnTo>
                    <a:pt x="3726" y="18"/>
                  </a:lnTo>
                  <a:lnTo>
                    <a:pt x="3726" y="18"/>
                  </a:lnTo>
                  <a:lnTo>
                    <a:pt x="3732" y="18"/>
                  </a:lnTo>
                  <a:lnTo>
                    <a:pt x="3732" y="18"/>
                  </a:lnTo>
                  <a:lnTo>
                    <a:pt x="3734" y="18"/>
                  </a:lnTo>
                  <a:lnTo>
                    <a:pt x="3734" y="18"/>
                  </a:lnTo>
                  <a:lnTo>
                    <a:pt x="3740" y="18"/>
                  </a:lnTo>
                  <a:lnTo>
                    <a:pt x="3740" y="18"/>
                  </a:lnTo>
                  <a:lnTo>
                    <a:pt x="3748" y="18"/>
                  </a:lnTo>
                  <a:lnTo>
                    <a:pt x="3748" y="18"/>
                  </a:lnTo>
                  <a:lnTo>
                    <a:pt x="3756" y="18"/>
                  </a:lnTo>
                  <a:lnTo>
                    <a:pt x="3756" y="18"/>
                  </a:lnTo>
                  <a:lnTo>
                    <a:pt x="3760" y="20"/>
                  </a:lnTo>
                  <a:lnTo>
                    <a:pt x="3760" y="20"/>
                  </a:lnTo>
                  <a:lnTo>
                    <a:pt x="3764" y="20"/>
                  </a:lnTo>
                  <a:lnTo>
                    <a:pt x="3764" y="20"/>
                  </a:lnTo>
                  <a:lnTo>
                    <a:pt x="3770" y="20"/>
                  </a:lnTo>
                  <a:lnTo>
                    <a:pt x="3770" y="20"/>
                  </a:lnTo>
                  <a:lnTo>
                    <a:pt x="3772" y="20"/>
                  </a:lnTo>
                  <a:lnTo>
                    <a:pt x="3772" y="20"/>
                  </a:lnTo>
                  <a:lnTo>
                    <a:pt x="3776" y="20"/>
                  </a:lnTo>
                  <a:lnTo>
                    <a:pt x="3776" y="20"/>
                  </a:lnTo>
                  <a:lnTo>
                    <a:pt x="3778" y="20"/>
                  </a:lnTo>
                  <a:lnTo>
                    <a:pt x="3780" y="20"/>
                  </a:lnTo>
                  <a:lnTo>
                    <a:pt x="3780" y="20"/>
                  </a:lnTo>
                  <a:lnTo>
                    <a:pt x="3782" y="20"/>
                  </a:lnTo>
                  <a:lnTo>
                    <a:pt x="3782" y="20"/>
                  </a:lnTo>
                  <a:lnTo>
                    <a:pt x="3784" y="20"/>
                  </a:lnTo>
                  <a:lnTo>
                    <a:pt x="3784" y="20"/>
                  </a:lnTo>
                  <a:lnTo>
                    <a:pt x="3784" y="20"/>
                  </a:lnTo>
                  <a:lnTo>
                    <a:pt x="3784" y="20"/>
                  </a:lnTo>
                  <a:lnTo>
                    <a:pt x="3786" y="20"/>
                  </a:lnTo>
                  <a:lnTo>
                    <a:pt x="3786" y="20"/>
                  </a:lnTo>
                  <a:lnTo>
                    <a:pt x="3786" y="20"/>
                  </a:lnTo>
                  <a:lnTo>
                    <a:pt x="3786" y="20"/>
                  </a:lnTo>
                  <a:lnTo>
                    <a:pt x="3788" y="20"/>
                  </a:lnTo>
                  <a:lnTo>
                    <a:pt x="3788" y="20"/>
                  </a:lnTo>
                  <a:lnTo>
                    <a:pt x="3790" y="22"/>
                  </a:lnTo>
                  <a:lnTo>
                    <a:pt x="3790" y="22"/>
                  </a:lnTo>
                  <a:lnTo>
                    <a:pt x="3794" y="22"/>
                  </a:lnTo>
                  <a:lnTo>
                    <a:pt x="3794" y="22"/>
                  </a:lnTo>
                  <a:lnTo>
                    <a:pt x="3796" y="22"/>
                  </a:lnTo>
                  <a:lnTo>
                    <a:pt x="3796" y="22"/>
                  </a:lnTo>
                  <a:lnTo>
                    <a:pt x="3796" y="22"/>
                  </a:lnTo>
                  <a:lnTo>
                    <a:pt x="3796" y="22"/>
                  </a:lnTo>
                  <a:lnTo>
                    <a:pt x="3796" y="22"/>
                  </a:lnTo>
                  <a:lnTo>
                    <a:pt x="3796" y="22"/>
                  </a:lnTo>
                  <a:lnTo>
                    <a:pt x="3798" y="20"/>
                  </a:lnTo>
                  <a:lnTo>
                    <a:pt x="3798" y="20"/>
                  </a:lnTo>
                  <a:lnTo>
                    <a:pt x="3802" y="22"/>
                  </a:lnTo>
                  <a:lnTo>
                    <a:pt x="3802" y="22"/>
                  </a:lnTo>
                  <a:lnTo>
                    <a:pt x="3802" y="20"/>
                  </a:lnTo>
                  <a:lnTo>
                    <a:pt x="3802" y="20"/>
                  </a:lnTo>
                  <a:lnTo>
                    <a:pt x="3804" y="20"/>
                  </a:lnTo>
                  <a:lnTo>
                    <a:pt x="3804" y="20"/>
                  </a:lnTo>
                  <a:lnTo>
                    <a:pt x="3804" y="22"/>
                  </a:lnTo>
                  <a:lnTo>
                    <a:pt x="3804" y="22"/>
                  </a:lnTo>
                  <a:lnTo>
                    <a:pt x="3806" y="22"/>
                  </a:lnTo>
                  <a:lnTo>
                    <a:pt x="3806" y="22"/>
                  </a:lnTo>
                  <a:lnTo>
                    <a:pt x="3806" y="22"/>
                  </a:lnTo>
                  <a:lnTo>
                    <a:pt x="3806" y="22"/>
                  </a:lnTo>
                  <a:lnTo>
                    <a:pt x="3808" y="22"/>
                  </a:lnTo>
                  <a:lnTo>
                    <a:pt x="3808" y="22"/>
                  </a:lnTo>
                  <a:lnTo>
                    <a:pt x="3808" y="22"/>
                  </a:lnTo>
                  <a:lnTo>
                    <a:pt x="3808" y="22"/>
                  </a:lnTo>
                  <a:lnTo>
                    <a:pt x="3808" y="22"/>
                  </a:lnTo>
                  <a:lnTo>
                    <a:pt x="3808" y="22"/>
                  </a:lnTo>
                  <a:lnTo>
                    <a:pt x="3808" y="22"/>
                  </a:lnTo>
                  <a:lnTo>
                    <a:pt x="3808" y="22"/>
                  </a:lnTo>
                  <a:lnTo>
                    <a:pt x="3808" y="22"/>
                  </a:lnTo>
                  <a:lnTo>
                    <a:pt x="3808" y="22"/>
                  </a:lnTo>
                  <a:lnTo>
                    <a:pt x="3810" y="22"/>
                  </a:lnTo>
                  <a:lnTo>
                    <a:pt x="3810" y="22"/>
                  </a:lnTo>
                  <a:lnTo>
                    <a:pt x="3810" y="22"/>
                  </a:lnTo>
                  <a:lnTo>
                    <a:pt x="3810" y="22"/>
                  </a:lnTo>
                  <a:lnTo>
                    <a:pt x="3810" y="22"/>
                  </a:lnTo>
                  <a:lnTo>
                    <a:pt x="3810" y="22"/>
                  </a:lnTo>
                  <a:lnTo>
                    <a:pt x="3810" y="22"/>
                  </a:lnTo>
                  <a:lnTo>
                    <a:pt x="3810" y="22"/>
                  </a:lnTo>
                  <a:lnTo>
                    <a:pt x="3810" y="22"/>
                  </a:lnTo>
                  <a:lnTo>
                    <a:pt x="3810" y="22"/>
                  </a:lnTo>
                  <a:lnTo>
                    <a:pt x="3812" y="22"/>
                  </a:lnTo>
                  <a:lnTo>
                    <a:pt x="3812" y="22"/>
                  </a:lnTo>
                  <a:lnTo>
                    <a:pt x="3814" y="22"/>
                  </a:lnTo>
                  <a:lnTo>
                    <a:pt x="3814" y="22"/>
                  </a:lnTo>
                  <a:lnTo>
                    <a:pt x="3816" y="22"/>
                  </a:lnTo>
                  <a:lnTo>
                    <a:pt x="3816" y="22"/>
                  </a:lnTo>
                  <a:lnTo>
                    <a:pt x="3818" y="22"/>
                  </a:lnTo>
                  <a:lnTo>
                    <a:pt x="3818" y="22"/>
                  </a:lnTo>
                  <a:lnTo>
                    <a:pt x="3822" y="22"/>
                  </a:lnTo>
                  <a:lnTo>
                    <a:pt x="3822" y="22"/>
                  </a:lnTo>
                  <a:lnTo>
                    <a:pt x="3824" y="22"/>
                  </a:lnTo>
                  <a:lnTo>
                    <a:pt x="3824" y="22"/>
                  </a:lnTo>
                  <a:lnTo>
                    <a:pt x="3828" y="24"/>
                  </a:lnTo>
                  <a:lnTo>
                    <a:pt x="3828" y="24"/>
                  </a:lnTo>
                  <a:lnTo>
                    <a:pt x="3828" y="22"/>
                  </a:lnTo>
                  <a:lnTo>
                    <a:pt x="3828" y="22"/>
                  </a:lnTo>
                  <a:lnTo>
                    <a:pt x="3830" y="24"/>
                  </a:lnTo>
                  <a:lnTo>
                    <a:pt x="3830" y="24"/>
                  </a:lnTo>
                  <a:lnTo>
                    <a:pt x="3832" y="24"/>
                  </a:lnTo>
                  <a:lnTo>
                    <a:pt x="3832" y="24"/>
                  </a:lnTo>
                  <a:lnTo>
                    <a:pt x="3834" y="24"/>
                  </a:lnTo>
                  <a:lnTo>
                    <a:pt x="3834" y="24"/>
                  </a:lnTo>
                  <a:lnTo>
                    <a:pt x="3836" y="24"/>
                  </a:lnTo>
                  <a:lnTo>
                    <a:pt x="3836" y="24"/>
                  </a:lnTo>
                  <a:lnTo>
                    <a:pt x="3838" y="24"/>
                  </a:lnTo>
                  <a:lnTo>
                    <a:pt x="3838" y="24"/>
                  </a:lnTo>
                  <a:lnTo>
                    <a:pt x="3838" y="24"/>
                  </a:lnTo>
                  <a:lnTo>
                    <a:pt x="3838" y="24"/>
                  </a:lnTo>
                  <a:lnTo>
                    <a:pt x="3840" y="24"/>
                  </a:lnTo>
                  <a:lnTo>
                    <a:pt x="3840" y="24"/>
                  </a:lnTo>
                  <a:lnTo>
                    <a:pt x="3840" y="24"/>
                  </a:lnTo>
                  <a:lnTo>
                    <a:pt x="3840" y="24"/>
                  </a:lnTo>
                  <a:lnTo>
                    <a:pt x="3846" y="24"/>
                  </a:lnTo>
                  <a:lnTo>
                    <a:pt x="3846" y="24"/>
                  </a:lnTo>
                  <a:lnTo>
                    <a:pt x="3850" y="26"/>
                  </a:lnTo>
                  <a:lnTo>
                    <a:pt x="3850" y="26"/>
                  </a:lnTo>
                  <a:lnTo>
                    <a:pt x="3860" y="26"/>
                  </a:lnTo>
                  <a:lnTo>
                    <a:pt x="3860" y="26"/>
                  </a:lnTo>
                  <a:lnTo>
                    <a:pt x="3864" y="24"/>
                  </a:lnTo>
                  <a:lnTo>
                    <a:pt x="3864" y="24"/>
                  </a:lnTo>
                  <a:lnTo>
                    <a:pt x="3868" y="26"/>
                  </a:lnTo>
                  <a:lnTo>
                    <a:pt x="3868" y="26"/>
                  </a:lnTo>
                  <a:lnTo>
                    <a:pt x="3876" y="26"/>
                  </a:lnTo>
                  <a:lnTo>
                    <a:pt x="3876" y="26"/>
                  </a:lnTo>
                  <a:lnTo>
                    <a:pt x="3878" y="26"/>
                  </a:lnTo>
                  <a:lnTo>
                    <a:pt x="3878" y="26"/>
                  </a:lnTo>
                  <a:lnTo>
                    <a:pt x="3890" y="28"/>
                  </a:lnTo>
                  <a:lnTo>
                    <a:pt x="3890" y="28"/>
                  </a:lnTo>
                  <a:lnTo>
                    <a:pt x="3892" y="28"/>
                  </a:lnTo>
                  <a:lnTo>
                    <a:pt x="3892" y="28"/>
                  </a:lnTo>
                  <a:lnTo>
                    <a:pt x="3902" y="28"/>
                  </a:lnTo>
                  <a:lnTo>
                    <a:pt x="3902" y="28"/>
                  </a:lnTo>
                  <a:lnTo>
                    <a:pt x="3904" y="30"/>
                  </a:lnTo>
                  <a:lnTo>
                    <a:pt x="3904" y="30"/>
                  </a:lnTo>
                  <a:lnTo>
                    <a:pt x="3908" y="28"/>
                  </a:lnTo>
                  <a:lnTo>
                    <a:pt x="3908" y="28"/>
                  </a:lnTo>
                  <a:lnTo>
                    <a:pt x="3910" y="28"/>
                  </a:lnTo>
                  <a:lnTo>
                    <a:pt x="3910" y="28"/>
                  </a:lnTo>
                  <a:lnTo>
                    <a:pt x="3912" y="28"/>
                  </a:lnTo>
                  <a:lnTo>
                    <a:pt x="3912" y="28"/>
                  </a:lnTo>
                  <a:lnTo>
                    <a:pt x="3918" y="30"/>
                  </a:lnTo>
                  <a:lnTo>
                    <a:pt x="3918" y="30"/>
                  </a:lnTo>
                  <a:lnTo>
                    <a:pt x="3922" y="30"/>
                  </a:lnTo>
                  <a:lnTo>
                    <a:pt x="3922" y="30"/>
                  </a:lnTo>
                  <a:lnTo>
                    <a:pt x="3924" y="30"/>
                  </a:lnTo>
                  <a:lnTo>
                    <a:pt x="3924" y="30"/>
                  </a:lnTo>
                  <a:lnTo>
                    <a:pt x="3924" y="30"/>
                  </a:lnTo>
                  <a:lnTo>
                    <a:pt x="3924" y="30"/>
                  </a:lnTo>
                  <a:lnTo>
                    <a:pt x="3926" y="30"/>
                  </a:lnTo>
                  <a:lnTo>
                    <a:pt x="3926" y="30"/>
                  </a:lnTo>
                  <a:lnTo>
                    <a:pt x="3926" y="30"/>
                  </a:lnTo>
                  <a:lnTo>
                    <a:pt x="3926" y="30"/>
                  </a:lnTo>
                  <a:lnTo>
                    <a:pt x="3930" y="32"/>
                  </a:lnTo>
                  <a:lnTo>
                    <a:pt x="3930" y="32"/>
                  </a:lnTo>
                  <a:lnTo>
                    <a:pt x="3906" y="32"/>
                  </a:lnTo>
                  <a:lnTo>
                    <a:pt x="3906" y="32"/>
                  </a:lnTo>
                  <a:lnTo>
                    <a:pt x="3906" y="32"/>
                  </a:lnTo>
                  <a:lnTo>
                    <a:pt x="3906" y="32"/>
                  </a:lnTo>
                  <a:lnTo>
                    <a:pt x="3906" y="32"/>
                  </a:lnTo>
                  <a:lnTo>
                    <a:pt x="3904" y="32"/>
                  </a:lnTo>
                  <a:lnTo>
                    <a:pt x="3904" y="32"/>
                  </a:lnTo>
                  <a:lnTo>
                    <a:pt x="3904" y="32"/>
                  </a:lnTo>
                  <a:lnTo>
                    <a:pt x="3904" y="32"/>
                  </a:lnTo>
                  <a:lnTo>
                    <a:pt x="3904" y="32"/>
                  </a:lnTo>
                  <a:lnTo>
                    <a:pt x="3904" y="32"/>
                  </a:lnTo>
                  <a:lnTo>
                    <a:pt x="3898" y="34"/>
                  </a:lnTo>
                  <a:lnTo>
                    <a:pt x="3898" y="34"/>
                  </a:lnTo>
                  <a:lnTo>
                    <a:pt x="3892" y="36"/>
                  </a:lnTo>
                  <a:lnTo>
                    <a:pt x="3892" y="36"/>
                  </a:lnTo>
                  <a:lnTo>
                    <a:pt x="3890" y="36"/>
                  </a:lnTo>
                  <a:lnTo>
                    <a:pt x="3890" y="36"/>
                  </a:lnTo>
                  <a:lnTo>
                    <a:pt x="3888" y="36"/>
                  </a:lnTo>
                  <a:lnTo>
                    <a:pt x="3888" y="36"/>
                  </a:lnTo>
                  <a:lnTo>
                    <a:pt x="3886" y="36"/>
                  </a:lnTo>
                  <a:lnTo>
                    <a:pt x="3886" y="36"/>
                  </a:lnTo>
                  <a:lnTo>
                    <a:pt x="3886" y="36"/>
                  </a:lnTo>
                  <a:lnTo>
                    <a:pt x="3886" y="36"/>
                  </a:lnTo>
                  <a:lnTo>
                    <a:pt x="3886" y="36"/>
                  </a:lnTo>
                  <a:lnTo>
                    <a:pt x="3886" y="36"/>
                  </a:lnTo>
                  <a:lnTo>
                    <a:pt x="3884" y="36"/>
                  </a:lnTo>
                  <a:lnTo>
                    <a:pt x="3884" y="36"/>
                  </a:lnTo>
                  <a:lnTo>
                    <a:pt x="3882" y="36"/>
                  </a:lnTo>
                  <a:lnTo>
                    <a:pt x="3882" y="36"/>
                  </a:lnTo>
                  <a:lnTo>
                    <a:pt x="3882" y="36"/>
                  </a:lnTo>
                  <a:lnTo>
                    <a:pt x="3882" y="36"/>
                  </a:lnTo>
                  <a:lnTo>
                    <a:pt x="3882" y="36"/>
                  </a:lnTo>
                  <a:lnTo>
                    <a:pt x="3882" y="36"/>
                  </a:lnTo>
                  <a:lnTo>
                    <a:pt x="3882" y="36"/>
                  </a:lnTo>
                  <a:lnTo>
                    <a:pt x="3882" y="36"/>
                  </a:lnTo>
                  <a:lnTo>
                    <a:pt x="3878" y="36"/>
                  </a:lnTo>
                  <a:lnTo>
                    <a:pt x="3878" y="36"/>
                  </a:lnTo>
                  <a:lnTo>
                    <a:pt x="3878" y="36"/>
                  </a:lnTo>
                  <a:lnTo>
                    <a:pt x="3878" y="36"/>
                  </a:lnTo>
                  <a:lnTo>
                    <a:pt x="3878" y="36"/>
                  </a:lnTo>
                  <a:lnTo>
                    <a:pt x="3878" y="36"/>
                  </a:lnTo>
                  <a:lnTo>
                    <a:pt x="3876" y="36"/>
                  </a:lnTo>
                  <a:lnTo>
                    <a:pt x="3876" y="36"/>
                  </a:lnTo>
                  <a:lnTo>
                    <a:pt x="3874" y="36"/>
                  </a:lnTo>
                  <a:lnTo>
                    <a:pt x="3874" y="36"/>
                  </a:lnTo>
                  <a:lnTo>
                    <a:pt x="3874" y="36"/>
                  </a:lnTo>
                  <a:lnTo>
                    <a:pt x="3874" y="36"/>
                  </a:lnTo>
                  <a:lnTo>
                    <a:pt x="3874" y="36"/>
                  </a:lnTo>
                  <a:lnTo>
                    <a:pt x="3874" y="38"/>
                  </a:lnTo>
                  <a:lnTo>
                    <a:pt x="3874" y="38"/>
                  </a:lnTo>
                  <a:lnTo>
                    <a:pt x="3870" y="38"/>
                  </a:lnTo>
                  <a:lnTo>
                    <a:pt x="3870" y="38"/>
                  </a:lnTo>
                  <a:lnTo>
                    <a:pt x="3864" y="38"/>
                  </a:lnTo>
                  <a:lnTo>
                    <a:pt x="3864" y="38"/>
                  </a:lnTo>
                  <a:lnTo>
                    <a:pt x="3854" y="38"/>
                  </a:lnTo>
                  <a:lnTo>
                    <a:pt x="3854" y="38"/>
                  </a:lnTo>
                  <a:lnTo>
                    <a:pt x="3850" y="36"/>
                  </a:lnTo>
                  <a:lnTo>
                    <a:pt x="3850" y="36"/>
                  </a:lnTo>
                  <a:lnTo>
                    <a:pt x="3846" y="34"/>
                  </a:lnTo>
                  <a:lnTo>
                    <a:pt x="3846" y="34"/>
                  </a:lnTo>
                  <a:lnTo>
                    <a:pt x="3846" y="34"/>
                  </a:lnTo>
                  <a:lnTo>
                    <a:pt x="3846" y="34"/>
                  </a:lnTo>
                  <a:lnTo>
                    <a:pt x="3842" y="34"/>
                  </a:lnTo>
                  <a:lnTo>
                    <a:pt x="3842" y="34"/>
                  </a:lnTo>
                  <a:lnTo>
                    <a:pt x="3842" y="36"/>
                  </a:lnTo>
                  <a:lnTo>
                    <a:pt x="3842" y="36"/>
                  </a:lnTo>
                  <a:lnTo>
                    <a:pt x="3842" y="36"/>
                  </a:lnTo>
                  <a:lnTo>
                    <a:pt x="3842" y="36"/>
                  </a:lnTo>
                  <a:lnTo>
                    <a:pt x="3842" y="36"/>
                  </a:lnTo>
                  <a:lnTo>
                    <a:pt x="3842" y="36"/>
                  </a:lnTo>
                  <a:lnTo>
                    <a:pt x="3842" y="36"/>
                  </a:lnTo>
                  <a:lnTo>
                    <a:pt x="3840" y="38"/>
                  </a:lnTo>
                  <a:lnTo>
                    <a:pt x="3840" y="38"/>
                  </a:lnTo>
                  <a:lnTo>
                    <a:pt x="3832" y="38"/>
                  </a:lnTo>
                  <a:lnTo>
                    <a:pt x="3832" y="38"/>
                  </a:lnTo>
                  <a:lnTo>
                    <a:pt x="3830" y="38"/>
                  </a:lnTo>
                  <a:lnTo>
                    <a:pt x="3830" y="38"/>
                  </a:lnTo>
                  <a:lnTo>
                    <a:pt x="3828" y="38"/>
                  </a:lnTo>
                  <a:lnTo>
                    <a:pt x="3828" y="38"/>
                  </a:lnTo>
                  <a:lnTo>
                    <a:pt x="3826" y="38"/>
                  </a:lnTo>
                  <a:lnTo>
                    <a:pt x="3826" y="38"/>
                  </a:lnTo>
                  <a:lnTo>
                    <a:pt x="3824" y="38"/>
                  </a:lnTo>
                  <a:lnTo>
                    <a:pt x="3824" y="38"/>
                  </a:lnTo>
                  <a:lnTo>
                    <a:pt x="3824" y="38"/>
                  </a:lnTo>
                  <a:lnTo>
                    <a:pt x="3824" y="38"/>
                  </a:lnTo>
                  <a:lnTo>
                    <a:pt x="3824" y="38"/>
                  </a:lnTo>
                  <a:lnTo>
                    <a:pt x="3824" y="38"/>
                  </a:lnTo>
                  <a:lnTo>
                    <a:pt x="3822" y="38"/>
                  </a:lnTo>
                  <a:lnTo>
                    <a:pt x="3822" y="38"/>
                  </a:lnTo>
                  <a:lnTo>
                    <a:pt x="3820" y="38"/>
                  </a:lnTo>
                  <a:lnTo>
                    <a:pt x="3820" y="38"/>
                  </a:lnTo>
                  <a:lnTo>
                    <a:pt x="3820" y="38"/>
                  </a:lnTo>
                  <a:lnTo>
                    <a:pt x="3820" y="38"/>
                  </a:lnTo>
                  <a:lnTo>
                    <a:pt x="3812" y="40"/>
                  </a:lnTo>
                  <a:lnTo>
                    <a:pt x="3812" y="40"/>
                  </a:lnTo>
                  <a:lnTo>
                    <a:pt x="3810" y="40"/>
                  </a:lnTo>
                  <a:lnTo>
                    <a:pt x="3810" y="40"/>
                  </a:lnTo>
                  <a:lnTo>
                    <a:pt x="3810" y="40"/>
                  </a:lnTo>
                  <a:lnTo>
                    <a:pt x="3810" y="40"/>
                  </a:lnTo>
                  <a:lnTo>
                    <a:pt x="3810" y="40"/>
                  </a:lnTo>
                  <a:lnTo>
                    <a:pt x="3810" y="40"/>
                  </a:lnTo>
                  <a:lnTo>
                    <a:pt x="3808" y="40"/>
                  </a:lnTo>
                  <a:lnTo>
                    <a:pt x="3808" y="40"/>
                  </a:lnTo>
                  <a:lnTo>
                    <a:pt x="3808" y="40"/>
                  </a:lnTo>
                  <a:lnTo>
                    <a:pt x="3808" y="40"/>
                  </a:lnTo>
                  <a:lnTo>
                    <a:pt x="3808" y="40"/>
                  </a:lnTo>
                  <a:lnTo>
                    <a:pt x="3808" y="40"/>
                  </a:lnTo>
                  <a:lnTo>
                    <a:pt x="3806" y="42"/>
                  </a:lnTo>
                  <a:lnTo>
                    <a:pt x="3806" y="42"/>
                  </a:lnTo>
                  <a:lnTo>
                    <a:pt x="3806" y="42"/>
                  </a:lnTo>
                  <a:lnTo>
                    <a:pt x="3806" y="42"/>
                  </a:lnTo>
                  <a:lnTo>
                    <a:pt x="3802" y="42"/>
                  </a:lnTo>
                  <a:lnTo>
                    <a:pt x="3802" y="42"/>
                  </a:lnTo>
                  <a:lnTo>
                    <a:pt x="3800" y="42"/>
                  </a:lnTo>
                  <a:lnTo>
                    <a:pt x="3800" y="42"/>
                  </a:lnTo>
                  <a:lnTo>
                    <a:pt x="3794" y="42"/>
                  </a:lnTo>
                  <a:lnTo>
                    <a:pt x="3794" y="42"/>
                  </a:lnTo>
                  <a:lnTo>
                    <a:pt x="3794" y="42"/>
                  </a:lnTo>
                  <a:lnTo>
                    <a:pt x="3794" y="42"/>
                  </a:lnTo>
                  <a:lnTo>
                    <a:pt x="3794" y="42"/>
                  </a:lnTo>
                  <a:lnTo>
                    <a:pt x="3794" y="42"/>
                  </a:lnTo>
                  <a:lnTo>
                    <a:pt x="3790" y="42"/>
                  </a:lnTo>
                  <a:lnTo>
                    <a:pt x="3790" y="42"/>
                  </a:lnTo>
                  <a:lnTo>
                    <a:pt x="3790" y="42"/>
                  </a:lnTo>
                  <a:lnTo>
                    <a:pt x="3790" y="42"/>
                  </a:lnTo>
                  <a:lnTo>
                    <a:pt x="3788" y="42"/>
                  </a:lnTo>
                  <a:lnTo>
                    <a:pt x="3788" y="42"/>
                  </a:lnTo>
                  <a:lnTo>
                    <a:pt x="3782" y="42"/>
                  </a:lnTo>
                  <a:lnTo>
                    <a:pt x="3782" y="42"/>
                  </a:lnTo>
                  <a:lnTo>
                    <a:pt x="3780" y="42"/>
                  </a:lnTo>
                  <a:lnTo>
                    <a:pt x="3780" y="42"/>
                  </a:lnTo>
                  <a:lnTo>
                    <a:pt x="3772" y="42"/>
                  </a:lnTo>
                  <a:lnTo>
                    <a:pt x="3772" y="42"/>
                  </a:lnTo>
                  <a:lnTo>
                    <a:pt x="3762" y="40"/>
                  </a:lnTo>
                  <a:lnTo>
                    <a:pt x="3762" y="40"/>
                  </a:lnTo>
                  <a:lnTo>
                    <a:pt x="3758" y="42"/>
                  </a:lnTo>
                  <a:lnTo>
                    <a:pt x="3758" y="42"/>
                  </a:lnTo>
                  <a:lnTo>
                    <a:pt x="3750" y="42"/>
                  </a:lnTo>
                  <a:lnTo>
                    <a:pt x="3750" y="42"/>
                  </a:lnTo>
                  <a:lnTo>
                    <a:pt x="3750" y="42"/>
                  </a:lnTo>
                  <a:lnTo>
                    <a:pt x="3750" y="42"/>
                  </a:lnTo>
                  <a:lnTo>
                    <a:pt x="3750" y="42"/>
                  </a:lnTo>
                  <a:lnTo>
                    <a:pt x="3750" y="42"/>
                  </a:lnTo>
                  <a:lnTo>
                    <a:pt x="3748" y="42"/>
                  </a:lnTo>
                  <a:lnTo>
                    <a:pt x="3748" y="42"/>
                  </a:lnTo>
                  <a:lnTo>
                    <a:pt x="3748" y="42"/>
                  </a:lnTo>
                  <a:lnTo>
                    <a:pt x="3748" y="42"/>
                  </a:lnTo>
                  <a:lnTo>
                    <a:pt x="3748" y="42"/>
                  </a:lnTo>
                  <a:lnTo>
                    <a:pt x="3748" y="42"/>
                  </a:lnTo>
                  <a:lnTo>
                    <a:pt x="3746" y="42"/>
                  </a:lnTo>
                  <a:lnTo>
                    <a:pt x="3746" y="42"/>
                  </a:lnTo>
                  <a:lnTo>
                    <a:pt x="3744" y="42"/>
                  </a:lnTo>
                  <a:lnTo>
                    <a:pt x="3744" y="42"/>
                  </a:lnTo>
                  <a:lnTo>
                    <a:pt x="3744" y="42"/>
                  </a:lnTo>
                  <a:lnTo>
                    <a:pt x="3744" y="42"/>
                  </a:lnTo>
                  <a:lnTo>
                    <a:pt x="3742" y="42"/>
                  </a:lnTo>
                  <a:lnTo>
                    <a:pt x="3742" y="42"/>
                  </a:lnTo>
                  <a:lnTo>
                    <a:pt x="3740" y="42"/>
                  </a:lnTo>
                  <a:lnTo>
                    <a:pt x="3740" y="42"/>
                  </a:lnTo>
                  <a:lnTo>
                    <a:pt x="3738" y="42"/>
                  </a:lnTo>
                  <a:lnTo>
                    <a:pt x="3738" y="42"/>
                  </a:lnTo>
                  <a:lnTo>
                    <a:pt x="3736" y="42"/>
                  </a:lnTo>
                  <a:lnTo>
                    <a:pt x="3736" y="42"/>
                  </a:lnTo>
                  <a:lnTo>
                    <a:pt x="3730" y="42"/>
                  </a:lnTo>
                  <a:lnTo>
                    <a:pt x="3730" y="42"/>
                  </a:lnTo>
                  <a:lnTo>
                    <a:pt x="3728" y="42"/>
                  </a:lnTo>
                  <a:lnTo>
                    <a:pt x="3728" y="42"/>
                  </a:lnTo>
                  <a:lnTo>
                    <a:pt x="3724" y="42"/>
                  </a:lnTo>
                  <a:lnTo>
                    <a:pt x="3724" y="42"/>
                  </a:lnTo>
                  <a:lnTo>
                    <a:pt x="3720" y="42"/>
                  </a:lnTo>
                  <a:lnTo>
                    <a:pt x="3720" y="42"/>
                  </a:lnTo>
                  <a:lnTo>
                    <a:pt x="3718" y="42"/>
                  </a:lnTo>
                  <a:lnTo>
                    <a:pt x="3718" y="42"/>
                  </a:lnTo>
                  <a:lnTo>
                    <a:pt x="3714" y="42"/>
                  </a:lnTo>
                  <a:lnTo>
                    <a:pt x="3714" y="42"/>
                  </a:lnTo>
                  <a:lnTo>
                    <a:pt x="3710" y="44"/>
                  </a:lnTo>
                  <a:lnTo>
                    <a:pt x="3710" y="44"/>
                  </a:lnTo>
                  <a:lnTo>
                    <a:pt x="3710" y="44"/>
                  </a:lnTo>
                  <a:lnTo>
                    <a:pt x="3710" y="44"/>
                  </a:lnTo>
                  <a:lnTo>
                    <a:pt x="3708" y="44"/>
                  </a:lnTo>
                  <a:lnTo>
                    <a:pt x="3708" y="44"/>
                  </a:lnTo>
                  <a:lnTo>
                    <a:pt x="3708" y="44"/>
                  </a:lnTo>
                  <a:lnTo>
                    <a:pt x="3708" y="44"/>
                  </a:lnTo>
                  <a:lnTo>
                    <a:pt x="3708" y="44"/>
                  </a:lnTo>
                  <a:lnTo>
                    <a:pt x="3708" y="44"/>
                  </a:lnTo>
                  <a:lnTo>
                    <a:pt x="3706" y="44"/>
                  </a:lnTo>
                  <a:lnTo>
                    <a:pt x="3706" y="44"/>
                  </a:lnTo>
                  <a:lnTo>
                    <a:pt x="3704" y="44"/>
                  </a:lnTo>
                  <a:lnTo>
                    <a:pt x="3704" y="44"/>
                  </a:lnTo>
                  <a:lnTo>
                    <a:pt x="3704" y="44"/>
                  </a:lnTo>
                  <a:lnTo>
                    <a:pt x="3704" y="44"/>
                  </a:lnTo>
                  <a:lnTo>
                    <a:pt x="3698" y="46"/>
                  </a:lnTo>
                  <a:lnTo>
                    <a:pt x="3698" y="46"/>
                  </a:lnTo>
                  <a:lnTo>
                    <a:pt x="3698" y="46"/>
                  </a:lnTo>
                  <a:lnTo>
                    <a:pt x="3698" y="46"/>
                  </a:lnTo>
                  <a:lnTo>
                    <a:pt x="3690" y="46"/>
                  </a:lnTo>
                  <a:lnTo>
                    <a:pt x="3690" y="46"/>
                  </a:lnTo>
                  <a:lnTo>
                    <a:pt x="3688" y="46"/>
                  </a:lnTo>
                  <a:lnTo>
                    <a:pt x="3688" y="46"/>
                  </a:lnTo>
                  <a:lnTo>
                    <a:pt x="3684" y="46"/>
                  </a:lnTo>
                  <a:lnTo>
                    <a:pt x="3684" y="46"/>
                  </a:lnTo>
                  <a:lnTo>
                    <a:pt x="3680" y="46"/>
                  </a:lnTo>
                  <a:lnTo>
                    <a:pt x="3680" y="46"/>
                  </a:lnTo>
                  <a:lnTo>
                    <a:pt x="3678" y="46"/>
                  </a:lnTo>
                  <a:lnTo>
                    <a:pt x="3678" y="46"/>
                  </a:lnTo>
                  <a:lnTo>
                    <a:pt x="3678" y="46"/>
                  </a:lnTo>
                  <a:lnTo>
                    <a:pt x="3678" y="46"/>
                  </a:lnTo>
                  <a:lnTo>
                    <a:pt x="3676" y="46"/>
                  </a:lnTo>
                  <a:lnTo>
                    <a:pt x="3676" y="46"/>
                  </a:lnTo>
                  <a:lnTo>
                    <a:pt x="3676" y="46"/>
                  </a:lnTo>
                  <a:lnTo>
                    <a:pt x="3676" y="46"/>
                  </a:lnTo>
                  <a:lnTo>
                    <a:pt x="3676" y="46"/>
                  </a:lnTo>
                  <a:lnTo>
                    <a:pt x="3676" y="46"/>
                  </a:lnTo>
                  <a:lnTo>
                    <a:pt x="3674" y="46"/>
                  </a:lnTo>
                  <a:lnTo>
                    <a:pt x="3674" y="46"/>
                  </a:lnTo>
                  <a:lnTo>
                    <a:pt x="3670" y="48"/>
                  </a:lnTo>
                  <a:lnTo>
                    <a:pt x="3670" y="48"/>
                  </a:lnTo>
                  <a:lnTo>
                    <a:pt x="3664" y="46"/>
                  </a:lnTo>
                  <a:lnTo>
                    <a:pt x="3664" y="46"/>
                  </a:lnTo>
                  <a:lnTo>
                    <a:pt x="3660" y="44"/>
                  </a:lnTo>
                  <a:lnTo>
                    <a:pt x="3660" y="44"/>
                  </a:lnTo>
                  <a:lnTo>
                    <a:pt x="3658" y="44"/>
                  </a:lnTo>
                  <a:lnTo>
                    <a:pt x="3658" y="44"/>
                  </a:lnTo>
                  <a:lnTo>
                    <a:pt x="3656" y="44"/>
                  </a:lnTo>
                  <a:lnTo>
                    <a:pt x="3656" y="44"/>
                  </a:lnTo>
                  <a:lnTo>
                    <a:pt x="3652" y="46"/>
                  </a:lnTo>
                  <a:lnTo>
                    <a:pt x="3652" y="46"/>
                  </a:lnTo>
                  <a:lnTo>
                    <a:pt x="3650" y="48"/>
                  </a:lnTo>
                  <a:lnTo>
                    <a:pt x="3650" y="48"/>
                  </a:lnTo>
                  <a:lnTo>
                    <a:pt x="3648" y="48"/>
                  </a:lnTo>
                  <a:lnTo>
                    <a:pt x="3648" y="48"/>
                  </a:lnTo>
                  <a:lnTo>
                    <a:pt x="3648" y="48"/>
                  </a:lnTo>
                  <a:lnTo>
                    <a:pt x="3648" y="48"/>
                  </a:lnTo>
                  <a:lnTo>
                    <a:pt x="3646" y="48"/>
                  </a:lnTo>
                  <a:lnTo>
                    <a:pt x="3646" y="48"/>
                  </a:lnTo>
                  <a:lnTo>
                    <a:pt x="3646" y="48"/>
                  </a:lnTo>
                  <a:lnTo>
                    <a:pt x="3646" y="48"/>
                  </a:lnTo>
                  <a:lnTo>
                    <a:pt x="3644" y="48"/>
                  </a:lnTo>
                  <a:lnTo>
                    <a:pt x="3644" y="48"/>
                  </a:lnTo>
                  <a:lnTo>
                    <a:pt x="3644" y="48"/>
                  </a:lnTo>
                  <a:lnTo>
                    <a:pt x="3644" y="48"/>
                  </a:lnTo>
                  <a:lnTo>
                    <a:pt x="3642" y="48"/>
                  </a:lnTo>
                  <a:lnTo>
                    <a:pt x="3642" y="48"/>
                  </a:lnTo>
                  <a:lnTo>
                    <a:pt x="3638" y="48"/>
                  </a:lnTo>
                  <a:lnTo>
                    <a:pt x="3638" y="48"/>
                  </a:lnTo>
                  <a:lnTo>
                    <a:pt x="3638" y="46"/>
                  </a:lnTo>
                  <a:lnTo>
                    <a:pt x="3638" y="46"/>
                  </a:lnTo>
                  <a:lnTo>
                    <a:pt x="3634" y="46"/>
                  </a:lnTo>
                  <a:lnTo>
                    <a:pt x="3634" y="46"/>
                  </a:lnTo>
                  <a:lnTo>
                    <a:pt x="3634" y="46"/>
                  </a:lnTo>
                  <a:lnTo>
                    <a:pt x="3634" y="46"/>
                  </a:lnTo>
                  <a:lnTo>
                    <a:pt x="3634" y="46"/>
                  </a:lnTo>
                  <a:lnTo>
                    <a:pt x="3634" y="46"/>
                  </a:lnTo>
                  <a:lnTo>
                    <a:pt x="3630" y="46"/>
                  </a:lnTo>
                  <a:lnTo>
                    <a:pt x="3630" y="46"/>
                  </a:lnTo>
                  <a:lnTo>
                    <a:pt x="3630" y="46"/>
                  </a:lnTo>
                  <a:lnTo>
                    <a:pt x="3630" y="46"/>
                  </a:lnTo>
                  <a:lnTo>
                    <a:pt x="3628" y="46"/>
                  </a:lnTo>
                  <a:lnTo>
                    <a:pt x="3628" y="46"/>
                  </a:lnTo>
                  <a:lnTo>
                    <a:pt x="3626" y="46"/>
                  </a:lnTo>
                  <a:lnTo>
                    <a:pt x="3626" y="46"/>
                  </a:lnTo>
                  <a:lnTo>
                    <a:pt x="3624" y="46"/>
                  </a:lnTo>
                  <a:lnTo>
                    <a:pt x="3624" y="46"/>
                  </a:lnTo>
                  <a:lnTo>
                    <a:pt x="3620" y="48"/>
                  </a:lnTo>
                  <a:lnTo>
                    <a:pt x="3620" y="48"/>
                  </a:lnTo>
                  <a:lnTo>
                    <a:pt x="3610" y="48"/>
                  </a:lnTo>
                  <a:lnTo>
                    <a:pt x="3610" y="48"/>
                  </a:lnTo>
                  <a:lnTo>
                    <a:pt x="3608" y="48"/>
                  </a:lnTo>
                  <a:lnTo>
                    <a:pt x="3608" y="48"/>
                  </a:lnTo>
                  <a:lnTo>
                    <a:pt x="3606" y="48"/>
                  </a:lnTo>
                  <a:lnTo>
                    <a:pt x="3606" y="48"/>
                  </a:lnTo>
                  <a:lnTo>
                    <a:pt x="3604" y="48"/>
                  </a:lnTo>
                  <a:lnTo>
                    <a:pt x="3604" y="48"/>
                  </a:lnTo>
                  <a:lnTo>
                    <a:pt x="3602" y="48"/>
                  </a:lnTo>
                  <a:lnTo>
                    <a:pt x="3602" y="48"/>
                  </a:lnTo>
                  <a:lnTo>
                    <a:pt x="3598" y="48"/>
                  </a:lnTo>
                  <a:lnTo>
                    <a:pt x="3598" y="48"/>
                  </a:lnTo>
                  <a:lnTo>
                    <a:pt x="3596" y="46"/>
                  </a:lnTo>
                  <a:lnTo>
                    <a:pt x="3596" y="46"/>
                  </a:lnTo>
                  <a:lnTo>
                    <a:pt x="3592" y="48"/>
                  </a:lnTo>
                  <a:lnTo>
                    <a:pt x="3592" y="48"/>
                  </a:lnTo>
                  <a:lnTo>
                    <a:pt x="3592" y="48"/>
                  </a:lnTo>
                  <a:lnTo>
                    <a:pt x="3592" y="48"/>
                  </a:lnTo>
                  <a:lnTo>
                    <a:pt x="3590" y="48"/>
                  </a:lnTo>
                  <a:lnTo>
                    <a:pt x="3590" y="48"/>
                  </a:lnTo>
                  <a:lnTo>
                    <a:pt x="3588" y="48"/>
                  </a:lnTo>
                  <a:lnTo>
                    <a:pt x="3588" y="48"/>
                  </a:lnTo>
                  <a:lnTo>
                    <a:pt x="3586" y="48"/>
                  </a:lnTo>
                  <a:lnTo>
                    <a:pt x="3586" y="48"/>
                  </a:lnTo>
                  <a:lnTo>
                    <a:pt x="3582" y="48"/>
                  </a:lnTo>
                  <a:lnTo>
                    <a:pt x="3582" y="48"/>
                  </a:lnTo>
                  <a:lnTo>
                    <a:pt x="3576" y="48"/>
                  </a:lnTo>
                  <a:lnTo>
                    <a:pt x="3576" y="48"/>
                  </a:lnTo>
                  <a:lnTo>
                    <a:pt x="3572" y="48"/>
                  </a:lnTo>
                  <a:lnTo>
                    <a:pt x="3570" y="48"/>
                  </a:lnTo>
                  <a:lnTo>
                    <a:pt x="3570" y="48"/>
                  </a:lnTo>
                  <a:lnTo>
                    <a:pt x="3568" y="50"/>
                  </a:lnTo>
                  <a:lnTo>
                    <a:pt x="3568" y="50"/>
                  </a:lnTo>
                  <a:lnTo>
                    <a:pt x="3566" y="50"/>
                  </a:lnTo>
                  <a:lnTo>
                    <a:pt x="3566" y="50"/>
                  </a:lnTo>
                  <a:lnTo>
                    <a:pt x="3566" y="50"/>
                  </a:lnTo>
                  <a:lnTo>
                    <a:pt x="3566" y="50"/>
                  </a:lnTo>
                  <a:lnTo>
                    <a:pt x="3566" y="50"/>
                  </a:lnTo>
                  <a:lnTo>
                    <a:pt x="3566" y="50"/>
                  </a:lnTo>
                  <a:lnTo>
                    <a:pt x="3566" y="50"/>
                  </a:lnTo>
                  <a:lnTo>
                    <a:pt x="3566" y="50"/>
                  </a:lnTo>
                  <a:lnTo>
                    <a:pt x="3564" y="50"/>
                  </a:lnTo>
                  <a:lnTo>
                    <a:pt x="3564" y="50"/>
                  </a:lnTo>
                  <a:lnTo>
                    <a:pt x="3564" y="50"/>
                  </a:lnTo>
                  <a:lnTo>
                    <a:pt x="3564" y="50"/>
                  </a:lnTo>
                  <a:lnTo>
                    <a:pt x="3564" y="50"/>
                  </a:lnTo>
                  <a:lnTo>
                    <a:pt x="3564" y="50"/>
                  </a:lnTo>
                  <a:lnTo>
                    <a:pt x="3562" y="48"/>
                  </a:lnTo>
                  <a:lnTo>
                    <a:pt x="3562" y="48"/>
                  </a:lnTo>
                  <a:lnTo>
                    <a:pt x="3562" y="50"/>
                  </a:lnTo>
                  <a:lnTo>
                    <a:pt x="3562" y="50"/>
                  </a:lnTo>
                  <a:lnTo>
                    <a:pt x="3562" y="48"/>
                  </a:lnTo>
                  <a:lnTo>
                    <a:pt x="3562" y="48"/>
                  </a:lnTo>
                  <a:lnTo>
                    <a:pt x="3560" y="48"/>
                  </a:lnTo>
                  <a:lnTo>
                    <a:pt x="3560" y="48"/>
                  </a:lnTo>
                  <a:lnTo>
                    <a:pt x="3558" y="48"/>
                  </a:lnTo>
                  <a:lnTo>
                    <a:pt x="3558" y="48"/>
                  </a:lnTo>
                  <a:lnTo>
                    <a:pt x="3558" y="48"/>
                  </a:lnTo>
                  <a:lnTo>
                    <a:pt x="3558" y="48"/>
                  </a:lnTo>
                  <a:lnTo>
                    <a:pt x="3558" y="48"/>
                  </a:lnTo>
                  <a:lnTo>
                    <a:pt x="3558" y="48"/>
                  </a:lnTo>
                  <a:lnTo>
                    <a:pt x="3556" y="48"/>
                  </a:lnTo>
                  <a:lnTo>
                    <a:pt x="3556" y="48"/>
                  </a:lnTo>
                  <a:lnTo>
                    <a:pt x="3556" y="48"/>
                  </a:lnTo>
                  <a:lnTo>
                    <a:pt x="3556" y="48"/>
                  </a:lnTo>
                  <a:lnTo>
                    <a:pt x="3554" y="48"/>
                  </a:lnTo>
                  <a:lnTo>
                    <a:pt x="3554" y="48"/>
                  </a:lnTo>
                  <a:lnTo>
                    <a:pt x="3554" y="48"/>
                  </a:lnTo>
                  <a:lnTo>
                    <a:pt x="3554" y="48"/>
                  </a:lnTo>
                  <a:lnTo>
                    <a:pt x="3552" y="48"/>
                  </a:lnTo>
                  <a:lnTo>
                    <a:pt x="3552" y="48"/>
                  </a:lnTo>
                  <a:lnTo>
                    <a:pt x="3552" y="48"/>
                  </a:lnTo>
                  <a:lnTo>
                    <a:pt x="3552" y="48"/>
                  </a:lnTo>
                  <a:lnTo>
                    <a:pt x="3550" y="48"/>
                  </a:lnTo>
                  <a:lnTo>
                    <a:pt x="3550" y="48"/>
                  </a:lnTo>
                  <a:lnTo>
                    <a:pt x="3550" y="48"/>
                  </a:lnTo>
                  <a:lnTo>
                    <a:pt x="3550" y="48"/>
                  </a:lnTo>
                  <a:lnTo>
                    <a:pt x="3550" y="46"/>
                  </a:lnTo>
                  <a:lnTo>
                    <a:pt x="3550" y="46"/>
                  </a:lnTo>
                  <a:lnTo>
                    <a:pt x="3548" y="48"/>
                  </a:lnTo>
                  <a:lnTo>
                    <a:pt x="3548" y="48"/>
                  </a:lnTo>
                  <a:lnTo>
                    <a:pt x="3548" y="46"/>
                  </a:lnTo>
                  <a:lnTo>
                    <a:pt x="3548" y="46"/>
                  </a:lnTo>
                  <a:lnTo>
                    <a:pt x="3546" y="46"/>
                  </a:lnTo>
                  <a:lnTo>
                    <a:pt x="3546" y="46"/>
                  </a:lnTo>
                  <a:lnTo>
                    <a:pt x="3544" y="46"/>
                  </a:lnTo>
                  <a:lnTo>
                    <a:pt x="3544" y="46"/>
                  </a:lnTo>
                  <a:lnTo>
                    <a:pt x="3544" y="46"/>
                  </a:lnTo>
                  <a:lnTo>
                    <a:pt x="3544" y="46"/>
                  </a:lnTo>
                  <a:lnTo>
                    <a:pt x="3544" y="46"/>
                  </a:lnTo>
                  <a:lnTo>
                    <a:pt x="3544" y="46"/>
                  </a:lnTo>
                  <a:lnTo>
                    <a:pt x="3542" y="46"/>
                  </a:lnTo>
                  <a:lnTo>
                    <a:pt x="3542" y="46"/>
                  </a:lnTo>
                  <a:lnTo>
                    <a:pt x="3542" y="48"/>
                  </a:lnTo>
                  <a:lnTo>
                    <a:pt x="3542" y="48"/>
                  </a:lnTo>
                  <a:lnTo>
                    <a:pt x="3542" y="46"/>
                  </a:lnTo>
                  <a:lnTo>
                    <a:pt x="3542" y="46"/>
                  </a:lnTo>
                  <a:lnTo>
                    <a:pt x="3536" y="48"/>
                  </a:lnTo>
                  <a:lnTo>
                    <a:pt x="3536" y="48"/>
                  </a:lnTo>
                  <a:lnTo>
                    <a:pt x="3534" y="48"/>
                  </a:lnTo>
                  <a:lnTo>
                    <a:pt x="3534" y="48"/>
                  </a:lnTo>
                  <a:lnTo>
                    <a:pt x="3526" y="48"/>
                  </a:lnTo>
                  <a:lnTo>
                    <a:pt x="3526" y="48"/>
                  </a:lnTo>
                  <a:lnTo>
                    <a:pt x="3524" y="48"/>
                  </a:lnTo>
                  <a:lnTo>
                    <a:pt x="3524" y="48"/>
                  </a:lnTo>
                  <a:lnTo>
                    <a:pt x="3522" y="48"/>
                  </a:lnTo>
                  <a:lnTo>
                    <a:pt x="3522" y="48"/>
                  </a:lnTo>
                  <a:lnTo>
                    <a:pt x="3522" y="48"/>
                  </a:lnTo>
                  <a:lnTo>
                    <a:pt x="3522" y="48"/>
                  </a:lnTo>
                  <a:lnTo>
                    <a:pt x="3522" y="48"/>
                  </a:lnTo>
                  <a:lnTo>
                    <a:pt x="3522" y="48"/>
                  </a:lnTo>
                  <a:lnTo>
                    <a:pt x="3520" y="48"/>
                  </a:lnTo>
                  <a:lnTo>
                    <a:pt x="3520" y="48"/>
                  </a:lnTo>
                  <a:lnTo>
                    <a:pt x="3518" y="48"/>
                  </a:lnTo>
                  <a:lnTo>
                    <a:pt x="3518" y="48"/>
                  </a:lnTo>
                  <a:lnTo>
                    <a:pt x="3518" y="48"/>
                  </a:lnTo>
                  <a:lnTo>
                    <a:pt x="3518" y="48"/>
                  </a:lnTo>
                  <a:lnTo>
                    <a:pt x="3518" y="48"/>
                  </a:lnTo>
                  <a:lnTo>
                    <a:pt x="3518" y="48"/>
                  </a:lnTo>
                  <a:lnTo>
                    <a:pt x="3518" y="50"/>
                  </a:lnTo>
                  <a:lnTo>
                    <a:pt x="3518" y="50"/>
                  </a:lnTo>
                  <a:lnTo>
                    <a:pt x="3512" y="48"/>
                  </a:lnTo>
                  <a:lnTo>
                    <a:pt x="3508" y="50"/>
                  </a:lnTo>
                  <a:lnTo>
                    <a:pt x="3508" y="50"/>
                  </a:lnTo>
                  <a:lnTo>
                    <a:pt x="3502" y="48"/>
                  </a:lnTo>
                  <a:lnTo>
                    <a:pt x="3502" y="48"/>
                  </a:lnTo>
                  <a:lnTo>
                    <a:pt x="3494" y="48"/>
                  </a:lnTo>
                  <a:lnTo>
                    <a:pt x="3494" y="48"/>
                  </a:lnTo>
                  <a:lnTo>
                    <a:pt x="3490" y="48"/>
                  </a:lnTo>
                  <a:lnTo>
                    <a:pt x="3490" y="48"/>
                  </a:lnTo>
                  <a:lnTo>
                    <a:pt x="3488" y="48"/>
                  </a:lnTo>
                  <a:lnTo>
                    <a:pt x="3488" y="48"/>
                  </a:lnTo>
                  <a:lnTo>
                    <a:pt x="3486" y="48"/>
                  </a:lnTo>
                  <a:lnTo>
                    <a:pt x="3486" y="48"/>
                  </a:lnTo>
                  <a:lnTo>
                    <a:pt x="3478" y="48"/>
                  </a:lnTo>
                  <a:lnTo>
                    <a:pt x="3478" y="48"/>
                  </a:lnTo>
                  <a:lnTo>
                    <a:pt x="3478" y="48"/>
                  </a:lnTo>
                  <a:lnTo>
                    <a:pt x="3478" y="48"/>
                  </a:lnTo>
                  <a:lnTo>
                    <a:pt x="3476" y="48"/>
                  </a:lnTo>
                  <a:lnTo>
                    <a:pt x="3476" y="48"/>
                  </a:lnTo>
                  <a:lnTo>
                    <a:pt x="3474" y="48"/>
                  </a:lnTo>
                  <a:lnTo>
                    <a:pt x="3474" y="48"/>
                  </a:lnTo>
                  <a:lnTo>
                    <a:pt x="3472" y="48"/>
                  </a:lnTo>
                  <a:lnTo>
                    <a:pt x="3472" y="48"/>
                  </a:lnTo>
                  <a:lnTo>
                    <a:pt x="3470" y="48"/>
                  </a:lnTo>
                  <a:lnTo>
                    <a:pt x="3470" y="48"/>
                  </a:lnTo>
                  <a:lnTo>
                    <a:pt x="3468" y="48"/>
                  </a:lnTo>
                  <a:lnTo>
                    <a:pt x="3468" y="48"/>
                  </a:lnTo>
                  <a:lnTo>
                    <a:pt x="3468" y="48"/>
                  </a:lnTo>
                  <a:lnTo>
                    <a:pt x="3468" y="48"/>
                  </a:lnTo>
                  <a:lnTo>
                    <a:pt x="3468" y="48"/>
                  </a:lnTo>
                  <a:lnTo>
                    <a:pt x="3468" y="48"/>
                  </a:lnTo>
                  <a:lnTo>
                    <a:pt x="3464" y="48"/>
                  </a:lnTo>
                  <a:lnTo>
                    <a:pt x="3464" y="48"/>
                  </a:lnTo>
                  <a:lnTo>
                    <a:pt x="3464" y="48"/>
                  </a:lnTo>
                  <a:lnTo>
                    <a:pt x="3464" y="48"/>
                  </a:lnTo>
                  <a:lnTo>
                    <a:pt x="3464" y="48"/>
                  </a:lnTo>
                  <a:lnTo>
                    <a:pt x="3464" y="48"/>
                  </a:lnTo>
                  <a:lnTo>
                    <a:pt x="3462" y="48"/>
                  </a:lnTo>
                  <a:lnTo>
                    <a:pt x="3462" y="48"/>
                  </a:lnTo>
                  <a:lnTo>
                    <a:pt x="3460" y="48"/>
                  </a:lnTo>
                  <a:lnTo>
                    <a:pt x="3460" y="48"/>
                  </a:lnTo>
                  <a:lnTo>
                    <a:pt x="3456" y="48"/>
                  </a:lnTo>
                  <a:lnTo>
                    <a:pt x="3456" y="48"/>
                  </a:lnTo>
                  <a:lnTo>
                    <a:pt x="3452" y="48"/>
                  </a:lnTo>
                  <a:lnTo>
                    <a:pt x="3452" y="48"/>
                  </a:lnTo>
                  <a:lnTo>
                    <a:pt x="3448" y="48"/>
                  </a:lnTo>
                  <a:lnTo>
                    <a:pt x="3448" y="48"/>
                  </a:lnTo>
                  <a:lnTo>
                    <a:pt x="3446" y="48"/>
                  </a:lnTo>
                  <a:lnTo>
                    <a:pt x="3446" y="48"/>
                  </a:lnTo>
                  <a:lnTo>
                    <a:pt x="3442" y="48"/>
                  </a:lnTo>
                  <a:lnTo>
                    <a:pt x="3442" y="48"/>
                  </a:lnTo>
                  <a:lnTo>
                    <a:pt x="3440" y="48"/>
                  </a:lnTo>
                  <a:lnTo>
                    <a:pt x="3440" y="48"/>
                  </a:lnTo>
                  <a:lnTo>
                    <a:pt x="3438" y="48"/>
                  </a:lnTo>
                  <a:lnTo>
                    <a:pt x="3438" y="48"/>
                  </a:lnTo>
                  <a:lnTo>
                    <a:pt x="3436" y="48"/>
                  </a:lnTo>
                  <a:lnTo>
                    <a:pt x="3436" y="48"/>
                  </a:lnTo>
                  <a:lnTo>
                    <a:pt x="3434" y="46"/>
                  </a:lnTo>
                  <a:lnTo>
                    <a:pt x="3434" y="46"/>
                  </a:lnTo>
                  <a:lnTo>
                    <a:pt x="3430" y="46"/>
                  </a:lnTo>
                  <a:lnTo>
                    <a:pt x="3430" y="46"/>
                  </a:lnTo>
                  <a:lnTo>
                    <a:pt x="3422" y="46"/>
                  </a:lnTo>
                  <a:lnTo>
                    <a:pt x="3422" y="46"/>
                  </a:lnTo>
                  <a:lnTo>
                    <a:pt x="3420" y="48"/>
                  </a:lnTo>
                  <a:lnTo>
                    <a:pt x="3420" y="48"/>
                  </a:lnTo>
                  <a:lnTo>
                    <a:pt x="3418" y="48"/>
                  </a:lnTo>
                  <a:lnTo>
                    <a:pt x="3418" y="48"/>
                  </a:lnTo>
                  <a:lnTo>
                    <a:pt x="3412" y="48"/>
                  </a:lnTo>
                  <a:lnTo>
                    <a:pt x="3412" y="48"/>
                  </a:lnTo>
                  <a:lnTo>
                    <a:pt x="3408" y="48"/>
                  </a:lnTo>
                  <a:lnTo>
                    <a:pt x="3408" y="48"/>
                  </a:lnTo>
                  <a:lnTo>
                    <a:pt x="3406" y="48"/>
                  </a:lnTo>
                  <a:lnTo>
                    <a:pt x="3406" y="48"/>
                  </a:lnTo>
                  <a:lnTo>
                    <a:pt x="3404" y="46"/>
                  </a:lnTo>
                  <a:lnTo>
                    <a:pt x="3404" y="46"/>
                  </a:lnTo>
                  <a:lnTo>
                    <a:pt x="3398" y="48"/>
                  </a:lnTo>
                  <a:lnTo>
                    <a:pt x="3398" y="48"/>
                  </a:lnTo>
                  <a:lnTo>
                    <a:pt x="3396" y="48"/>
                  </a:lnTo>
                  <a:lnTo>
                    <a:pt x="3396" y="48"/>
                  </a:lnTo>
                  <a:lnTo>
                    <a:pt x="3396" y="48"/>
                  </a:lnTo>
                  <a:lnTo>
                    <a:pt x="3396" y="48"/>
                  </a:lnTo>
                  <a:lnTo>
                    <a:pt x="3388" y="46"/>
                  </a:lnTo>
                  <a:lnTo>
                    <a:pt x="3388" y="46"/>
                  </a:lnTo>
                  <a:lnTo>
                    <a:pt x="3386" y="48"/>
                  </a:lnTo>
                  <a:lnTo>
                    <a:pt x="3386" y="48"/>
                  </a:lnTo>
                  <a:lnTo>
                    <a:pt x="3382" y="48"/>
                  </a:lnTo>
                  <a:lnTo>
                    <a:pt x="3382" y="48"/>
                  </a:lnTo>
                  <a:lnTo>
                    <a:pt x="3380" y="50"/>
                  </a:lnTo>
                  <a:lnTo>
                    <a:pt x="3380" y="50"/>
                  </a:lnTo>
                  <a:lnTo>
                    <a:pt x="3376" y="50"/>
                  </a:lnTo>
                  <a:lnTo>
                    <a:pt x="3376" y="50"/>
                  </a:lnTo>
                  <a:lnTo>
                    <a:pt x="3376" y="50"/>
                  </a:lnTo>
                  <a:lnTo>
                    <a:pt x="3376" y="50"/>
                  </a:lnTo>
                  <a:lnTo>
                    <a:pt x="3374" y="50"/>
                  </a:lnTo>
                  <a:lnTo>
                    <a:pt x="3374" y="50"/>
                  </a:lnTo>
                  <a:lnTo>
                    <a:pt x="3374" y="50"/>
                  </a:lnTo>
                  <a:lnTo>
                    <a:pt x="3374" y="50"/>
                  </a:lnTo>
                  <a:lnTo>
                    <a:pt x="3374" y="50"/>
                  </a:lnTo>
                  <a:lnTo>
                    <a:pt x="3374" y="50"/>
                  </a:lnTo>
                  <a:lnTo>
                    <a:pt x="3372" y="50"/>
                  </a:lnTo>
                  <a:lnTo>
                    <a:pt x="3372" y="50"/>
                  </a:lnTo>
                  <a:lnTo>
                    <a:pt x="3370" y="50"/>
                  </a:lnTo>
                  <a:lnTo>
                    <a:pt x="3370" y="50"/>
                  </a:lnTo>
                  <a:lnTo>
                    <a:pt x="3366" y="50"/>
                  </a:lnTo>
                  <a:lnTo>
                    <a:pt x="3366" y="50"/>
                  </a:lnTo>
                  <a:lnTo>
                    <a:pt x="3362" y="50"/>
                  </a:lnTo>
                  <a:lnTo>
                    <a:pt x="3362" y="50"/>
                  </a:lnTo>
                  <a:lnTo>
                    <a:pt x="3362" y="50"/>
                  </a:lnTo>
                  <a:lnTo>
                    <a:pt x="3362" y="50"/>
                  </a:lnTo>
                  <a:lnTo>
                    <a:pt x="3360" y="50"/>
                  </a:lnTo>
                  <a:lnTo>
                    <a:pt x="3360" y="50"/>
                  </a:lnTo>
                  <a:lnTo>
                    <a:pt x="3358" y="50"/>
                  </a:lnTo>
                  <a:lnTo>
                    <a:pt x="3356" y="50"/>
                  </a:lnTo>
                  <a:lnTo>
                    <a:pt x="3356" y="50"/>
                  </a:lnTo>
                  <a:lnTo>
                    <a:pt x="3350" y="48"/>
                  </a:lnTo>
                  <a:lnTo>
                    <a:pt x="3350" y="48"/>
                  </a:lnTo>
                  <a:lnTo>
                    <a:pt x="3350" y="48"/>
                  </a:lnTo>
                  <a:lnTo>
                    <a:pt x="3350" y="48"/>
                  </a:lnTo>
                  <a:lnTo>
                    <a:pt x="3344" y="48"/>
                  </a:lnTo>
                  <a:lnTo>
                    <a:pt x="3344" y="48"/>
                  </a:lnTo>
                  <a:lnTo>
                    <a:pt x="3344" y="48"/>
                  </a:lnTo>
                  <a:lnTo>
                    <a:pt x="3344" y="48"/>
                  </a:lnTo>
                  <a:lnTo>
                    <a:pt x="3344" y="48"/>
                  </a:lnTo>
                  <a:lnTo>
                    <a:pt x="3344" y="48"/>
                  </a:lnTo>
                  <a:lnTo>
                    <a:pt x="3340" y="48"/>
                  </a:lnTo>
                  <a:lnTo>
                    <a:pt x="3340" y="48"/>
                  </a:lnTo>
                  <a:lnTo>
                    <a:pt x="3332" y="48"/>
                  </a:lnTo>
                  <a:lnTo>
                    <a:pt x="3332" y="48"/>
                  </a:lnTo>
                  <a:lnTo>
                    <a:pt x="3328" y="46"/>
                  </a:lnTo>
                  <a:lnTo>
                    <a:pt x="3328" y="46"/>
                  </a:lnTo>
                  <a:lnTo>
                    <a:pt x="3324" y="44"/>
                  </a:lnTo>
                  <a:lnTo>
                    <a:pt x="3324" y="44"/>
                  </a:lnTo>
                  <a:lnTo>
                    <a:pt x="3322" y="44"/>
                  </a:lnTo>
                  <a:lnTo>
                    <a:pt x="3322" y="44"/>
                  </a:lnTo>
                  <a:lnTo>
                    <a:pt x="3322" y="44"/>
                  </a:lnTo>
                  <a:lnTo>
                    <a:pt x="3318" y="44"/>
                  </a:lnTo>
                  <a:lnTo>
                    <a:pt x="3318" y="44"/>
                  </a:lnTo>
                  <a:lnTo>
                    <a:pt x="3318" y="46"/>
                  </a:lnTo>
                  <a:lnTo>
                    <a:pt x="3318" y="46"/>
                  </a:lnTo>
                  <a:lnTo>
                    <a:pt x="3318" y="46"/>
                  </a:lnTo>
                  <a:lnTo>
                    <a:pt x="3318" y="46"/>
                  </a:lnTo>
                  <a:lnTo>
                    <a:pt x="3318" y="46"/>
                  </a:lnTo>
                  <a:lnTo>
                    <a:pt x="3318" y="46"/>
                  </a:lnTo>
                  <a:lnTo>
                    <a:pt x="3316" y="46"/>
                  </a:lnTo>
                  <a:lnTo>
                    <a:pt x="3316" y="46"/>
                  </a:lnTo>
                  <a:lnTo>
                    <a:pt x="3312" y="48"/>
                  </a:lnTo>
                  <a:lnTo>
                    <a:pt x="3312" y="48"/>
                  </a:lnTo>
                  <a:lnTo>
                    <a:pt x="3312" y="48"/>
                  </a:lnTo>
                  <a:lnTo>
                    <a:pt x="3312" y="48"/>
                  </a:lnTo>
                  <a:lnTo>
                    <a:pt x="3312" y="48"/>
                  </a:lnTo>
                  <a:lnTo>
                    <a:pt x="3312" y="48"/>
                  </a:lnTo>
                  <a:lnTo>
                    <a:pt x="3310" y="48"/>
                  </a:lnTo>
                  <a:lnTo>
                    <a:pt x="3310" y="48"/>
                  </a:lnTo>
                  <a:lnTo>
                    <a:pt x="3310" y="48"/>
                  </a:lnTo>
                  <a:lnTo>
                    <a:pt x="3310" y="48"/>
                  </a:lnTo>
                  <a:lnTo>
                    <a:pt x="3310" y="48"/>
                  </a:lnTo>
                  <a:lnTo>
                    <a:pt x="3310" y="48"/>
                  </a:lnTo>
                  <a:lnTo>
                    <a:pt x="3308" y="48"/>
                  </a:lnTo>
                  <a:lnTo>
                    <a:pt x="3308" y="48"/>
                  </a:lnTo>
                  <a:lnTo>
                    <a:pt x="3306" y="48"/>
                  </a:lnTo>
                  <a:lnTo>
                    <a:pt x="3306" y="48"/>
                  </a:lnTo>
                  <a:lnTo>
                    <a:pt x="3304" y="48"/>
                  </a:lnTo>
                  <a:lnTo>
                    <a:pt x="3304" y="48"/>
                  </a:lnTo>
                  <a:lnTo>
                    <a:pt x="3304" y="48"/>
                  </a:lnTo>
                  <a:lnTo>
                    <a:pt x="3304" y="48"/>
                  </a:lnTo>
                  <a:lnTo>
                    <a:pt x="3302" y="46"/>
                  </a:lnTo>
                  <a:lnTo>
                    <a:pt x="3302" y="46"/>
                  </a:lnTo>
                  <a:lnTo>
                    <a:pt x="3302" y="48"/>
                  </a:lnTo>
                  <a:lnTo>
                    <a:pt x="3302" y="48"/>
                  </a:lnTo>
                  <a:lnTo>
                    <a:pt x="3298" y="46"/>
                  </a:lnTo>
                  <a:lnTo>
                    <a:pt x="3298" y="46"/>
                  </a:lnTo>
                  <a:lnTo>
                    <a:pt x="3294" y="44"/>
                  </a:lnTo>
                  <a:lnTo>
                    <a:pt x="3290" y="44"/>
                  </a:lnTo>
                  <a:lnTo>
                    <a:pt x="3282" y="46"/>
                  </a:lnTo>
                  <a:lnTo>
                    <a:pt x="3282" y="46"/>
                  </a:lnTo>
                  <a:lnTo>
                    <a:pt x="3276" y="44"/>
                  </a:lnTo>
                  <a:lnTo>
                    <a:pt x="3276" y="44"/>
                  </a:lnTo>
                  <a:lnTo>
                    <a:pt x="3268" y="44"/>
                  </a:lnTo>
                  <a:lnTo>
                    <a:pt x="3268" y="44"/>
                  </a:lnTo>
                  <a:lnTo>
                    <a:pt x="3266" y="44"/>
                  </a:lnTo>
                  <a:lnTo>
                    <a:pt x="3266" y="44"/>
                  </a:lnTo>
                  <a:lnTo>
                    <a:pt x="3262" y="44"/>
                  </a:lnTo>
                  <a:lnTo>
                    <a:pt x="3262" y="44"/>
                  </a:lnTo>
                  <a:lnTo>
                    <a:pt x="3262" y="44"/>
                  </a:lnTo>
                  <a:lnTo>
                    <a:pt x="3262" y="44"/>
                  </a:lnTo>
                  <a:lnTo>
                    <a:pt x="3262" y="44"/>
                  </a:lnTo>
                  <a:lnTo>
                    <a:pt x="3262" y="44"/>
                  </a:lnTo>
                  <a:lnTo>
                    <a:pt x="3260" y="44"/>
                  </a:lnTo>
                  <a:lnTo>
                    <a:pt x="3260" y="44"/>
                  </a:lnTo>
                  <a:lnTo>
                    <a:pt x="3260" y="44"/>
                  </a:lnTo>
                  <a:lnTo>
                    <a:pt x="3260" y="44"/>
                  </a:lnTo>
                  <a:lnTo>
                    <a:pt x="3256" y="44"/>
                  </a:lnTo>
                  <a:lnTo>
                    <a:pt x="3256" y="44"/>
                  </a:lnTo>
                  <a:lnTo>
                    <a:pt x="3254" y="44"/>
                  </a:lnTo>
                  <a:lnTo>
                    <a:pt x="3254" y="44"/>
                  </a:lnTo>
                  <a:lnTo>
                    <a:pt x="3250" y="42"/>
                  </a:lnTo>
                  <a:lnTo>
                    <a:pt x="3248" y="42"/>
                  </a:lnTo>
                  <a:lnTo>
                    <a:pt x="3248" y="42"/>
                  </a:lnTo>
                  <a:lnTo>
                    <a:pt x="3246" y="44"/>
                  </a:lnTo>
                  <a:lnTo>
                    <a:pt x="3246" y="44"/>
                  </a:lnTo>
                  <a:lnTo>
                    <a:pt x="3244" y="44"/>
                  </a:lnTo>
                  <a:lnTo>
                    <a:pt x="3244" y="44"/>
                  </a:lnTo>
                  <a:lnTo>
                    <a:pt x="3238" y="44"/>
                  </a:lnTo>
                  <a:lnTo>
                    <a:pt x="3238" y="44"/>
                  </a:lnTo>
                  <a:lnTo>
                    <a:pt x="3234" y="44"/>
                  </a:lnTo>
                  <a:lnTo>
                    <a:pt x="3234" y="44"/>
                  </a:lnTo>
                  <a:lnTo>
                    <a:pt x="3230" y="44"/>
                  </a:lnTo>
                  <a:lnTo>
                    <a:pt x="3230" y="44"/>
                  </a:lnTo>
                  <a:lnTo>
                    <a:pt x="3226" y="44"/>
                  </a:lnTo>
                  <a:lnTo>
                    <a:pt x="3226" y="44"/>
                  </a:lnTo>
                  <a:lnTo>
                    <a:pt x="3222" y="46"/>
                  </a:lnTo>
                  <a:lnTo>
                    <a:pt x="3222" y="46"/>
                  </a:lnTo>
                  <a:lnTo>
                    <a:pt x="3218" y="44"/>
                  </a:lnTo>
                  <a:lnTo>
                    <a:pt x="3218" y="44"/>
                  </a:lnTo>
                  <a:lnTo>
                    <a:pt x="3212" y="44"/>
                  </a:lnTo>
                  <a:lnTo>
                    <a:pt x="3212" y="44"/>
                  </a:lnTo>
                  <a:lnTo>
                    <a:pt x="3202" y="46"/>
                  </a:lnTo>
                  <a:lnTo>
                    <a:pt x="3202" y="46"/>
                  </a:lnTo>
                  <a:lnTo>
                    <a:pt x="3198" y="44"/>
                  </a:lnTo>
                  <a:lnTo>
                    <a:pt x="3198" y="44"/>
                  </a:lnTo>
                  <a:lnTo>
                    <a:pt x="3194" y="44"/>
                  </a:lnTo>
                  <a:lnTo>
                    <a:pt x="3194" y="44"/>
                  </a:lnTo>
                  <a:lnTo>
                    <a:pt x="3190" y="44"/>
                  </a:lnTo>
                  <a:lnTo>
                    <a:pt x="3190" y="44"/>
                  </a:lnTo>
                  <a:lnTo>
                    <a:pt x="3186" y="44"/>
                  </a:lnTo>
                  <a:lnTo>
                    <a:pt x="3186" y="44"/>
                  </a:lnTo>
                  <a:lnTo>
                    <a:pt x="3180" y="44"/>
                  </a:lnTo>
                  <a:lnTo>
                    <a:pt x="3180" y="44"/>
                  </a:lnTo>
                  <a:lnTo>
                    <a:pt x="3176" y="42"/>
                  </a:lnTo>
                  <a:lnTo>
                    <a:pt x="3176" y="42"/>
                  </a:lnTo>
                  <a:lnTo>
                    <a:pt x="3176" y="42"/>
                  </a:lnTo>
                  <a:lnTo>
                    <a:pt x="3176" y="42"/>
                  </a:lnTo>
                  <a:lnTo>
                    <a:pt x="3172" y="42"/>
                  </a:lnTo>
                  <a:lnTo>
                    <a:pt x="3172" y="42"/>
                  </a:lnTo>
                  <a:lnTo>
                    <a:pt x="3168" y="40"/>
                  </a:lnTo>
                  <a:lnTo>
                    <a:pt x="3168" y="40"/>
                  </a:lnTo>
                  <a:lnTo>
                    <a:pt x="3162" y="38"/>
                  </a:lnTo>
                  <a:lnTo>
                    <a:pt x="3162" y="38"/>
                  </a:lnTo>
                  <a:lnTo>
                    <a:pt x="3158" y="40"/>
                  </a:lnTo>
                  <a:lnTo>
                    <a:pt x="3158" y="40"/>
                  </a:lnTo>
                  <a:lnTo>
                    <a:pt x="3156" y="40"/>
                  </a:lnTo>
                  <a:lnTo>
                    <a:pt x="3156" y="40"/>
                  </a:lnTo>
                  <a:lnTo>
                    <a:pt x="3154" y="40"/>
                  </a:lnTo>
                  <a:lnTo>
                    <a:pt x="3154" y="40"/>
                  </a:lnTo>
                  <a:lnTo>
                    <a:pt x="3152" y="40"/>
                  </a:lnTo>
                  <a:lnTo>
                    <a:pt x="3152" y="40"/>
                  </a:lnTo>
                  <a:lnTo>
                    <a:pt x="3146" y="40"/>
                  </a:lnTo>
                  <a:lnTo>
                    <a:pt x="3146" y="40"/>
                  </a:lnTo>
                  <a:lnTo>
                    <a:pt x="3146" y="40"/>
                  </a:lnTo>
                  <a:lnTo>
                    <a:pt x="3146" y="40"/>
                  </a:lnTo>
                  <a:lnTo>
                    <a:pt x="3146" y="38"/>
                  </a:lnTo>
                  <a:lnTo>
                    <a:pt x="3146" y="38"/>
                  </a:lnTo>
                  <a:lnTo>
                    <a:pt x="3146" y="36"/>
                  </a:lnTo>
                  <a:lnTo>
                    <a:pt x="3144" y="36"/>
                  </a:lnTo>
                  <a:lnTo>
                    <a:pt x="3144" y="36"/>
                  </a:lnTo>
                  <a:lnTo>
                    <a:pt x="3138" y="36"/>
                  </a:lnTo>
                  <a:lnTo>
                    <a:pt x="3138" y="36"/>
                  </a:lnTo>
                  <a:lnTo>
                    <a:pt x="3136" y="38"/>
                  </a:lnTo>
                  <a:lnTo>
                    <a:pt x="3136" y="38"/>
                  </a:lnTo>
                  <a:lnTo>
                    <a:pt x="3134" y="38"/>
                  </a:lnTo>
                  <a:lnTo>
                    <a:pt x="3134" y="38"/>
                  </a:lnTo>
                  <a:lnTo>
                    <a:pt x="3130" y="38"/>
                  </a:lnTo>
                  <a:lnTo>
                    <a:pt x="3130" y="38"/>
                  </a:lnTo>
                  <a:lnTo>
                    <a:pt x="3128" y="38"/>
                  </a:lnTo>
                  <a:lnTo>
                    <a:pt x="3128" y="38"/>
                  </a:lnTo>
                  <a:lnTo>
                    <a:pt x="3120" y="40"/>
                  </a:lnTo>
                  <a:lnTo>
                    <a:pt x="3120" y="40"/>
                  </a:lnTo>
                  <a:lnTo>
                    <a:pt x="3112" y="40"/>
                  </a:lnTo>
                  <a:lnTo>
                    <a:pt x="3112" y="40"/>
                  </a:lnTo>
                  <a:lnTo>
                    <a:pt x="3110" y="42"/>
                  </a:lnTo>
                  <a:lnTo>
                    <a:pt x="3110" y="42"/>
                  </a:lnTo>
                  <a:lnTo>
                    <a:pt x="3108" y="42"/>
                  </a:lnTo>
                  <a:lnTo>
                    <a:pt x="3108" y="42"/>
                  </a:lnTo>
                  <a:lnTo>
                    <a:pt x="3106" y="42"/>
                  </a:lnTo>
                  <a:lnTo>
                    <a:pt x="3106" y="42"/>
                  </a:lnTo>
                  <a:lnTo>
                    <a:pt x="3106" y="44"/>
                  </a:lnTo>
                  <a:lnTo>
                    <a:pt x="3106" y="44"/>
                  </a:lnTo>
                  <a:lnTo>
                    <a:pt x="3104" y="42"/>
                  </a:lnTo>
                  <a:lnTo>
                    <a:pt x="3104" y="42"/>
                  </a:lnTo>
                  <a:lnTo>
                    <a:pt x="3102" y="44"/>
                  </a:lnTo>
                  <a:lnTo>
                    <a:pt x="3102" y="44"/>
                  </a:lnTo>
                  <a:lnTo>
                    <a:pt x="3102" y="42"/>
                  </a:lnTo>
                  <a:lnTo>
                    <a:pt x="3102" y="42"/>
                  </a:lnTo>
                  <a:lnTo>
                    <a:pt x="3100" y="42"/>
                  </a:lnTo>
                  <a:lnTo>
                    <a:pt x="3100" y="42"/>
                  </a:lnTo>
                  <a:lnTo>
                    <a:pt x="3096" y="42"/>
                  </a:lnTo>
                  <a:lnTo>
                    <a:pt x="3096" y="42"/>
                  </a:lnTo>
                  <a:lnTo>
                    <a:pt x="3094" y="42"/>
                  </a:lnTo>
                  <a:lnTo>
                    <a:pt x="3090" y="42"/>
                  </a:lnTo>
                  <a:lnTo>
                    <a:pt x="3090" y="42"/>
                  </a:lnTo>
                  <a:lnTo>
                    <a:pt x="3090" y="42"/>
                  </a:lnTo>
                  <a:lnTo>
                    <a:pt x="3090" y="42"/>
                  </a:lnTo>
                  <a:lnTo>
                    <a:pt x="3090" y="42"/>
                  </a:lnTo>
                  <a:lnTo>
                    <a:pt x="3090" y="42"/>
                  </a:lnTo>
                  <a:lnTo>
                    <a:pt x="3088" y="42"/>
                  </a:lnTo>
                  <a:lnTo>
                    <a:pt x="3088" y="42"/>
                  </a:lnTo>
                  <a:lnTo>
                    <a:pt x="3086" y="42"/>
                  </a:lnTo>
                  <a:lnTo>
                    <a:pt x="3086" y="42"/>
                  </a:lnTo>
                  <a:lnTo>
                    <a:pt x="3082" y="42"/>
                  </a:lnTo>
                  <a:lnTo>
                    <a:pt x="3082" y="42"/>
                  </a:lnTo>
                  <a:lnTo>
                    <a:pt x="3080" y="40"/>
                  </a:lnTo>
                  <a:lnTo>
                    <a:pt x="3080" y="40"/>
                  </a:lnTo>
                  <a:lnTo>
                    <a:pt x="3078" y="42"/>
                  </a:lnTo>
                  <a:lnTo>
                    <a:pt x="3078" y="42"/>
                  </a:lnTo>
                  <a:lnTo>
                    <a:pt x="3076" y="42"/>
                  </a:lnTo>
                  <a:lnTo>
                    <a:pt x="3076" y="42"/>
                  </a:lnTo>
                  <a:lnTo>
                    <a:pt x="3076" y="42"/>
                  </a:lnTo>
                  <a:lnTo>
                    <a:pt x="3076" y="42"/>
                  </a:lnTo>
                  <a:lnTo>
                    <a:pt x="3072" y="42"/>
                  </a:lnTo>
                  <a:lnTo>
                    <a:pt x="3072" y="42"/>
                  </a:lnTo>
                  <a:lnTo>
                    <a:pt x="3070" y="42"/>
                  </a:lnTo>
                  <a:lnTo>
                    <a:pt x="3070" y="42"/>
                  </a:lnTo>
                  <a:lnTo>
                    <a:pt x="3070" y="42"/>
                  </a:lnTo>
                  <a:lnTo>
                    <a:pt x="3070" y="42"/>
                  </a:lnTo>
                  <a:lnTo>
                    <a:pt x="3066" y="40"/>
                  </a:lnTo>
                  <a:lnTo>
                    <a:pt x="3066" y="40"/>
                  </a:lnTo>
                  <a:lnTo>
                    <a:pt x="3058" y="42"/>
                  </a:lnTo>
                  <a:lnTo>
                    <a:pt x="3052" y="40"/>
                  </a:lnTo>
                  <a:lnTo>
                    <a:pt x="3052" y="40"/>
                  </a:lnTo>
                  <a:lnTo>
                    <a:pt x="3050" y="40"/>
                  </a:lnTo>
                  <a:lnTo>
                    <a:pt x="3050" y="40"/>
                  </a:lnTo>
                  <a:lnTo>
                    <a:pt x="3044" y="42"/>
                  </a:lnTo>
                  <a:lnTo>
                    <a:pt x="3044" y="42"/>
                  </a:lnTo>
                  <a:lnTo>
                    <a:pt x="3044" y="42"/>
                  </a:lnTo>
                  <a:lnTo>
                    <a:pt x="3044" y="42"/>
                  </a:lnTo>
                  <a:lnTo>
                    <a:pt x="3044" y="42"/>
                  </a:lnTo>
                  <a:lnTo>
                    <a:pt x="3044" y="42"/>
                  </a:lnTo>
                  <a:lnTo>
                    <a:pt x="3042" y="42"/>
                  </a:lnTo>
                  <a:lnTo>
                    <a:pt x="3042" y="42"/>
                  </a:lnTo>
                  <a:lnTo>
                    <a:pt x="3042" y="42"/>
                  </a:lnTo>
                  <a:lnTo>
                    <a:pt x="3042" y="42"/>
                  </a:lnTo>
                  <a:lnTo>
                    <a:pt x="3040" y="42"/>
                  </a:lnTo>
                  <a:lnTo>
                    <a:pt x="3040" y="42"/>
                  </a:lnTo>
                  <a:lnTo>
                    <a:pt x="3040" y="40"/>
                  </a:lnTo>
                  <a:lnTo>
                    <a:pt x="3040" y="40"/>
                  </a:lnTo>
                  <a:lnTo>
                    <a:pt x="3036" y="42"/>
                  </a:lnTo>
                  <a:lnTo>
                    <a:pt x="3036" y="42"/>
                  </a:lnTo>
                  <a:lnTo>
                    <a:pt x="3032" y="42"/>
                  </a:lnTo>
                  <a:lnTo>
                    <a:pt x="3032" y="42"/>
                  </a:lnTo>
                  <a:lnTo>
                    <a:pt x="3030" y="42"/>
                  </a:lnTo>
                  <a:lnTo>
                    <a:pt x="3030" y="42"/>
                  </a:lnTo>
                  <a:lnTo>
                    <a:pt x="3024" y="42"/>
                  </a:lnTo>
                  <a:lnTo>
                    <a:pt x="3024" y="42"/>
                  </a:lnTo>
                  <a:lnTo>
                    <a:pt x="3024" y="42"/>
                  </a:lnTo>
                  <a:lnTo>
                    <a:pt x="3022" y="42"/>
                  </a:lnTo>
                  <a:lnTo>
                    <a:pt x="3022" y="42"/>
                  </a:lnTo>
                  <a:lnTo>
                    <a:pt x="3020" y="42"/>
                  </a:lnTo>
                  <a:lnTo>
                    <a:pt x="3020" y="42"/>
                  </a:lnTo>
                  <a:lnTo>
                    <a:pt x="3014" y="42"/>
                  </a:lnTo>
                  <a:lnTo>
                    <a:pt x="3008" y="42"/>
                  </a:lnTo>
                  <a:lnTo>
                    <a:pt x="3008" y="42"/>
                  </a:lnTo>
                  <a:lnTo>
                    <a:pt x="3006" y="40"/>
                  </a:lnTo>
                  <a:lnTo>
                    <a:pt x="3004" y="42"/>
                  </a:lnTo>
                  <a:lnTo>
                    <a:pt x="3004" y="42"/>
                  </a:lnTo>
                  <a:lnTo>
                    <a:pt x="3002" y="40"/>
                  </a:lnTo>
                  <a:lnTo>
                    <a:pt x="3002" y="40"/>
                  </a:lnTo>
                  <a:lnTo>
                    <a:pt x="2998" y="40"/>
                  </a:lnTo>
                  <a:lnTo>
                    <a:pt x="2996" y="40"/>
                  </a:lnTo>
                  <a:lnTo>
                    <a:pt x="2996" y="40"/>
                  </a:lnTo>
                  <a:lnTo>
                    <a:pt x="2994" y="38"/>
                  </a:lnTo>
                  <a:lnTo>
                    <a:pt x="2994" y="38"/>
                  </a:lnTo>
                  <a:lnTo>
                    <a:pt x="2986" y="38"/>
                  </a:lnTo>
                  <a:lnTo>
                    <a:pt x="2986" y="38"/>
                  </a:lnTo>
                  <a:lnTo>
                    <a:pt x="2980" y="38"/>
                  </a:lnTo>
                  <a:lnTo>
                    <a:pt x="2976" y="38"/>
                  </a:lnTo>
                  <a:lnTo>
                    <a:pt x="2976" y="38"/>
                  </a:lnTo>
                  <a:lnTo>
                    <a:pt x="2972" y="38"/>
                  </a:lnTo>
                  <a:lnTo>
                    <a:pt x="2972" y="38"/>
                  </a:lnTo>
                  <a:lnTo>
                    <a:pt x="2970" y="38"/>
                  </a:lnTo>
                  <a:lnTo>
                    <a:pt x="2970" y="38"/>
                  </a:lnTo>
                  <a:lnTo>
                    <a:pt x="2962" y="40"/>
                  </a:lnTo>
                  <a:lnTo>
                    <a:pt x="2962" y="40"/>
                  </a:lnTo>
                  <a:lnTo>
                    <a:pt x="2954" y="38"/>
                  </a:lnTo>
                  <a:lnTo>
                    <a:pt x="2954" y="38"/>
                  </a:lnTo>
                  <a:lnTo>
                    <a:pt x="2946" y="40"/>
                  </a:lnTo>
                  <a:lnTo>
                    <a:pt x="2946" y="40"/>
                  </a:lnTo>
                  <a:lnTo>
                    <a:pt x="2942" y="38"/>
                  </a:lnTo>
                  <a:lnTo>
                    <a:pt x="2942" y="38"/>
                  </a:lnTo>
                  <a:lnTo>
                    <a:pt x="2940" y="38"/>
                  </a:lnTo>
                  <a:lnTo>
                    <a:pt x="2940" y="38"/>
                  </a:lnTo>
                  <a:lnTo>
                    <a:pt x="2934" y="36"/>
                  </a:lnTo>
                  <a:lnTo>
                    <a:pt x="2934" y="36"/>
                  </a:lnTo>
                  <a:lnTo>
                    <a:pt x="2934" y="36"/>
                  </a:lnTo>
                  <a:lnTo>
                    <a:pt x="2934" y="36"/>
                  </a:lnTo>
                  <a:lnTo>
                    <a:pt x="2934" y="36"/>
                  </a:lnTo>
                  <a:lnTo>
                    <a:pt x="2934" y="36"/>
                  </a:lnTo>
                  <a:lnTo>
                    <a:pt x="2932" y="36"/>
                  </a:lnTo>
                  <a:lnTo>
                    <a:pt x="2932" y="36"/>
                  </a:lnTo>
                  <a:lnTo>
                    <a:pt x="2930" y="36"/>
                  </a:lnTo>
                  <a:lnTo>
                    <a:pt x="2930" y="36"/>
                  </a:lnTo>
                  <a:lnTo>
                    <a:pt x="2926" y="36"/>
                  </a:lnTo>
                  <a:lnTo>
                    <a:pt x="2926" y="36"/>
                  </a:lnTo>
                  <a:lnTo>
                    <a:pt x="2920" y="36"/>
                  </a:lnTo>
                  <a:lnTo>
                    <a:pt x="2920" y="36"/>
                  </a:lnTo>
                  <a:lnTo>
                    <a:pt x="2920" y="36"/>
                  </a:lnTo>
                  <a:lnTo>
                    <a:pt x="2920" y="36"/>
                  </a:lnTo>
                  <a:lnTo>
                    <a:pt x="2918" y="38"/>
                  </a:lnTo>
                  <a:lnTo>
                    <a:pt x="2918" y="38"/>
                  </a:lnTo>
                  <a:lnTo>
                    <a:pt x="2914" y="38"/>
                  </a:lnTo>
                  <a:lnTo>
                    <a:pt x="2914" y="38"/>
                  </a:lnTo>
                  <a:lnTo>
                    <a:pt x="2910" y="36"/>
                  </a:lnTo>
                  <a:lnTo>
                    <a:pt x="2910" y="36"/>
                  </a:lnTo>
                  <a:lnTo>
                    <a:pt x="2904" y="36"/>
                  </a:lnTo>
                  <a:lnTo>
                    <a:pt x="2904" y="36"/>
                  </a:lnTo>
                  <a:lnTo>
                    <a:pt x="2902" y="36"/>
                  </a:lnTo>
                  <a:lnTo>
                    <a:pt x="2902" y="36"/>
                  </a:lnTo>
                  <a:lnTo>
                    <a:pt x="2902" y="36"/>
                  </a:lnTo>
                  <a:lnTo>
                    <a:pt x="2902" y="36"/>
                  </a:lnTo>
                  <a:lnTo>
                    <a:pt x="2900" y="36"/>
                  </a:lnTo>
                  <a:lnTo>
                    <a:pt x="2900" y="36"/>
                  </a:lnTo>
                  <a:lnTo>
                    <a:pt x="2898" y="36"/>
                  </a:lnTo>
                  <a:lnTo>
                    <a:pt x="2898" y="36"/>
                  </a:lnTo>
                  <a:lnTo>
                    <a:pt x="2898" y="36"/>
                  </a:lnTo>
                  <a:lnTo>
                    <a:pt x="2898" y="36"/>
                  </a:lnTo>
                  <a:lnTo>
                    <a:pt x="2898" y="34"/>
                  </a:lnTo>
                  <a:lnTo>
                    <a:pt x="2898" y="34"/>
                  </a:lnTo>
                  <a:lnTo>
                    <a:pt x="2896" y="34"/>
                  </a:lnTo>
                  <a:lnTo>
                    <a:pt x="2896" y="34"/>
                  </a:lnTo>
                  <a:lnTo>
                    <a:pt x="2892" y="34"/>
                  </a:lnTo>
                  <a:lnTo>
                    <a:pt x="2892" y="34"/>
                  </a:lnTo>
                  <a:lnTo>
                    <a:pt x="2892" y="34"/>
                  </a:lnTo>
                  <a:lnTo>
                    <a:pt x="2892" y="36"/>
                  </a:lnTo>
                  <a:lnTo>
                    <a:pt x="2892" y="36"/>
                  </a:lnTo>
                  <a:lnTo>
                    <a:pt x="2892" y="36"/>
                  </a:lnTo>
                  <a:lnTo>
                    <a:pt x="2892" y="36"/>
                  </a:lnTo>
                  <a:lnTo>
                    <a:pt x="2892" y="36"/>
                  </a:lnTo>
                  <a:lnTo>
                    <a:pt x="2890" y="36"/>
                  </a:lnTo>
                  <a:lnTo>
                    <a:pt x="2890" y="36"/>
                  </a:lnTo>
                  <a:lnTo>
                    <a:pt x="2888" y="36"/>
                  </a:lnTo>
                  <a:lnTo>
                    <a:pt x="2888" y="36"/>
                  </a:lnTo>
                  <a:lnTo>
                    <a:pt x="2886" y="36"/>
                  </a:lnTo>
                  <a:lnTo>
                    <a:pt x="2886" y="36"/>
                  </a:lnTo>
                  <a:lnTo>
                    <a:pt x="2884" y="36"/>
                  </a:lnTo>
                  <a:lnTo>
                    <a:pt x="2884" y="36"/>
                  </a:lnTo>
                  <a:lnTo>
                    <a:pt x="2878" y="36"/>
                  </a:lnTo>
                  <a:lnTo>
                    <a:pt x="2878" y="36"/>
                  </a:lnTo>
                  <a:lnTo>
                    <a:pt x="2874" y="34"/>
                  </a:lnTo>
                  <a:lnTo>
                    <a:pt x="2874" y="34"/>
                  </a:lnTo>
                  <a:lnTo>
                    <a:pt x="2872" y="34"/>
                  </a:lnTo>
                  <a:lnTo>
                    <a:pt x="2872" y="34"/>
                  </a:lnTo>
                  <a:lnTo>
                    <a:pt x="2870" y="34"/>
                  </a:lnTo>
                  <a:lnTo>
                    <a:pt x="2870" y="34"/>
                  </a:lnTo>
                  <a:lnTo>
                    <a:pt x="2866" y="34"/>
                  </a:lnTo>
                  <a:lnTo>
                    <a:pt x="2866" y="34"/>
                  </a:lnTo>
                  <a:lnTo>
                    <a:pt x="2864" y="34"/>
                  </a:lnTo>
                  <a:lnTo>
                    <a:pt x="2864" y="34"/>
                  </a:lnTo>
                  <a:lnTo>
                    <a:pt x="2862" y="34"/>
                  </a:lnTo>
                  <a:lnTo>
                    <a:pt x="2862" y="34"/>
                  </a:lnTo>
                  <a:lnTo>
                    <a:pt x="2862" y="34"/>
                  </a:lnTo>
                  <a:lnTo>
                    <a:pt x="2862" y="34"/>
                  </a:lnTo>
                  <a:lnTo>
                    <a:pt x="2860" y="34"/>
                  </a:lnTo>
                  <a:lnTo>
                    <a:pt x="2860" y="34"/>
                  </a:lnTo>
                  <a:lnTo>
                    <a:pt x="2860" y="34"/>
                  </a:lnTo>
                  <a:lnTo>
                    <a:pt x="2860" y="34"/>
                  </a:lnTo>
                  <a:lnTo>
                    <a:pt x="2858" y="34"/>
                  </a:lnTo>
                  <a:lnTo>
                    <a:pt x="2858" y="34"/>
                  </a:lnTo>
                  <a:lnTo>
                    <a:pt x="2858" y="36"/>
                  </a:lnTo>
                  <a:lnTo>
                    <a:pt x="2858" y="36"/>
                  </a:lnTo>
                  <a:lnTo>
                    <a:pt x="2858" y="36"/>
                  </a:lnTo>
                  <a:lnTo>
                    <a:pt x="2858" y="36"/>
                  </a:lnTo>
                  <a:lnTo>
                    <a:pt x="2858" y="36"/>
                  </a:lnTo>
                  <a:lnTo>
                    <a:pt x="2858" y="38"/>
                  </a:lnTo>
                  <a:lnTo>
                    <a:pt x="2858" y="38"/>
                  </a:lnTo>
                  <a:lnTo>
                    <a:pt x="2852" y="38"/>
                  </a:lnTo>
                  <a:lnTo>
                    <a:pt x="2852" y="38"/>
                  </a:lnTo>
                  <a:lnTo>
                    <a:pt x="2844" y="38"/>
                  </a:lnTo>
                  <a:lnTo>
                    <a:pt x="2844" y="38"/>
                  </a:lnTo>
                  <a:lnTo>
                    <a:pt x="2842" y="38"/>
                  </a:lnTo>
                  <a:lnTo>
                    <a:pt x="2842" y="38"/>
                  </a:lnTo>
                  <a:lnTo>
                    <a:pt x="2842" y="38"/>
                  </a:lnTo>
                  <a:lnTo>
                    <a:pt x="2842" y="38"/>
                  </a:lnTo>
                  <a:lnTo>
                    <a:pt x="2840" y="38"/>
                  </a:lnTo>
                  <a:lnTo>
                    <a:pt x="2840" y="38"/>
                  </a:lnTo>
                  <a:lnTo>
                    <a:pt x="2834" y="38"/>
                  </a:lnTo>
                  <a:lnTo>
                    <a:pt x="2834" y="38"/>
                  </a:lnTo>
                  <a:lnTo>
                    <a:pt x="2832" y="38"/>
                  </a:lnTo>
                  <a:lnTo>
                    <a:pt x="2832" y="38"/>
                  </a:lnTo>
                  <a:lnTo>
                    <a:pt x="2832" y="38"/>
                  </a:lnTo>
                  <a:lnTo>
                    <a:pt x="2832" y="38"/>
                  </a:lnTo>
                  <a:lnTo>
                    <a:pt x="2830" y="38"/>
                  </a:lnTo>
                  <a:lnTo>
                    <a:pt x="2830" y="38"/>
                  </a:lnTo>
                  <a:lnTo>
                    <a:pt x="2830" y="38"/>
                  </a:lnTo>
                  <a:lnTo>
                    <a:pt x="2830" y="38"/>
                  </a:lnTo>
                  <a:lnTo>
                    <a:pt x="2828" y="38"/>
                  </a:lnTo>
                  <a:lnTo>
                    <a:pt x="2828" y="38"/>
                  </a:lnTo>
                  <a:lnTo>
                    <a:pt x="2826" y="38"/>
                  </a:lnTo>
                  <a:lnTo>
                    <a:pt x="2826" y="38"/>
                  </a:lnTo>
                  <a:lnTo>
                    <a:pt x="2826" y="38"/>
                  </a:lnTo>
                  <a:lnTo>
                    <a:pt x="2826" y="38"/>
                  </a:lnTo>
                  <a:lnTo>
                    <a:pt x="2826" y="38"/>
                  </a:lnTo>
                  <a:lnTo>
                    <a:pt x="2826" y="38"/>
                  </a:lnTo>
                  <a:lnTo>
                    <a:pt x="2824" y="38"/>
                  </a:lnTo>
                  <a:lnTo>
                    <a:pt x="2824" y="38"/>
                  </a:lnTo>
                  <a:lnTo>
                    <a:pt x="2820" y="38"/>
                  </a:lnTo>
                  <a:lnTo>
                    <a:pt x="2816" y="38"/>
                  </a:lnTo>
                  <a:lnTo>
                    <a:pt x="2816" y="38"/>
                  </a:lnTo>
                  <a:lnTo>
                    <a:pt x="2814" y="38"/>
                  </a:lnTo>
                  <a:lnTo>
                    <a:pt x="2814" y="38"/>
                  </a:lnTo>
                  <a:lnTo>
                    <a:pt x="2806" y="38"/>
                  </a:lnTo>
                  <a:lnTo>
                    <a:pt x="2806" y="38"/>
                  </a:lnTo>
                  <a:lnTo>
                    <a:pt x="2804" y="38"/>
                  </a:lnTo>
                  <a:lnTo>
                    <a:pt x="2804" y="38"/>
                  </a:lnTo>
                  <a:lnTo>
                    <a:pt x="2796" y="38"/>
                  </a:lnTo>
                  <a:lnTo>
                    <a:pt x="2796" y="38"/>
                  </a:lnTo>
                  <a:lnTo>
                    <a:pt x="2794" y="38"/>
                  </a:lnTo>
                  <a:lnTo>
                    <a:pt x="2794" y="38"/>
                  </a:lnTo>
                  <a:lnTo>
                    <a:pt x="2792" y="38"/>
                  </a:lnTo>
                  <a:lnTo>
                    <a:pt x="2792" y="38"/>
                  </a:lnTo>
                  <a:lnTo>
                    <a:pt x="2792" y="38"/>
                  </a:lnTo>
                  <a:lnTo>
                    <a:pt x="2792" y="38"/>
                  </a:lnTo>
                  <a:lnTo>
                    <a:pt x="2790" y="38"/>
                  </a:lnTo>
                  <a:lnTo>
                    <a:pt x="2790" y="38"/>
                  </a:lnTo>
                  <a:lnTo>
                    <a:pt x="2790" y="38"/>
                  </a:lnTo>
                  <a:lnTo>
                    <a:pt x="2790" y="38"/>
                  </a:lnTo>
                  <a:lnTo>
                    <a:pt x="2786" y="38"/>
                  </a:lnTo>
                  <a:lnTo>
                    <a:pt x="2784" y="38"/>
                  </a:lnTo>
                  <a:lnTo>
                    <a:pt x="2784" y="38"/>
                  </a:lnTo>
                  <a:lnTo>
                    <a:pt x="2782" y="38"/>
                  </a:lnTo>
                  <a:lnTo>
                    <a:pt x="2782" y="38"/>
                  </a:lnTo>
                  <a:lnTo>
                    <a:pt x="2780" y="38"/>
                  </a:lnTo>
                  <a:lnTo>
                    <a:pt x="2780" y="38"/>
                  </a:lnTo>
                  <a:lnTo>
                    <a:pt x="2776" y="38"/>
                  </a:lnTo>
                  <a:lnTo>
                    <a:pt x="2776" y="38"/>
                  </a:lnTo>
                  <a:lnTo>
                    <a:pt x="2772" y="38"/>
                  </a:lnTo>
                  <a:lnTo>
                    <a:pt x="2772" y="38"/>
                  </a:lnTo>
                  <a:lnTo>
                    <a:pt x="2772" y="38"/>
                  </a:lnTo>
                  <a:lnTo>
                    <a:pt x="2772" y="38"/>
                  </a:lnTo>
                  <a:lnTo>
                    <a:pt x="2770" y="38"/>
                  </a:lnTo>
                  <a:lnTo>
                    <a:pt x="2770" y="38"/>
                  </a:lnTo>
                  <a:lnTo>
                    <a:pt x="2770" y="38"/>
                  </a:lnTo>
                  <a:lnTo>
                    <a:pt x="2770" y="38"/>
                  </a:lnTo>
                  <a:lnTo>
                    <a:pt x="2768" y="38"/>
                  </a:lnTo>
                  <a:lnTo>
                    <a:pt x="2768" y="38"/>
                  </a:lnTo>
                  <a:lnTo>
                    <a:pt x="2764" y="38"/>
                  </a:lnTo>
                  <a:lnTo>
                    <a:pt x="2764" y="38"/>
                  </a:lnTo>
                  <a:lnTo>
                    <a:pt x="2762" y="38"/>
                  </a:lnTo>
                  <a:lnTo>
                    <a:pt x="2762" y="38"/>
                  </a:lnTo>
                  <a:lnTo>
                    <a:pt x="2762" y="36"/>
                  </a:lnTo>
                  <a:lnTo>
                    <a:pt x="2762" y="36"/>
                  </a:lnTo>
                  <a:lnTo>
                    <a:pt x="2762" y="36"/>
                  </a:lnTo>
                  <a:lnTo>
                    <a:pt x="2762" y="36"/>
                  </a:lnTo>
                  <a:lnTo>
                    <a:pt x="2760" y="36"/>
                  </a:lnTo>
                  <a:lnTo>
                    <a:pt x="2760" y="36"/>
                  </a:lnTo>
                  <a:lnTo>
                    <a:pt x="2754" y="36"/>
                  </a:lnTo>
                  <a:lnTo>
                    <a:pt x="2754" y="36"/>
                  </a:lnTo>
                  <a:lnTo>
                    <a:pt x="2750" y="36"/>
                  </a:lnTo>
                  <a:lnTo>
                    <a:pt x="2750" y="36"/>
                  </a:lnTo>
                  <a:lnTo>
                    <a:pt x="2750" y="36"/>
                  </a:lnTo>
                  <a:lnTo>
                    <a:pt x="2750" y="36"/>
                  </a:lnTo>
                  <a:lnTo>
                    <a:pt x="2748" y="36"/>
                  </a:lnTo>
                  <a:lnTo>
                    <a:pt x="2748" y="36"/>
                  </a:lnTo>
                  <a:lnTo>
                    <a:pt x="2746" y="36"/>
                  </a:lnTo>
                  <a:lnTo>
                    <a:pt x="2746" y="36"/>
                  </a:lnTo>
                  <a:lnTo>
                    <a:pt x="2744" y="38"/>
                  </a:lnTo>
                  <a:lnTo>
                    <a:pt x="2744" y="38"/>
                  </a:lnTo>
                  <a:lnTo>
                    <a:pt x="2742" y="38"/>
                  </a:lnTo>
                  <a:lnTo>
                    <a:pt x="2738" y="38"/>
                  </a:lnTo>
                  <a:lnTo>
                    <a:pt x="2738" y="38"/>
                  </a:lnTo>
                  <a:lnTo>
                    <a:pt x="2738" y="38"/>
                  </a:lnTo>
                  <a:lnTo>
                    <a:pt x="2738" y="38"/>
                  </a:lnTo>
                  <a:lnTo>
                    <a:pt x="2736" y="38"/>
                  </a:lnTo>
                  <a:lnTo>
                    <a:pt x="2736" y="38"/>
                  </a:lnTo>
                  <a:lnTo>
                    <a:pt x="2728" y="38"/>
                  </a:lnTo>
                  <a:lnTo>
                    <a:pt x="2728" y="38"/>
                  </a:lnTo>
                  <a:lnTo>
                    <a:pt x="2724" y="38"/>
                  </a:lnTo>
                  <a:lnTo>
                    <a:pt x="2724" y="38"/>
                  </a:lnTo>
                  <a:lnTo>
                    <a:pt x="2720" y="36"/>
                  </a:lnTo>
                  <a:lnTo>
                    <a:pt x="2720" y="36"/>
                  </a:lnTo>
                  <a:lnTo>
                    <a:pt x="2720" y="36"/>
                  </a:lnTo>
                  <a:lnTo>
                    <a:pt x="2720" y="36"/>
                  </a:lnTo>
                  <a:lnTo>
                    <a:pt x="2716" y="38"/>
                  </a:lnTo>
                  <a:lnTo>
                    <a:pt x="2716" y="38"/>
                  </a:lnTo>
                  <a:lnTo>
                    <a:pt x="2712" y="38"/>
                  </a:lnTo>
                  <a:lnTo>
                    <a:pt x="2712" y="38"/>
                  </a:lnTo>
                  <a:lnTo>
                    <a:pt x="2710" y="38"/>
                  </a:lnTo>
                  <a:lnTo>
                    <a:pt x="2706" y="38"/>
                  </a:lnTo>
                  <a:lnTo>
                    <a:pt x="2706" y="38"/>
                  </a:lnTo>
                  <a:lnTo>
                    <a:pt x="2700" y="38"/>
                  </a:lnTo>
                  <a:lnTo>
                    <a:pt x="2700" y="38"/>
                  </a:lnTo>
                  <a:lnTo>
                    <a:pt x="2694" y="38"/>
                  </a:lnTo>
                  <a:lnTo>
                    <a:pt x="2694" y="38"/>
                  </a:lnTo>
                  <a:lnTo>
                    <a:pt x="2692" y="36"/>
                  </a:lnTo>
                  <a:lnTo>
                    <a:pt x="2692" y="36"/>
                  </a:lnTo>
                  <a:lnTo>
                    <a:pt x="2688" y="36"/>
                  </a:lnTo>
                  <a:lnTo>
                    <a:pt x="2688" y="36"/>
                  </a:lnTo>
                  <a:lnTo>
                    <a:pt x="2686" y="36"/>
                  </a:lnTo>
                  <a:lnTo>
                    <a:pt x="2686" y="36"/>
                  </a:lnTo>
                  <a:lnTo>
                    <a:pt x="2684" y="36"/>
                  </a:lnTo>
                  <a:lnTo>
                    <a:pt x="2684" y="36"/>
                  </a:lnTo>
                  <a:lnTo>
                    <a:pt x="2682" y="36"/>
                  </a:lnTo>
                  <a:lnTo>
                    <a:pt x="2682" y="36"/>
                  </a:lnTo>
                  <a:lnTo>
                    <a:pt x="2682" y="36"/>
                  </a:lnTo>
                  <a:lnTo>
                    <a:pt x="2682" y="36"/>
                  </a:lnTo>
                  <a:lnTo>
                    <a:pt x="2680" y="36"/>
                  </a:lnTo>
                  <a:lnTo>
                    <a:pt x="2680" y="36"/>
                  </a:lnTo>
                  <a:lnTo>
                    <a:pt x="2680" y="36"/>
                  </a:lnTo>
                  <a:lnTo>
                    <a:pt x="2680" y="36"/>
                  </a:lnTo>
                  <a:lnTo>
                    <a:pt x="2678" y="36"/>
                  </a:lnTo>
                  <a:lnTo>
                    <a:pt x="2678" y="36"/>
                  </a:lnTo>
                  <a:lnTo>
                    <a:pt x="2678" y="36"/>
                  </a:lnTo>
                  <a:lnTo>
                    <a:pt x="2678" y="36"/>
                  </a:lnTo>
                  <a:lnTo>
                    <a:pt x="2678" y="36"/>
                  </a:lnTo>
                  <a:lnTo>
                    <a:pt x="2678" y="36"/>
                  </a:lnTo>
                  <a:lnTo>
                    <a:pt x="2676" y="36"/>
                  </a:lnTo>
                  <a:lnTo>
                    <a:pt x="2676" y="36"/>
                  </a:lnTo>
                  <a:lnTo>
                    <a:pt x="2670" y="36"/>
                  </a:lnTo>
                  <a:lnTo>
                    <a:pt x="2670" y="36"/>
                  </a:lnTo>
                  <a:lnTo>
                    <a:pt x="2664" y="38"/>
                  </a:lnTo>
                  <a:lnTo>
                    <a:pt x="2664" y="38"/>
                  </a:lnTo>
                  <a:lnTo>
                    <a:pt x="2660" y="38"/>
                  </a:lnTo>
                  <a:lnTo>
                    <a:pt x="2660" y="38"/>
                  </a:lnTo>
                  <a:lnTo>
                    <a:pt x="2656" y="38"/>
                  </a:lnTo>
                  <a:lnTo>
                    <a:pt x="2656" y="38"/>
                  </a:lnTo>
                  <a:lnTo>
                    <a:pt x="2656" y="38"/>
                  </a:lnTo>
                  <a:lnTo>
                    <a:pt x="2656" y="38"/>
                  </a:lnTo>
                  <a:lnTo>
                    <a:pt x="2654" y="38"/>
                  </a:lnTo>
                  <a:lnTo>
                    <a:pt x="2654" y="38"/>
                  </a:lnTo>
                  <a:lnTo>
                    <a:pt x="2648" y="38"/>
                  </a:lnTo>
                  <a:lnTo>
                    <a:pt x="2648" y="38"/>
                  </a:lnTo>
                  <a:lnTo>
                    <a:pt x="2644" y="38"/>
                  </a:lnTo>
                  <a:lnTo>
                    <a:pt x="2644" y="38"/>
                  </a:lnTo>
                  <a:lnTo>
                    <a:pt x="2642" y="38"/>
                  </a:lnTo>
                  <a:lnTo>
                    <a:pt x="2642" y="38"/>
                  </a:lnTo>
                  <a:lnTo>
                    <a:pt x="2640" y="38"/>
                  </a:lnTo>
                  <a:lnTo>
                    <a:pt x="2640" y="38"/>
                  </a:lnTo>
                  <a:lnTo>
                    <a:pt x="2636" y="40"/>
                  </a:lnTo>
                  <a:lnTo>
                    <a:pt x="2636" y="40"/>
                  </a:lnTo>
                  <a:lnTo>
                    <a:pt x="2634" y="40"/>
                  </a:lnTo>
                  <a:lnTo>
                    <a:pt x="2634" y="40"/>
                  </a:lnTo>
                  <a:lnTo>
                    <a:pt x="2632" y="40"/>
                  </a:lnTo>
                  <a:lnTo>
                    <a:pt x="2632" y="40"/>
                  </a:lnTo>
                  <a:lnTo>
                    <a:pt x="2630" y="40"/>
                  </a:lnTo>
                  <a:lnTo>
                    <a:pt x="2630" y="40"/>
                  </a:lnTo>
                  <a:lnTo>
                    <a:pt x="2630" y="40"/>
                  </a:lnTo>
                  <a:lnTo>
                    <a:pt x="2630" y="40"/>
                  </a:lnTo>
                  <a:lnTo>
                    <a:pt x="2628" y="40"/>
                  </a:lnTo>
                  <a:lnTo>
                    <a:pt x="2628" y="40"/>
                  </a:lnTo>
                  <a:lnTo>
                    <a:pt x="2624" y="40"/>
                  </a:lnTo>
                  <a:lnTo>
                    <a:pt x="2624" y="40"/>
                  </a:lnTo>
                  <a:lnTo>
                    <a:pt x="2624" y="38"/>
                  </a:lnTo>
                  <a:lnTo>
                    <a:pt x="2624" y="38"/>
                  </a:lnTo>
                  <a:lnTo>
                    <a:pt x="2618" y="38"/>
                  </a:lnTo>
                  <a:lnTo>
                    <a:pt x="2618" y="38"/>
                  </a:lnTo>
                  <a:lnTo>
                    <a:pt x="2616" y="38"/>
                  </a:lnTo>
                  <a:lnTo>
                    <a:pt x="2616" y="38"/>
                  </a:lnTo>
                  <a:lnTo>
                    <a:pt x="2614" y="38"/>
                  </a:lnTo>
                  <a:lnTo>
                    <a:pt x="2614" y="38"/>
                  </a:lnTo>
                  <a:lnTo>
                    <a:pt x="2614" y="38"/>
                  </a:lnTo>
                  <a:lnTo>
                    <a:pt x="2614" y="38"/>
                  </a:lnTo>
                  <a:lnTo>
                    <a:pt x="2612" y="38"/>
                  </a:lnTo>
                  <a:lnTo>
                    <a:pt x="2612" y="38"/>
                  </a:lnTo>
                  <a:lnTo>
                    <a:pt x="2608" y="38"/>
                  </a:lnTo>
                  <a:lnTo>
                    <a:pt x="2608" y="38"/>
                  </a:lnTo>
                  <a:lnTo>
                    <a:pt x="2604" y="38"/>
                  </a:lnTo>
                  <a:lnTo>
                    <a:pt x="2604" y="38"/>
                  </a:lnTo>
                  <a:lnTo>
                    <a:pt x="2602" y="36"/>
                  </a:lnTo>
                  <a:lnTo>
                    <a:pt x="2602" y="36"/>
                  </a:lnTo>
                  <a:lnTo>
                    <a:pt x="2600" y="36"/>
                  </a:lnTo>
                  <a:lnTo>
                    <a:pt x="2600" y="36"/>
                  </a:lnTo>
                  <a:lnTo>
                    <a:pt x="2600" y="36"/>
                  </a:lnTo>
                  <a:lnTo>
                    <a:pt x="2600" y="36"/>
                  </a:lnTo>
                  <a:lnTo>
                    <a:pt x="2598" y="34"/>
                  </a:lnTo>
                  <a:lnTo>
                    <a:pt x="2598" y="34"/>
                  </a:lnTo>
                  <a:lnTo>
                    <a:pt x="2596" y="34"/>
                  </a:lnTo>
                  <a:lnTo>
                    <a:pt x="2596" y="34"/>
                  </a:lnTo>
                  <a:lnTo>
                    <a:pt x="2588" y="34"/>
                  </a:lnTo>
                  <a:lnTo>
                    <a:pt x="2588" y="34"/>
                  </a:lnTo>
                  <a:lnTo>
                    <a:pt x="2584" y="34"/>
                  </a:lnTo>
                  <a:lnTo>
                    <a:pt x="2584" y="34"/>
                  </a:lnTo>
                  <a:lnTo>
                    <a:pt x="2570" y="34"/>
                  </a:lnTo>
                  <a:lnTo>
                    <a:pt x="2570" y="34"/>
                  </a:lnTo>
                  <a:lnTo>
                    <a:pt x="2568" y="34"/>
                  </a:lnTo>
                  <a:lnTo>
                    <a:pt x="2568" y="34"/>
                  </a:lnTo>
                  <a:lnTo>
                    <a:pt x="2566" y="34"/>
                  </a:lnTo>
                  <a:lnTo>
                    <a:pt x="2566" y="34"/>
                  </a:lnTo>
                  <a:lnTo>
                    <a:pt x="2562" y="36"/>
                  </a:lnTo>
                  <a:lnTo>
                    <a:pt x="2562" y="36"/>
                  </a:lnTo>
                  <a:lnTo>
                    <a:pt x="2556" y="36"/>
                  </a:lnTo>
                  <a:lnTo>
                    <a:pt x="2556" y="36"/>
                  </a:lnTo>
                  <a:lnTo>
                    <a:pt x="2552" y="34"/>
                  </a:lnTo>
                  <a:lnTo>
                    <a:pt x="2552" y="34"/>
                  </a:lnTo>
                  <a:lnTo>
                    <a:pt x="2544" y="34"/>
                  </a:lnTo>
                  <a:lnTo>
                    <a:pt x="2544" y="34"/>
                  </a:lnTo>
                  <a:lnTo>
                    <a:pt x="2542" y="34"/>
                  </a:lnTo>
                  <a:lnTo>
                    <a:pt x="2542" y="34"/>
                  </a:lnTo>
                  <a:lnTo>
                    <a:pt x="2536" y="34"/>
                  </a:lnTo>
                  <a:lnTo>
                    <a:pt x="2536" y="34"/>
                  </a:lnTo>
                  <a:lnTo>
                    <a:pt x="2532" y="36"/>
                  </a:lnTo>
                  <a:lnTo>
                    <a:pt x="2532" y="36"/>
                  </a:lnTo>
                  <a:lnTo>
                    <a:pt x="2528" y="36"/>
                  </a:lnTo>
                  <a:lnTo>
                    <a:pt x="2528" y="36"/>
                  </a:lnTo>
                  <a:lnTo>
                    <a:pt x="2526" y="36"/>
                  </a:lnTo>
                  <a:lnTo>
                    <a:pt x="2526" y="36"/>
                  </a:lnTo>
                  <a:lnTo>
                    <a:pt x="2524" y="36"/>
                  </a:lnTo>
                  <a:lnTo>
                    <a:pt x="2524" y="36"/>
                  </a:lnTo>
                  <a:lnTo>
                    <a:pt x="2520" y="36"/>
                  </a:lnTo>
                  <a:lnTo>
                    <a:pt x="2520" y="36"/>
                  </a:lnTo>
                  <a:lnTo>
                    <a:pt x="2516" y="38"/>
                  </a:lnTo>
                  <a:lnTo>
                    <a:pt x="2516" y="38"/>
                  </a:lnTo>
                  <a:lnTo>
                    <a:pt x="2516" y="38"/>
                  </a:lnTo>
                  <a:lnTo>
                    <a:pt x="2516" y="38"/>
                  </a:lnTo>
                  <a:lnTo>
                    <a:pt x="2516" y="38"/>
                  </a:lnTo>
                  <a:lnTo>
                    <a:pt x="2516" y="38"/>
                  </a:lnTo>
                  <a:lnTo>
                    <a:pt x="2516" y="38"/>
                  </a:lnTo>
                  <a:lnTo>
                    <a:pt x="2516" y="38"/>
                  </a:lnTo>
                  <a:lnTo>
                    <a:pt x="2512" y="38"/>
                  </a:lnTo>
                  <a:lnTo>
                    <a:pt x="2512" y="38"/>
                  </a:lnTo>
                  <a:lnTo>
                    <a:pt x="2512" y="36"/>
                  </a:lnTo>
                  <a:lnTo>
                    <a:pt x="2512" y="36"/>
                  </a:lnTo>
                  <a:lnTo>
                    <a:pt x="2510" y="36"/>
                  </a:lnTo>
                  <a:lnTo>
                    <a:pt x="2510" y="36"/>
                  </a:lnTo>
                  <a:lnTo>
                    <a:pt x="2508" y="36"/>
                  </a:lnTo>
                  <a:lnTo>
                    <a:pt x="2508" y="36"/>
                  </a:lnTo>
                  <a:lnTo>
                    <a:pt x="2506" y="36"/>
                  </a:lnTo>
                  <a:lnTo>
                    <a:pt x="2506" y="36"/>
                  </a:lnTo>
                  <a:lnTo>
                    <a:pt x="2504" y="36"/>
                  </a:lnTo>
                  <a:lnTo>
                    <a:pt x="2504" y="36"/>
                  </a:lnTo>
                  <a:lnTo>
                    <a:pt x="2504" y="36"/>
                  </a:lnTo>
                  <a:lnTo>
                    <a:pt x="2504" y="36"/>
                  </a:lnTo>
                  <a:lnTo>
                    <a:pt x="2504" y="36"/>
                  </a:lnTo>
                  <a:lnTo>
                    <a:pt x="2504" y="36"/>
                  </a:lnTo>
                  <a:lnTo>
                    <a:pt x="2504" y="36"/>
                  </a:lnTo>
                  <a:lnTo>
                    <a:pt x="2504" y="36"/>
                  </a:lnTo>
                  <a:lnTo>
                    <a:pt x="2500" y="36"/>
                  </a:lnTo>
                  <a:lnTo>
                    <a:pt x="2500" y="36"/>
                  </a:lnTo>
                  <a:lnTo>
                    <a:pt x="2496" y="36"/>
                  </a:lnTo>
                  <a:lnTo>
                    <a:pt x="2496" y="36"/>
                  </a:lnTo>
                  <a:lnTo>
                    <a:pt x="2492" y="36"/>
                  </a:lnTo>
                  <a:lnTo>
                    <a:pt x="2492" y="36"/>
                  </a:lnTo>
                  <a:lnTo>
                    <a:pt x="2488" y="36"/>
                  </a:lnTo>
                  <a:lnTo>
                    <a:pt x="2488" y="36"/>
                  </a:lnTo>
                  <a:lnTo>
                    <a:pt x="2488" y="36"/>
                  </a:lnTo>
                  <a:lnTo>
                    <a:pt x="2488" y="36"/>
                  </a:lnTo>
                  <a:lnTo>
                    <a:pt x="2484" y="36"/>
                  </a:lnTo>
                  <a:lnTo>
                    <a:pt x="2484" y="36"/>
                  </a:lnTo>
                  <a:lnTo>
                    <a:pt x="2482" y="36"/>
                  </a:lnTo>
                  <a:lnTo>
                    <a:pt x="2482" y="36"/>
                  </a:lnTo>
                  <a:lnTo>
                    <a:pt x="2482" y="36"/>
                  </a:lnTo>
                  <a:lnTo>
                    <a:pt x="2482" y="36"/>
                  </a:lnTo>
                  <a:lnTo>
                    <a:pt x="2482" y="36"/>
                  </a:lnTo>
                  <a:lnTo>
                    <a:pt x="2482" y="36"/>
                  </a:lnTo>
                  <a:lnTo>
                    <a:pt x="2480" y="36"/>
                  </a:lnTo>
                  <a:lnTo>
                    <a:pt x="2480" y="36"/>
                  </a:lnTo>
                  <a:lnTo>
                    <a:pt x="2480" y="36"/>
                  </a:lnTo>
                  <a:lnTo>
                    <a:pt x="2480" y="36"/>
                  </a:lnTo>
                  <a:lnTo>
                    <a:pt x="2474" y="36"/>
                  </a:lnTo>
                  <a:lnTo>
                    <a:pt x="2474" y="36"/>
                  </a:lnTo>
                  <a:lnTo>
                    <a:pt x="2470" y="36"/>
                  </a:lnTo>
                  <a:lnTo>
                    <a:pt x="2470" y="36"/>
                  </a:lnTo>
                  <a:lnTo>
                    <a:pt x="2466" y="38"/>
                  </a:lnTo>
                  <a:lnTo>
                    <a:pt x="2466" y="38"/>
                  </a:lnTo>
                  <a:lnTo>
                    <a:pt x="2464" y="36"/>
                  </a:lnTo>
                  <a:lnTo>
                    <a:pt x="2464" y="36"/>
                  </a:lnTo>
                  <a:lnTo>
                    <a:pt x="2458" y="38"/>
                  </a:lnTo>
                  <a:lnTo>
                    <a:pt x="2458" y="38"/>
                  </a:lnTo>
                  <a:lnTo>
                    <a:pt x="2458" y="38"/>
                  </a:lnTo>
                  <a:lnTo>
                    <a:pt x="2458" y="38"/>
                  </a:lnTo>
                  <a:lnTo>
                    <a:pt x="2456" y="38"/>
                  </a:lnTo>
                  <a:lnTo>
                    <a:pt x="2456" y="38"/>
                  </a:lnTo>
                  <a:lnTo>
                    <a:pt x="2456" y="38"/>
                  </a:lnTo>
                  <a:lnTo>
                    <a:pt x="2456" y="38"/>
                  </a:lnTo>
                  <a:lnTo>
                    <a:pt x="2452" y="36"/>
                  </a:lnTo>
                  <a:lnTo>
                    <a:pt x="2452" y="36"/>
                  </a:lnTo>
                  <a:lnTo>
                    <a:pt x="2448" y="38"/>
                  </a:lnTo>
                  <a:lnTo>
                    <a:pt x="2448" y="38"/>
                  </a:lnTo>
                  <a:lnTo>
                    <a:pt x="2446" y="38"/>
                  </a:lnTo>
                  <a:lnTo>
                    <a:pt x="2446" y="38"/>
                  </a:lnTo>
                  <a:lnTo>
                    <a:pt x="2442" y="40"/>
                  </a:lnTo>
                  <a:lnTo>
                    <a:pt x="2442" y="40"/>
                  </a:lnTo>
                  <a:lnTo>
                    <a:pt x="2438" y="40"/>
                  </a:lnTo>
                  <a:lnTo>
                    <a:pt x="2438" y="40"/>
                  </a:lnTo>
                  <a:lnTo>
                    <a:pt x="2432" y="38"/>
                  </a:lnTo>
                  <a:lnTo>
                    <a:pt x="2432" y="38"/>
                  </a:lnTo>
                  <a:lnTo>
                    <a:pt x="2432" y="38"/>
                  </a:lnTo>
                  <a:lnTo>
                    <a:pt x="2432" y="38"/>
                  </a:lnTo>
                  <a:lnTo>
                    <a:pt x="2430" y="36"/>
                  </a:lnTo>
                  <a:lnTo>
                    <a:pt x="2430" y="36"/>
                  </a:lnTo>
                  <a:lnTo>
                    <a:pt x="2428" y="36"/>
                  </a:lnTo>
                  <a:lnTo>
                    <a:pt x="2428" y="36"/>
                  </a:lnTo>
                  <a:lnTo>
                    <a:pt x="2424" y="34"/>
                  </a:lnTo>
                  <a:lnTo>
                    <a:pt x="2424" y="34"/>
                  </a:lnTo>
                  <a:lnTo>
                    <a:pt x="2420" y="34"/>
                  </a:lnTo>
                  <a:lnTo>
                    <a:pt x="2420" y="34"/>
                  </a:lnTo>
                  <a:lnTo>
                    <a:pt x="2416" y="36"/>
                  </a:lnTo>
                  <a:lnTo>
                    <a:pt x="2416" y="36"/>
                  </a:lnTo>
                  <a:lnTo>
                    <a:pt x="2414" y="36"/>
                  </a:lnTo>
                  <a:lnTo>
                    <a:pt x="2414" y="36"/>
                  </a:lnTo>
                  <a:lnTo>
                    <a:pt x="2412" y="36"/>
                  </a:lnTo>
                  <a:lnTo>
                    <a:pt x="2412" y="36"/>
                  </a:lnTo>
                  <a:lnTo>
                    <a:pt x="2408" y="36"/>
                  </a:lnTo>
                  <a:lnTo>
                    <a:pt x="2408" y="36"/>
                  </a:lnTo>
                  <a:lnTo>
                    <a:pt x="2406" y="36"/>
                  </a:lnTo>
                  <a:lnTo>
                    <a:pt x="2406" y="36"/>
                  </a:lnTo>
                  <a:lnTo>
                    <a:pt x="2402" y="36"/>
                  </a:lnTo>
                  <a:lnTo>
                    <a:pt x="2402" y="36"/>
                  </a:lnTo>
                  <a:lnTo>
                    <a:pt x="2402" y="38"/>
                  </a:lnTo>
                  <a:lnTo>
                    <a:pt x="2402" y="38"/>
                  </a:lnTo>
                  <a:lnTo>
                    <a:pt x="2402" y="38"/>
                  </a:lnTo>
                  <a:lnTo>
                    <a:pt x="2402" y="38"/>
                  </a:lnTo>
                  <a:lnTo>
                    <a:pt x="2402" y="38"/>
                  </a:lnTo>
                  <a:lnTo>
                    <a:pt x="2402" y="38"/>
                  </a:lnTo>
                  <a:lnTo>
                    <a:pt x="2400" y="38"/>
                  </a:lnTo>
                  <a:lnTo>
                    <a:pt x="2400" y="38"/>
                  </a:lnTo>
                  <a:lnTo>
                    <a:pt x="2400" y="38"/>
                  </a:lnTo>
                  <a:lnTo>
                    <a:pt x="2400" y="38"/>
                  </a:lnTo>
                  <a:lnTo>
                    <a:pt x="2400" y="38"/>
                  </a:lnTo>
                  <a:lnTo>
                    <a:pt x="2400" y="38"/>
                  </a:lnTo>
                  <a:lnTo>
                    <a:pt x="2398" y="38"/>
                  </a:lnTo>
                  <a:lnTo>
                    <a:pt x="2398" y="38"/>
                  </a:lnTo>
                  <a:lnTo>
                    <a:pt x="2396" y="36"/>
                  </a:lnTo>
                  <a:lnTo>
                    <a:pt x="2396" y="36"/>
                  </a:lnTo>
                  <a:lnTo>
                    <a:pt x="2394" y="36"/>
                  </a:lnTo>
                  <a:lnTo>
                    <a:pt x="2394" y="36"/>
                  </a:lnTo>
                  <a:lnTo>
                    <a:pt x="2392" y="36"/>
                  </a:lnTo>
                  <a:lnTo>
                    <a:pt x="2392" y="36"/>
                  </a:lnTo>
                  <a:lnTo>
                    <a:pt x="2388" y="36"/>
                  </a:lnTo>
                  <a:lnTo>
                    <a:pt x="2388" y="36"/>
                  </a:lnTo>
                  <a:lnTo>
                    <a:pt x="2384" y="34"/>
                  </a:lnTo>
                  <a:lnTo>
                    <a:pt x="2384" y="34"/>
                  </a:lnTo>
                  <a:lnTo>
                    <a:pt x="2380" y="36"/>
                  </a:lnTo>
                  <a:lnTo>
                    <a:pt x="2380" y="36"/>
                  </a:lnTo>
                  <a:lnTo>
                    <a:pt x="2374" y="36"/>
                  </a:lnTo>
                  <a:lnTo>
                    <a:pt x="2374" y="36"/>
                  </a:lnTo>
                  <a:lnTo>
                    <a:pt x="2372" y="38"/>
                  </a:lnTo>
                  <a:lnTo>
                    <a:pt x="2372" y="38"/>
                  </a:lnTo>
                  <a:lnTo>
                    <a:pt x="2368" y="38"/>
                  </a:lnTo>
                  <a:lnTo>
                    <a:pt x="2368" y="38"/>
                  </a:lnTo>
                  <a:lnTo>
                    <a:pt x="2366" y="38"/>
                  </a:lnTo>
                  <a:lnTo>
                    <a:pt x="2366" y="38"/>
                  </a:lnTo>
                  <a:lnTo>
                    <a:pt x="2366" y="38"/>
                  </a:lnTo>
                  <a:lnTo>
                    <a:pt x="2366" y="38"/>
                  </a:lnTo>
                  <a:lnTo>
                    <a:pt x="2364" y="36"/>
                  </a:lnTo>
                  <a:lnTo>
                    <a:pt x="2364" y="36"/>
                  </a:lnTo>
                  <a:lnTo>
                    <a:pt x="2356" y="36"/>
                  </a:lnTo>
                  <a:lnTo>
                    <a:pt x="2356" y="36"/>
                  </a:lnTo>
                  <a:lnTo>
                    <a:pt x="2354" y="34"/>
                  </a:lnTo>
                  <a:lnTo>
                    <a:pt x="2354" y="34"/>
                  </a:lnTo>
                  <a:lnTo>
                    <a:pt x="2352" y="34"/>
                  </a:lnTo>
                  <a:lnTo>
                    <a:pt x="2352" y="34"/>
                  </a:lnTo>
                  <a:lnTo>
                    <a:pt x="2350" y="34"/>
                  </a:lnTo>
                  <a:lnTo>
                    <a:pt x="2350" y="34"/>
                  </a:lnTo>
                  <a:lnTo>
                    <a:pt x="2344" y="34"/>
                  </a:lnTo>
                  <a:lnTo>
                    <a:pt x="2344" y="34"/>
                  </a:lnTo>
                  <a:lnTo>
                    <a:pt x="2342" y="36"/>
                  </a:lnTo>
                  <a:lnTo>
                    <a:pt x="2342" y="36"/>
                  </a:lnTo>
                  <a:lnTo>
                    <a:pt x="2338" y="36"/>
                  </a:lnTo>
                  <a:lnTo>
                    <a:pt x="2338" y="36"/>
                  </a:lnTo>
                  <a:lnTo>
                    <a:pt x="2334" y="38"/>
                  </a:lnTo>
                  <a:lnTo>
                    <a:pt x="2334" y="38"/>
                  </a:lnTo>
                  <a:lnTo>
                    <a:pt x="2328" y="36"/>
                  </a:lnTo>
                  <a:lnTo>
                    <a:pt x="2328" y="36"/>
                  </a:lnTo>
                  <a:lnTo>
                    <a:pt x="2328" y="36"/>
                  </a:lnTo>
                  <a:lnTo>
                    <a:pt x="2328" y="36"/>
                  </a:lnTo>
                  <a:lnTo>
                    <a:pt x="2326" y="36"/>
                  </a:lnTo>
                  <a:lnTo>
                    <a:pt x="2326" y="36"/>
                  </a:lnTo>
                  <a:lnTo>
                    <a:pt x="2324" y="34"/>
                  </a:lnTo>
                  <a:lnTo>
                    <a:pt x="2324" y="34"/>
                  </a:lnTo>
                  <a:lnTo>
                    <a:pt x="2320" y="34"/>
                  </a:lnTo>
                  <a:lnTo>
                    <a:pt x="2320" y="34"/>
                  </a:lnTo>
                  <a:lnTo>
                    <a:pt x="2318" y="34"/>
                  </a:lnTo>
                  <a:lnTo>
                    <a:pt x="2318" y="34"/>
                  </a:lnTo>
                  <a:lnTo>
                    <a:pt x="2312" y="34"/>
                  </a:lnTo>
                  <a:lnTo>
                    <a:pt x="2312" y="34"/>
                  </a:lnTo>
                  <a:lnTo>
                    <a:pt x="2306" y="34"/>
                  </a:lnTo>
                  <a:lnTo>
                    <a:pt x="2306" y="34"/>
                  </a:lnTo>
                  <a:lnTo>
                    <a:pt x="2300" y="34"/>
                  </a:lnTo>
                  <a:lnTo>
                    <a:pt x="2300" y="34"/>
                  </a:lnTo>
                  <a:lnTo>
                    <a:pt x="2294" y="36"/>
                  </a:lnTo>
                  <a:lnTo>
                    <a:pt x="2294" y="36"/>
                  </a:lnTo>
                  <a:lnTo>
                    <a:pt x="2294" y="36"/>
                  </a:lnTo>
                  <a:lnTo>
                    <a:pt x="2294" y="36"/>
                  </a:lnTo>
                  <a:lnTo>
                    <a:pt x="2292" y="36"/>
                  </a:lnTo>
                  <a:lnTo>
                    <a:pt x="2292" y="36"/>
                  </a:lnTo>
                  <a:lnTo>
                    <a:pt x="2290" y="34"/>
                  </a:lnTo>
                  <a:lnTo>
                    <a:pt x="2290" y="34"/>
                  </a:lnTo>
                  <a:lnTo>
                    <a:pt x="2286" y="34"/>
                  </a:lnTo>
                  <a:lnTo>
                    <a:pt x="2286" y="34"/>
                  </a:lnTo>
                  <a:lnTo>
                    <a:pt x="2284" y="34"/>
                  </a:lnTo>
                  <a:lnTo>
                    <a:pt x="2284" y="34"/>
                  </a:lnTo>
                  <a:lnTo>
                    <a:pt x="2282" y="32"/>
                  </a:lnTo>
                  <a:lnTo>
                    <a:pt x="2282" y="32"/>
                  </a:lnTo>
                  <a:lnTo>
                    <a:pt x="2276" y="34"/>
                  </a:lnTo>
                  <a:lnTo>
                    <a:pt x="2276" y="34"/>
                  </a:lnTo>
                  <a:lnTo>
                    <a:pt x="2272" y="36"/>
                  </a:lnTo>
                  <a:lnTo>
                    <a:pt x="2272" y="36"/>
                  </a:lnTo>
                  <a:lnTo>
                    <a:pt x="2262" y="36"/>
                  </a:lnTo>
                  <a:lnTo>
                    <a:pt x="2262" y="36"/>
                  </a:lnTo>
                  <a:lnTo>
                    <a:pt x="2258" y="34"/>
                  </a:lnTo>
                  <a:lnTo>
                    <a:pt x="2258" y="34"/>
                  </a:lnTo>
                  <a:lnTo>
                    <a:pt x="2254" y="36"/>
                  </a:lnTo>
                  <a:lnTo>
                    <a:pt x="2254" y="36"/>
                  </a:lnTo>
                  <a:lnTo>
                    <a:pt x="2252" y="36"/>
                  </a:lnTo>
                  <a:lnTo>
                    <a:pt x="2248" y="34"/>
                  </a:lnTo>
                  <a:lnTo>
                    <a:pt x="2248" y="34"/>
                  </a:lnTo>
                  <a:lnTo>
                    <a:pt x="2244" y="34"/>
                  </a:lnTo>
                  <a:lnTo>
                    <a:pt x="2244" y="34"/>
                  </a:lnTo>
                  <a:lnTo>
                    <a:pt x="2244" y="34"/>
                  </a:lnTo>
                  <a:lnTo>
                    <a:pt x="2244" y="34"/>
                  </a:lnTo>
                  <a:lnTo>
                    <a:pt x="2242" y="34"/>
                  </a:lnTo>
                  <a:lnTo>
                    <a:pt x="2242" y="34"/>
                  </a:lnTo>
                  <a:lnTo>
                    <a:pt x="2238" y="36"/>
                  </a:lnTo>
                  <a:lnTo>
                    <a:pt x="2238" y="36"/>
                  </a:lnTo>
                  <a:lnTo>
                    <a:pt x="2238" y="36"/>
                  </a:lnTo>
                  <a:lnTo>
                    <a:pt x="2238" y="36"/>
                  </a:lnTo>
                  <a:lnTo>
                    <a:pt x="2234" y="36"/>
                  </a:lnTo>
                  <a:lnTo>
                    <a:pt x="2234" y="36"/>
                  </a:lnTo>
                  <a:lnTo>
                    <a:pt x="2234" y="36"/>
                  </a:lnTo>
                  <a:lnTo>
                    <a:pt x="2234" y="36"/>
                  </a:lnTo>
                  <a:lnTo>
                    <a:pt x="2234" y="36"/>
                  </a:lnTo>
                  <a:lnTo>
                    <a:pt x="2234" y="36"/>
                  </a:lnTo>
                  <a:lnTo>
                    <a:pt x="2226" y="38"/>
                  </a:lnTo>
                  <a:lnTo>
                    <a:pt x="2226" y="38"/>
                  </a:lnTo>
                  <a:lnTo>
                    <a:pt x="2218" y="38"/>
                  </a:lnTo>
                  <a:lnTo>
                    <a:pt x="2218" y="38"/>
                  </a:lnTo>
                  <a:lnTo>
                    <a:pt x="2216" y="40"/>
                  </a:lnTo>
                  <a:lnTo>
                    <a:pt x="2216" y="40"/>
                  </a:lnTo>
                  <a:lnTo>
                    <a:pt x="2212" y="40"/>
                  </a:lnTo>
                  <a:lnTo>
                    <a:pt x="2212" y="40"/>
                  </a:lnTo>
                  <a:lnTo>
                    <a:pt x="2210" y="38"/>
                  </a:lnTo>
                  <a:lnTo>
                    <a:pt x="2210" y="38"/>
                  </a:lnTo>
                  <a:lnTo>
                    <a:pt x="2208" y="36"/>
                  </a:lnTo>
                  <a:lnTo>
                    <a:pt x="2208" y="36"/>
                  </a:lnTo>
                  <a:lnTo>
                    <a:pt x="2204" y="36"/>
                  </a:lnTo>
                  <a:lnTo>
                    <a:pt x="2200" y="36"/>
                  </a:lnTo>
                  <a:lnTo>
                    <a:pt x="2200" y="36"/>
                  </a:lnTo>
                  <a:lnTo>
                    <a:pt x="2194" y="36"/>
                  </a:lnTo>
                  <a:lnTo>
                    <a:pt x="2194" y="36"/>
                  </a:lnTo>
                  <a:lnTo>
                    <a:pt x="2194" y="36"/>
                  </a:lnTo>
                  <a:lnTo>
                    <a:pt x="2194" y="36"/>
                  </a:lnTo>
                  <a:lnTo>
                    <a:pt x="2190" y="36"/>
                  </a:lnTo>
                  <a:lnTo>
                    <a:pt x="2190" y="36"/>
                  </a:lnTo>
                  <a:lnTo>
                    <a:pt x="2186" y="36"/>
                  </a:lnTo>
                  <a:lnTo>
                    <a:pt x="2186" y="36"/>
                  </a:lnTo>
                  <a:lnTo>
                    <a:pt x="2184" y="36"/>
                  </a:lnTo>
                  <a:lnTo>
                    <a:pt x="2184" y="36"/>
                  </a:lnTo>
                  <a:lnTo>
                    <a:pt x="2178" y="36"/>
                  </a:lnTo>
                  <a:lnTo>
                    <a:pt x="2178" y="36"/>
                  </a:lnTo>
                  <a:lnTo>
                    <a:pt x="2170" y="36"/>
                  </a:lnTo>
                  <a:lnTo>
                    <a:pt x="2170" y="36"/>
                  </a:lnTo>
                  <a:lnTo>
                    <a:pt x="2168" y="38"/>
                  </a:lnTo>
                  <a:lnTo>
                    <a:pt x="2168" y="38"/>
                  </a:lnTo>
                  <a:lnTo>
                    <a:pt x="2164" y="38"/>
                  </a:lnTo>
                  <a:lnTo>
                    <a:pt x="2164" y="38"/>
                  </a:lnTo>
                  <a:lnTo>
                    <a:pt x="2162" y="38"/>
                  </a:lnTo>
                  <a:lnTo>
                    <a:pt x="2162" y="38"/>
                  </a:lnTo>
                  <a:lnTo>
                    <a:pt x="2158" y="38"/>
                  </a:lnTo>
                  <a:lnTo>
                    <a:pt x="2158" y="38"/>
                  </a:lnTo>
                  <a:lnTo>
                    <a:pt x="2154" y="36"/>
                  </a:lnTo>
                  <a:lnTo>
                    <a:pt x="2154" y="36"/>
                  </a:lnTo>
                  <a:lnTo>
                    <a:pt x="2148" y="38"/>
                  </a:lnTo>
                  <a:lnTo>
                    <a:pt x="2148" y="38"/>
                  </a:lnTo>
                  <a:lnTo>
                    <a:pt x="2144" y="36"/>
                  </a:lnTo>
                  <a:lnTo>
                    <a:pt x="2144" y="36"/>
                  </a:lnTo>
                  <a:lnTo>
                    <a:pt x="2140" y="36"/>
                  </a:lnTo>
                  <a:lnTo>
                    <a:pt x="2140" y="36"/>
                  </a:lnTo>
                  <a:lnTo>
                    <a:pt x="2130" y="36"/>
                  </a:lnTo>
                  <a:lnTo>
                    <a:pt x="2130" y="36"/>
                  </a:lnTo>
                  <a:lnTo>
                    <a:pt x="2128" y="36"/>
                  </a:lnTo>
                  <a:lnTo>
                    <a:pt x="2128" y="36"/>
                  </a:lnTo>
                  <a:lnTo>
                    <a:pt x="2124" y="36"/>
                  </a:lnTo>
                  <a:lnTo>
                    <a:pt x="2118" y="36"/>
                  </a:lnTo>
                  <a:lnTo>
                    <a:pt x="2118" y="36"/>
                  </a:lnTo>
                  <a:lnTo>
                    <a:pt x="2114" y="36"/>
                  </a:lnTo>
                  <a:lnTo>
                    <a:pt x="2110" y="38"/>
                  </a:lnTo>
                  <a:lnTo>
                    <a:pt x="2110" y="38"/>
                  </a:lnTo>
                  <a:lnTo>
                    <a:pt x="2102" y="38"/>
                  </a:lnTo>
                  <a:lnTo>
                    <a:pt x="2102" y="38"/>
                  </a:lnTo>
                  <a:lnTo>
                    <a:pt x="2100" y="36"/>
                  </a:lnTo>
                  <a:lnTo>
                    <a:pt x="2100" y="36"/>
                  </a:lnTo>
                  <a:lnTo>
                    <a:pt x="2096" y="36"/>
                  </a:lnTo>
                  <a:lnTo>
                    <a:pt x="2092" y="36"/>
                  </a:lnTo>
                  <a:lnTo>
                    <a:pt x="2092" y="36"/>
                  </a:lnTo>
                  <a:lnTo>
                    <a:pt x="2090" y="38"/>
                  </a:lnTo>
                  <a:lnTo>
                    <a:pt x="2090" y="38"/>
                  </a:lnTo>
                  <a:lnTo>
                    <a:pt x="2088" y="38"/>
                  </a:lnTo>
                  <a:lnTo>
                    <a:pt x="2088" y="38"/>
                  </a:lnTo>
                  <a:lnTo>
                    <a:pt x="2082" y="38"/>
                  </a:lnTo>
                  <a:lnTo>
                    <a:pt x="2082" y="38"/>
                  </a:lnTo>
                  <a:lnTo>
                    <a:pt x="2078" y="40"/>
                  </a:lnTo>
                  <a:lnTo>
                    <a:pt x="2078" y="40"/>
                  </a:lnTo>
                  <a:lnTo>
                    <a:pt x="2078" y="40"/>
                  </a:lnTo>
                  <a:lnTo>
                    <a:pt x="2078" y="40"/>
                  </a:lnTo>
                  <a:lnTo>
                    <a:pt x="2074" y="40"/>
                  </a:lnTo>
                  <a:lnTo>
                    <a:pt x="2074" y="40"/>
                  </a:lnTo>
                  <a:lnTo>
                    <a:pt x="2074" y="40"/>
                  </a:lnTo>
                  <a:lnTo>
                    <a:pt x="2074" y="40"/>
                  </a:lnTo>
                  <a:lnTo>
                    <a:pt x="2074" y="40"/>
                  </a:lnTo>
                  <a:lnTo>
                    <a:pt x="2074" y="40"/>
                  </a:lnTo>
                  <a:lnTo>
                    <a:pt x="2072" y="40"/>
                  </a:lnTo>
                  <a:lnTo>
                    <a:pt x="2072" y="40"/>
                  </a:lnTo>
                  <a:lnTo>
                    <a:pt x="2068" y="40"/>
                  </a:lnTo>
                  <a:lnTo>
                    <a:pt x="2068" y="40"/>
                  </a:lnTo>
                  <a:lnTo>
                    <a:pt x="2062" y="40"/>
                  </a:lnTo>
                  <a:lnTo>
                    <a:pt x="2058" y="38"/>
                  </a:lnTo>
                  <a:lnTo>
                    <a:pt x="2058" y="38"/>
                  </a:lnTo>
                  <a:lnTo>
                    <a:pt x="2052" y="38"/>
                  </a:lnTo>
                  <a:lnTo>
                    <a:pt x="2052" y="38"/>
                  </a:lnTo>
                  <a:lnTo>
                    <a:pt x="2046" y="40"/>
                  </a:lnTo>
                  <a:lnTo>
                    <a:pt x="2042" y="40"/>
                  </a:lnTo>
                  <a:lnTo>
                    <a:pt x="2042" y="40"/>
                  </a:lnTo>
                  <a:lnTo>
                    <a:pt x="2040" y="40"/>
                  </a:lnTo>
                  <a:lnTo>
                    <a:pt x="2040" y="40"/>
                  </a:lnTo>
                  <a:lnTo>
                    <a:pt x="2036" y="40"/>
                  </a:lnTo>
                  <a:lnTo>
                    <a:pt x="2036" y="40"/>
                  </a:lnTo>
                  <a:lnTo>
                    <a:pt x="2030" y="40"/>
                  </a:lnTo>
                  <a:lnTo>
                    <a:pt x="2030" y="40"/>
                  </a:lnTo>
                  <a:lnTo>
                    <a:pt x="2024" y="40"/>
                  </a:lnTo>
                  <a:lnTo>
                    <a:pt x="2024" y="40"/>
                  </a:lnTo>
                  <a:lnTo>
                    <a:pt x="2020" y="40"/>
                  </a:lnTo>
                  <a:lnTo>
                    <a:pt x="2020" y="40"/>
                  </a:lnTo>
                  <a:lnTo>
                    <a:pt x="2018" y="40"/>
                  </a:lnTo>
                  <a:lnTo>
                    <a:pt x="2018" y="40"/>
                  </a:lnTo>
                  <a:lnTo>
                    <a:pt x="2016" y="40"/>
                  </a:lnTo>
                  <a:lnTo>
                    <a:pt x="2016" y="40"/>
                  </a:lnTo>
                  <a:lnTo>
                    <a:pt x="2016" y="40"/>
                  </a:lnTo>
                  <a:lnTo>
                    <a:pt x="2016" y="40"/>
                  </a:lnTo>
                  <a:lnTo>
                    <a:pt x="2016" y="38"/>
                  </a:lnTo>
                  <a:lnTo>
                    <a:pt x="2016" y="38"/>
                  </a:lnTo>
                  <a:lnTo>
                    <a:pt x="2010" y="40"/>
                  </a:lnTo>
                  <a:lnTo>
                    <a:pt x="2010" y="40"/>
                  </a:lnTo>
                  <a:lnTo>
                    <a:pt x="2010" y="40"/>
                  </a:lnTo>
                  <a:lnTo>
                    <a:pt x="2010" y="40"/>
                  </a:lnTo>
                  <a:lnTo>
                    <a:pt x="2008" y="40"/>
                  </a:lnTo>
                  <a:lnTo>
                    <a:pt x="2008" y="40"/>
                  </a:lnTo>
                  <a:lnTo>
                    <a:pt x="2006" y="40"/>
                  </a:lnTo>
                  <a:lnTo>
                    <a:pt x="2006" y="40"/>
                  </a:lnTo>
                  <a:lnTo>
                    <a:pt x="2000" y="40"/>
                  </a:lnTo>
                  <a:lnTo>
                    <a:pt x="2000" y="40"/>
                  </a:lnTo>
                  <a:lnTo>
                    <a:pt x="1998" y="40"/>
                  </a:lnTo>
                  <a:lnTo>
                    <a:pt x="1998" y="40"/>
                  </a:lnTo>
                  <a:lnTo>
                    <a:pt x="1996" y="40"/>
                  </a:lnTo>
                  <a:lnTo>
                    <a:pt x="1996" y="40"/>
                  </a:lnTo>
                  <a:lnTo>
                    <a:pt x="1994" y="40"/>
                  </a:lnTo>
                  <a:lnTo>
                    <a:pt x="1994" y="40"/>
                  </a:lnTo>
                  <a:lnTo>
                    <a:pt x="1988" y="38"/>
                  </a:lnTo>
                  <a:lnTo>
                    <a:pt x="1988" y="38"/>
                  </a:lnTo>
                  <a:lnTo>
                    <a:pt x="1984" y="38"/>
                  </a:lnTo>
                  <a:lnTo>
                    <a:pt x="1984" y="38"/>
                  </a:lnTo>
                  <a:lnTo>
                    <a:pt x="1976" y="38"/>
                  </a:lnTo>
                  <a:lnTo>
                    <a:pt x="1976" y="38"/>
                  </a:lnTo>
                  <a:lnTo>
                    <a:pt x="1972" y="38"/>
                  </a:lnTo>
                  <a:lnTo>
                    <a:pt x="1972" y="38"/>
                  </a:lnTo>
                  <a:lnTo>
                    <a:pt x="1968" y="40"/>
                  </a:lnTo>
                  <a:lnTo>
                    <a:pt x="1968" y="40"/>
                  </a:lnTo>
                  <a:lnTo>
                    <a:pt x="1964" y="40"/>
                  </a:lnTo>
                  <a:lnTo>
                    <a:pt x="1964" y="40"/>
                  </a:lnTo>
                  <a:lnTo>
                    <a:pt x="1960" y="40"/>
                  </a:lnTo>
                  <a:lnTo>
                    <a:pt x="1960" y="40"/>
                  </a:lnTo>
                  <a:lnTo>
                    <a:pt x="1958" y="40"/>
                  </a:lnTo>
                  <a:lnTo>
                    <a:pt x="1958" y="40"/>
                  </a:lnTo>
                  <a:lnTo>
                    <a:pt x="1950" y="40"/>
                  </a:lnTo>
                  <a:lnTo>
                    <a:pt x="1950" y="40"/>
                  </a:lnTo>
                  <a:lnTo>
                    <a:pt x="1948" y="40"/>
                  </a:lnTo>
                  <a:lnTo>
                    <a:pt x="1948" y="40"/>
                  </a:lnTo>
                  <a:lnTo>
                    <a:pt x="1948" y="40"/>
                  </a:lnTo>
                  <a:lnTo>
                    <a:pt x="1948" y="40"/>
                  </a:lnTo>
                  <a:lnTo>
                    <a:pt x="1948" y="40"/>
                  </a:lnTo>
                  <a:lnTo>
                    <a:pt x="1948" y="40"/>
                  </a:lnTo>
                  <a:lnTo>
                    <a:pt x="1948" y="40"/>
                  </a:lnTo>
                  <a:lnTo>
                    <a:pt x="1948" y="40"/>
                  </a:lnTo>
                  <a:lnTo>
                    <a:pt x="1946" y="40"/>
                  </a:lnTo>
                  <a:lnTo>
                    <a:pt x="1946" y="40"/>
                  </a:lnTo>
                  <a:lnTo>
                    <a:pt x="1944" y="40"/>
                  </a:lnTo>
                  <a:lnTo>
                    <a:pt x="1944" y="40"/>
                  </a:lnTo>
                  <a:lnTo>
                    <a:pt x="1944" y="40"/>
                  </a:lnTo>
                  <a:lnTo>
                    <a:pt x="1944" y="40"/>
                  </a:lnTo>
                  <a:lnTo>
                    <a:pt x="1944" y="40"/>
                  </a:lnTo>
                  <a:lnTo>
                    <a:pt x="1944" y="40"/>
                  </a:lnTo>
                  <a:lnTo>
                    <a:pt x="1942" y="40"/>
                  </a:lnTo>
                  <a:lnTo>
                    <a:pt x="1942" y="40"/>
                  </a:lnTo>
                  <a:lnTo>
                    <a:pt x="1942" y="40"/>
                  </a:lnTo>
                  <a:lnTo>
                    <a:pt x="1942" y="40"/>
                  </a:lnTo>
                  <a:lnTo>
                    <a:pt x="1934" y="40"/>
                  </a:lnTo>
                  <a:lnTo>
                    <a:pt x="1934" y="40"/>
                  </a:lnTo>
                  <a:lnTo>
                    <a:pt x="1932" y="40"/>
                  </a:lnTo>
                  <a:lnTo>
                    <a:pt x="1932" y="40"/>
                  </a:lnTo>
                  <a:lnTo>
                    <a:pt x="1932" y="40"/>
                  </a:lnTo>
                  <a:lnTo>
                    <a:pt x="1932" y="40"/>
                  </a:lnTo>
                  <a:lnTo>
                    <a:pt x="1932" y="40"/>
                  </a:lnTo>
                  <a:lnTo>
                    <a:pt x="1928" y="40"/>
                  </a:lnTo>
                  <a:lnTo>
                    <a:pt x="1924" y="40"/>
                  </a:lnTo>
                  <a:lnTo>
                    <a:pt x="1924" y="40"/>
                  </a:lnTo>
                  <a:lnTo>
                    <a:pt x="1924" y="40"/>
                  </a:lnTo>
                  <a:lnTo>
                    <a:pt x="1924" y="40"/>
                  </a:lnTo>
                  <a:lnTo>
                    <a:pt x="1922" y="40"/>
                  </a:lnTo>
                  <a:lnTo>
                    <a:pt x="1922" y="40"/>
                  </a:lnTo>
                  <a:lnTo>
                    <a:pt x="1918" y="40"/>
                  </a:lnTo>
                  <a:lnTo>
                    <a:pt x="1918" y="40"/>
                  </a:lnTo>
                  <a:lnTo>
                    <a:pt x="1914" y="40"/>
                  </a:lnTo>
                  <a:lnTo>
                    <a:pt x="1914" y="40"/>
                  </a:lnTo>
                  <a:lnTo>
                    <a:pt x="1910" y="40"/>
                  </a:lnTo>
                  <a:lnTo>
                    <a:pt x="1910" y="40"/>
                  </a:lnTo>
                  <a:lnTo>
                    <a:pt x="1908" y="40"/>
                  </a:lnTo>
                  <a:lnTo>
                    <a:pt x="1908" y="40"/>
                  </a:lnTo>
                  <a:lnTo>
                    <a:pt x="1906" y="42"/>
                  </a:lnTo>
                  <a:lnTo>
                    <a:pt x="1906" y="42"/>
                  </a:lnTo>
                  <a:lnTo>
                    <a:pt x="1900" y="42"/>
                  </a:lnTo>
                  <a:lnTo>
                    <a:pt x="1900" y="42"/>
                  </a:lnTo>
                  <a:lnTo>
                    <a:pt x="1900" y="42"/>
                  </a:lnTo>
                  <a:lnTo>
                    <a:pt x="1900" y="42"/>
                  </a:lnTo>
                  <a:lnTo>
                    <a:pt x="1896" y="42"/>
                  </a:lnTo>
                  <a:lnTo>
                    <a:pt x="1896" y="42"/>
                  </a:lnTo>
                  <a:lnTo>
                    <a:pt x="1896" y="42"/>
                  </a:lnTo>
                  <a:lnTo>
                    <a:pt x="1896" y="42"/>
                  </a:lnTo>
                  <a:lnTo>
                    <a:pt x="1894" y="42"/>
                  </a:lnTo>
                  <a:lnTo>
                    <a:pt x="1894" y="42"/>
                  </a:lnTo>
                  <a:lnTo>
                    <a:pt x="1888" y="42"/>
                  </a:lnTo>
                  <a:lnTo>
                    <a:pt x="1888" y="42"/>
                  </a:lnTo>
                  <a:lnTo>
                    <a:pt x="1886" y="42"/>
                  </a:lnTo>
                  <a:lnTo>
                    <a:pt x="1886" y="42"/>
                  </a:lnTo>
                  <a:lnTo>
                    <a:pt x="1886" y="42"/>
                  </a:lnTo>
                  <a:lnTo>
                    <a:pt x="1886" y="42"/>
                  </a:lnTo>
                  <a:lnTo>
                    <a:pt x="1884" y="40"/>
                  </a:lnTo>
                  <a:lnTo>
                    <a:pt x="1884" y="40"/>
                  </a:lnTo>
                  <a:lnTo>
                    <a:pt x="1882" y="42"/>
                  </a:lnTo>
                  <a:lnTo>
                    <a:pt x="1882" y="42"/>
                  </a:lnTo>
                  <a:lnTo>
                    <a:pt x="1882" y="40"/>
                  </a:lnTo>
                  <a:lnTo>
                    <a:pt x="1882" y="40"/>
                  </a:lnTo>
                  <a:lnTo>
                    <a:pt x="1882" y="40"/>
                  </a:lnTo>
                  <a:lnTo>
                    <a:pt x="1882" y="40"/>
                  </a:lnTo>
                  <a:lnTo>
                    <a:pt x="1880" y="40"/>
                  </a:lnTo>
                  <a:lnTo>
                    <a:pt x="1880" y="40"/>
                  </a:lnTo>
                  <a:lnTo>
                    <a:pt x="1876" y="40"/>
                  </a:lnTo>
                  <a:lnTo>
                    <a:pt x="1876" y="40"/>
                  </a:lnTo>
                  <a:lnTo>
                    <a:pt x="1874" y="42"/>
                  </a:lnTo>
                  <a:lnTo>
                    <a:pt x="1874" y="42"/>
                  </a:lnTo>
                  <a:lnTo>
                    <a:pt x="1870" y="42"/>
                  </a:lnTo>
                  <a:lnTo>
                    <a:pt x="1870" y="42"/>
                  </a:lnTo>
                  <a:lnTo>
                    <a:pt x="1866" y="44"/>
                  </a:lnTo>
                  <a:lnTo>
                    <a:pt x="1866" y="44"/>
                  </a:lnTo>
                  <a:lnTo>
                    <a:pt x="1860" y="42"/>
                  </a:lnTo>
                  <a:lnTo>
                    <a:pt x="1860" y="42"/>
                  </a:lnTo>
                  <a:lnTo>
                    <a:pt x="1856" y="42"/>
                  </a:lnTo>
                  <a:lnTo>
                    <a:pt x="1856" y="42"/>
                  </a:lnTo>
                  <a:lnTo>
                    <a:pt x="1848" y="42"/>
                  </a:lnTo>
                  <a:lnTo>
                    <a:pt x="1848" y="42"/>
                  </a:lnTo>
                  <a:lnTo>
                    <a:pt x="1846" y="42"/>
                  </a:lnTo>
                  <a:lnTo>
                    <a:pt x="1846" y="42"/>
                  </a:lnTo>
                  <a:lnTo>
                    <a:pt x="1842" y="42"/>
                  </a:lnTo>
                  <a:lnTo>
                    <a:pt x="1842" y="42"/>
                  </a:lnTo>
                  <a:lnTo>
                    <a:pt x="1842" y="42"/>
                  </a:lnTo>
                  <a:lnTo>
                    <a:pt x="1842" y="42"/>
                  </a:lnTo>
                  <a:lnTo>
                    <a:pt x="1840" y="42"/>
                  </a:lnTo>
                  <a:lnTo>
                    <a:pt x="1840" y="42"/>
                  </a:lnTo>
                  <a:lnTo>
                    <a:pt x="1840" y="42"/>
                  </a:lnTo>
                  <a:lnTo>
                    <a:pt x="1840" y="42"/>
                  </a:lnTo>
                  <a:lnTo>
                    <a:pt x="1836" y="42"/>
                  </a:lnTo>
                  <a:lnTo>
                    <a:pt x="1832" y="42"/>
                  </a:lnTo>
                  <a:lnTo>
                    <a:pt x="1832" y="42"/>
                  </a:lnTo>
                  <a:lnTo>
                    <a:pt x="1832" y="38"/>
                  </a:lnTo>
                  <a:lnTo>
                    <a:pt x="1832" y="38"/>
                  </a:lnTo>
                  <a:lnTo>
                    <a:pt x="1830" y="38"/>
                  </a:lnTo>
                  <a:lnTo>
                    <a:pt x="1830" y="38"/>
                  </a:lnTo>
                  <a:lnTo>
                    <a:pt x="1828" y="40"/>
                  </a:lnTo>
                  <a:lnTo>
                    <a:pt x="1828" y="40"/>
                  </a:lnTo>
                  <a:lnTo>
                    <a:pt x="1826" y="40"/>
                  </a:lnTo>
                  <a:lnTo>
                    <a:pt x="1826" y="40"/>
                  </a:lnTo>
                  <a:lnTo>
                    <a:pt x="1820" y="40"/>
                  </a:lnTo>
                  <a:lnTo>
                    <a:pt x="1820" y="40"/>
                  </a:lnTo>
                  <a:lnTo>
                    <a:pt x="1820" y="40"/>
                  </a:lnTo>
                  <a:lnTo>
                    <a:pt x="1820" y="40"/>
                  </a:lnTo>
                  <a:lnTo>
                    <a:pt x="1816" y="38"/>
                  </a:lnTo>
                  <a:lnTo>
                    <a:pt x="1816" y="38"/>
                  </a:lnTo>
                  <a:lnTo>
                    <a:pt x="1814" y="38"/>
                  </a:lnTo>
                  <a:lnTo>
                    <a:pt x="1812" y="40"/>
                  </a:lnTo>
                  <a:lnTo>
                    <a:pt x="1812" y="40"/>
                  </a:lnTo>
                  <a:lnTo>
                    <a:pt x="1812" y="42"/>
                  </a:lnTo>
                  <a:lnTo>
                    <a:pt x="1812" y="42"/>
                  </a:lnTo>
                  <a:lnTo>
                    <a:pt x="1804" y="42"/>
                  </a:lnTo>
                  <a:lnTo>
                    <a:pt x="1804" y="42"/>
                  </a:lnTo>
                  <a:lnTo>
                    <a:pt x="1798" y="42"/>
                  </a:lnTo>
                  <a:lnTo>
                    <a:pt x="1798" y="42"/>
                  </a:lnTo>
                  <a:lnTo>
                    <a:pt x="1790" y="44"/>
                  </a:lnTo>
                  <a:lnTo>
                    <a:pt x="1790" y="44"/>
                  </a:lnTo>
                  <a:lnTo>
                    <a:pt x="1786" y="44"/>
                  </a:lnTo>
                  <a:lnTo>
                    <a:pt x="1782" y="44"/>
                  </a:lnTo>
                  <a:lnTo>
                    <a:pt x="1782" y="44"/>
                  </a:lnTo>
                  <a:lnTo>
                    <a:pt x="1778" y="44"/>
                  </a:lnTo>
                  <a:lnTo>
                    <a:pt x="1778" y="44"/>
                  </a:lnTo>
                  <a:lnTo>
                    <a:pt x="1774" y="44"/>
                  </a:lnTo>
                  <a:lnTo>
                    <a:pt x="1774" y="44"/>
                  </a:lnTo>
                  <a:lnTo>
                    <a:pt x="1772" y="44"/>
                  </a:lnTo>
                  <a:lnTo>
                    <a:pt x="1768" y="44"/>
                  </a:lnTo>
                  <a:lnTo>
                    <a:pt x="1768" y="44"/>
                  </a:lnTo>
                  <a:lnTo>
                    <a:pt x="1766" y="44"/>
                  </a:lnTo>
                  <a:lnTo>
                    <a:pt x="1766" y="44"/>
                  </a:lnTo>
                  <a:lnTo>
                    <a:pt x="1762" y="44"/>
                  </a:lnTo>
                  <a:lnTo>
                    <a:pt x="1762" y="44"/>
                  </a:lnTo>
                  <a:lnTo>
                    <a:pt x="1756" y="44"/>
                  </a:lnTo>
                  <a:lnTo>
                    <a:pt x="1756" y="44"/>
                  </a:lnTo>
                  <a:lnTo>
                    <a:pt x="1752" y="44"/>
                  </a:lnTo>
                  <a:lnTo>
                    <a:pt x="1752" y="44"/>
                  </a:lnTo>
                  <a:lnTo>
                    <a:pt x="1748" y="44"/>
                  </a:lnTo>
                  <a:lnTo>
                    <a:pt x="1748" y="44"/>
                  </a:lnTo>
                  <a:lnTo>
                    <a:pt x="1746" y="44"/>
                  </a:lnTo>
                  <a:lnTo>
                    <a:pt x="1746" y="44"/>
                  </a:lnTo>
                  <a:lnTo>
                    <a:pt x="1744" y="44"/>
                  </a:lnTo>
                  <a:lnTo>
                    <a:pt x="1744" y="44"/>
                  </a:lnTo>
                  <a:lnTo>
                    <a:pt x="1742" y="44"/>
                  </a:lnTo>
                  <a:lnTo>
                    <a:pt x="1742" y="44"/>
                  </a:lnTo>
                  <a:lnTo>
                    <a:pt x="1738" y="44"/>
                  </a:lnTo>
                  <a:lnTo>
                    <a:pt x="1738" y="44"/>
                  </a:lnTo>
                  <a:lnTo>
                    <a:pt x="1734" y="44"/>
                  </a:lnTo>
                  <a:lnTo>
                    <a:pt x="1734" y="44"/>
                  </a:lnTo>
                  <a:lnTo>
                    <a:pt x="1734" y="44"/>
                  </a:lnTo>
                  <a:lnTo>
                    <a:pt x="1734" y="44"/>
                  </a:lnTo>
                  <a:lnTo>
                    <a:pt x="1732" y="44"/>
                  </a:lnTo>
                  <a:lnTo>
                    <a:pt x="1732" y="44"/>
                  </a:lnTo>
                  <a:lnTo>
                    <a:pt x="1724" y="44"/>
                  </a:lnTo>
                  <a:lnTo>
                    <a:pt x="1718" y="46"/>
                  </a:lnTo>
                  <a:lnTo>
                    <a:pt x="1718" y="46"/>
                  </a:lnTo>
                  <a:lnTo>
                    <a:pt x="1718" y="44"/>
                  </a:lnTo>
                  <a:lnTo>
                    <a:pt x="1718" y="44"/>
                  </a:lnTo>
                  <a:lnTo>
                    <a:pt x="1716" y="44"/>
                  </a:lnTo>
                  <a:lnTo>
                    <a:pt x="1716" y="44"/>
                  </a:lnTo>
                  <a:lnTo>
                    <a:pt x="1706" y="44"/>
                  </a:lnTo>
                  <a:lnTo>
                    <a:pt x="1706" y="44"/>
                  </a:lnTo>
                  <a:lnTo>
                    <a:pt x="1702" y="44"/>
                  </a:lnTo>
                  <a:lnTo>
                    <a:pt x="1702" y="44"/>
                  </a:lnTo>
                  <a:lnTo>
                    <a:pt x="1698" y="44"/>
                  </a:lnTo>
                  <a:lnTo>
                    <a:pt x="1698" y="44"/>
                  </a:lnTo>
                  <a:lnTo>
                    <a:pt x="1694" y="44"/>
                  </a:lnTo>
                  <a:lnTo>
                    <a:pt x="1694" y="44"/>
                  </a:lnTo>
                  <a:lnTo>
                    <a:pt x="1694" y="44"/>
                  </a:lnTo>
                  <a:lnTo>
                    <a:pt x="1694" y="44"/>
                  </a:lnTo>
                  <a:lnTo>
                    <a:pt x="1690" y="44"/>
                  </a:lnTo>
                  <a:lnTo>
                    <a:pt x="1690" y="44"/>
                  </a:lnTo>
                  <a:lnTo>
                    <a:pt x="1686" y="44"/>
                  </a:lnTo>
                  <a:lnTo>
                    <a:pt x="1686" y="44"/>
                  </a:lnTo>
                  <a:lnTo>
                    <a:pt x="1686" y="44"/>
                  </a:lnTo>
                  <a:lnTo>
                    <a:pt x="1686" y="44"/>
                  </a:lnTo>
                  <a:lnTo>
                    <a:pt x="1682" y="44"/>
                  </a:lnTo>
                  <a:lnTo>
                    <a:pt x="1682" y="44"/>
                  </a:lnTo>
                  <a:lnTo>
                    <a:pt x="1678" y="44"/>
                  </a:lnTo>
                  <a:lnTo>
                    <a:pt x="1678" y="44"/>
                  </a:lnTo>
                  <a:lnTo>
                    <a:pt x="1672" y="44"/>
                  </a:lnTo>
                  <a:lnTo>
                    <a:pt x="1672" y="44"/>
                  </a:lnTo>
                  <a:lnTo>
                    <a:pt x="1670" y="44"/>
                  </a:lnTo>
                  <a:lnTo>
                    <a:pt x="1670" y="44"/>
                  </a:lnTo>
                  <a:lnTo>
                    <a:pt x="1668" y="44"/>
                  </a:lnTo>
                  <a:lnTo>
                    <a:pt x="1668" y="44"/>
                  </a:lnTo>
                  <a:lnTo>
                    <a:pt x="1668" y="44"/>
                  </a:lnTo>
                  <a:lnTo>
                    <a:pt x="1668" y="44"/>
                  </a:lnTo>
                  <a:lnTo>
                    <a:pt x="1664" y="44"/>
                  </a:lnTo>
                  <a:lnTo>
                    <a:pt x="1664" y="44"/>
                  </a:lnTo>
                  <a:lnTo>
                    <a:pt x="1658" y="46"/>
                  </a:lnTo>
                  <a:lnTo>
                    <a:pt x="1652" y="46"/>
                  </a:lnTo>
                  <a:lnTo>
                    <a:pt x="1652" y="46"/>
                  </a:lnTo>
                  <a:lnTo>
                    <a:pt x="1652" y="46"/>
                  </a:lnTo>
                  <a:lnTo>
                    <a:pt x="1652" y="46"/>
                  </a:lnTo>
                  <a:lnTo>
                    <a:pt x="1650" y="46"/>
                  </a:lnTo>
                  <a:lnTo>
                    <a:pt x="1650" y="46"/>
                  </a:lnTo>
                  <a:lnTo>
                    <a:pt x="1642" y="44"/>
                  </a:lnTo>
                  <a:lnTo>
                    <a:pt x="1642" y="44"/>
                  </a:lnTo>
                  <a:lnTo>
                    <a:pt x="1638" y="44"/>
                  </a:lnTo>
                  <a:lnTo>
                    <a:pt x="1638" y="44"/>
                  </a:lnTo>
                  <a:lnTo>
                    <a:pt x="1634" y="46"/>
                  </a:lnTo>
                  <a:lnTo>
                    <a:pt x="1634" y="46"/>
                  </a:lnTo>
                  <a:lnTo>
                    <a:pt x="1626" y="46"/>
                  </a:lnTo>
                  <a:lnTo>
                    <a:pt x="1626" y="46"/>
                  </a:lnTo>
                  <a:lnTo>
                    <a:pt x="1622" y="46"/>
                  </a:lnTo>
                  <a:lnTo>
                    <a:pt x="1622" y="46"/>
                  </a:lnTo>
                  <a:lnTo>
                    <a:pt x="1620" y="44"/>
                  </a:lnTo>
                  <a:lnTo>
                    <a:pt x="1620" y="44"/>
                  </a:lnTo>
                  <a:lnTo>
                    <a:pt x="1612" y="44"/>
                  </a:lnTo>
                  <a:lnTo>
                    <a:pt x="1612" y="44"/>
                  </a:lnTo>
                  <a:lnTo>
                    <a:pt x="1608" y="44"/>
                  </a:lnTo>
                  <a:lnTo>
                    <a:pt x="1608" y="44"/>
                  </a:lnTo>
                  <a:lnTo>
                    <a:pt x="1600" y="46"/>
                  </a:lnTo>
                  <a:lnTo>
                    <a:pt x="1600" y="46"/>
                  </a:lnTo>
                  <a:lnTo>
                    <a:pt x="1596" y="46"/>
                  </a:lnTo>
                  <a:lnTo>
                    <a:pt x="1596" y="46"/>
                  </a:lnTo>
                  <a:lnTo>
                    <a:pt x="1592" y="46"/>
                  </a:lnTo>
                  <a:lnTo>
                    <a:pt x="1592" y="46"/>
                  </a:lnTo>
                  <a:lnTo>
                    <a:pt x="1588" y="46"/>
                  </a:lnTo>
                  <a:lnTo>
                    <a:pt x="1588" y="46"/>
                  </a:lnTo>
                  <a:lnTo>
                    <a:pt x="1586" y="46"/>
                  </a:lnTo>
                  <a:lnTo>
                    <a:pt x="1586" y="46"/>
                  </a:lnTo>
                  <a:lnTo>
                    <a:pt x="1584" y="46"/>
                  </a:lnTo>
                  <a:lnTo>
                    <a:pt x="1584" y="46"/>
                  </a:lnTo>
                  <a:lnTo>
                    <a:pt x="1580" y="46"/>
                  </a:lnTo>
                  <a:lnTo>
                    <a:pt x="1580" y="46"/>
                  </a:lnTo>
                  <a:lnTo>
                    <a:pt x="1580" y="46"/>
                  </a:lnTo>
                  <a:lnTo>
                    <a:pt x="1580" y="46"/>
                  </a:lnTo>
                  <a:lnTo>
                    <a:pt x="1576" y="46"/>
                  </a:lnTo>
                  <a:lnTo>
                    <a:pt x="1570" y="48"/>
                  </a:lnTo>
                  <a:lnTo>
                    <a:pt x="1570" y="48"/>
                  </a:lnTo>
                  <a:lnTo>
                    <a:pt x="1568" y="46"/>
                  </a:lnTo>
                  <a:lnTo>
                    <a:pt x="1568" y="46"/>
                  </a:lnTo>
                  <a:lnTo>
                    <a:pt x="1566" y="48"/>
                  </a:lnTo>
                  <a:lnTo>
                    <a:pt x="1566" y="48"/>
                  </a:lnTo>
                  <a:lnTo>
                    <a:pt x="1560" y="48"/>
                  </a:lnTo>
                  <a:lnTo>
                    <a:pt x="1560" y="48"/>
                  </a:lnTo>
                  <a:lnTo>
                    <a:pt x="1560" y="48"/>
                  </a:lnTo>
                  <a:lnTo>
                    <a:pt x="1560" y="48"/>
                  </a:lnTo>
                  <a:lnTo>
                    <a:pt x="1558" y="46"/>
                  </a:lnTo>
                  <a:lnTo>
                    <a:pt x="1558" y="46"/>
                  </a:lnTo>
                  <a:lnTo>
                    <a:pt x="1554" y="44"/>
                  </a:lnTo>
                  <a:lnTo>
                    <a:pt x="1554" y="44"/>
                  </a:lnTo>
                  <a:lnTo>
                    <a:pt x="1550" y="46"/>
                  </a:lnTo>
                  <a:lnTo>
                    <a:pt x="1550" y="46"/>
                  </a:lnTo>
                  <a:lnTo>
                    <a:pt x="1546" y="46"/>
                  </a:lnTo>
                  <a:lnTo>
                    <a:pt x="1546" y="46"/>
                  </a:lnTo>
                  <a:lnTo>
                    <a:pt x="1544" y="46"/>
                  </a:lnTo>
                  <a:lnTo>
                    <a:pt x="1544" y="46"/>
                  </a:lnTo>
                  <a:lnTo>
                    <a:pt x="1540" y="48"/>
                  </a:lnTo>
                  <a:lnTo>
                    <a:pt x="1540" y="48"/>
                  </a:lnTo>
                  <a:lnTo>
                    <a:pt x="1538" y="46"/>
                  </a:lnTo>
                  <a:lnTo>
                    <a:pt x="1538" y="46"/>
                  </a:lnTo>
                  <a:lnTo>
                    <a:pt x="1536" y="44"/>
                  </a:lnTo>
                  <a:lnTo>
                    <a:pt x="1536" y="44"/>
                  </a:lnTo>
                  <a:lnTo>
                    <a:pt x="1534" y="44"/>
                  </a:lnTo>
                  <a:lnTo>
                    <a:pt x="1534" y="44"/>
                  </a:lnTo>
                  <a:lnTo>
                    <a:pt x="1532" y="44"/>
                  </a:lnTo>
                  <a:lnTo>
                    <a:pt x="1532" y="44"/>
                  </a:lnTo>
                  <a:lnTo>
                    <a:pt x="1532" y="44"/>
                  </a:lnTo>
                  <a:lnTo>
                    <a:pt x="1532" y="44"/>
                  </a:lnTo>
                  <a:lnTo>
                    <a:pt x="1526" y="46"/>
                  </a:lnTo>
                  <a:lnTo>
                    <a:pt x="1526" y="46"/>
                  </a:lnTo>
                  <a:lnTo>
                    <a:pt x="1520" y="46"/>
                  </a:lnTo>
                  <a:lnTo>
                    <a:pt x="1520" y="46"/>
                  </a:lnTo>
                  <a:lnTo>
                    <a:pt x="1518" y="46"/>
                  </a:lnTo>
                  <a:lnTo>
                    <a:pt x="1518" y="46"/>
                  </a:lnTo>
                  <a:lnTo>
                    <a:pt x="1516" y="46"/>
                  </a:lnTo>
                  <a:lnTo>
                    <a:pt x="1516" y="46"/>
                  </a:lnTo>
                  <a:lnTo>
                    <a:pt x="1514" y="46"/>
                  </a:lnTo>
                  <a:lnTo>
                    <a:pt x="1514" y="46"/>
                  </a:lnTo>
                  <a:lnTo>
                    <a:pt x="1514" y="46"/>
                  </a:lnTo>
                  <a:lnTo>
                    <a:pt x="1514" y="46"/>
                  </a:lnTo>
                  <a:lnTo>
                    <a:pt x="1512" y="46"/>
                  </a:lnTo>
                  <a:lnTo>
                    <a:pt x="1512" y="46"/>
                  </a:lnTo>
                  <a:lnTo>
                    <a:pt x="1506" y="44"/>
                  </a:lnTo>
                  <a:lnTo>
                    <a:pt x="1504" y="46"/>
                  </a:lnTo>
                  <a:lnTo>
                    <a:pt x="1504" y="46"/>
                  </a:lnTo>
                  <a:lnTo>
                    <a:pt x="1500" y="46"/>
                  </a:lnTo>
                  <a:lnTo>
                    <a:pt x="1500" y="46"/>
                  </a:lnTo>
                  <a:lnTo>
                    <a:pt x="1492" y="46"/>
                  </a:lnTo>
                  <a:lnTo>
                    <a:pt x="1492" y="46"/>
                  </a:lnTo>
                  <a:lnTo>
                    <a:pt x="1492" y="46"/>
                  </a:lnTo>
                  <a:lnTo>
                    <a:pt x="1492" y="46"/>
                  </a:lnTo>
                  <a:lnTo>
                    <a:pt x="1490" y="46"/>
                  </a:lnTo>
                  <a:lnTo>
                    <a:pt x="1490" y="46"/>
                  </a:lnTo>
                  <a:lnTo>
                    <a:pt x="1488" y="46"/>
                  </a:lnTo>
                  <a:lnTo>
                    <a:pt x="1488" y="46"/>
                  </a:lnTo>
                  <a:lnTo>
                    <a:pt x="1486" y="46"/>
                  </a:lnTo>
                  <a:lnTo>
                    <a:pt x="1486" y="46"/>
                  </a:lnTo>
                  <a:lnTo>
                    <a:pt x="1484" y="46"/>
                  </a:lnTo>
                  <a:lnTo>
                    <a:pt x="1484" y="46"/>
                  </a:lnTo>
                  <a:lnTo>
                    <a:pt x="1480" y="46"/>
                  </a:lnTo>
                  <a:lnTo>
                    <a:pt x="1480" y="46"/>
                  </a:lnTo>
                  <a:lnTo>
                    <a:pt x="1480" y="44"/>
                  </a:lnTo>
                  <a:lnTo>
                    <a:pt x="1480" y="44"/>
                  </a:lnTo>
                  <a:lnTo>
                    <a:pt x="1476" y="44"/>
                  </a:lnTo>
                  <a:lnTo>
                    <a:pt x="1476" y="44"/>
                  </a:lnTo>
                  <a:lnTo>
                    <a:pt x="1470" y="46"/>
                  </a:lnTo>
                  <a:lnTo>
                    <a:pt x="1470" y="46"/>
                  </a:lnTo>
                  <a:lnTo>
                    <a:pt x="1466" y="44"/>
                  </a:lnTo>
                  <a:lnTo>
                    <a:pt x="1466" y="44"/>
                  </a:lnTo>
                  <a:lnTo>
                    <a:pt x="1464" y="44"/>
                  </a:lnTo>
                  <a:lnTo>
                    <a:pt x="1464" y="44"/>
                  </a:lnTo>
                  <a:lnTo>
                    <a:pt x="1462" y="44"/>
                  </a:lnTo>
                  <a:lnTo>
                    <a:pt x="1462" y="44"/>
                  </a:lnTo>
                  <a:lnTo>
                    <a:pt x="1458" y="44"/>
                  </a:lnTo>
                  <a:lnTo>
                    <a:pt x="1458" y="44"/>
                  </a:lnTo>
                  <a:lnTo>
                    <a:pt x="1456" y="44"/>
                  </a:lnTo>
                  <a:lnTo>
                    <a:pt x="1456" y="44"/>
                  </a:lnTo>
                  <a:lnTo>
                    <a:pt x="1452" y="44"/>
                  </a:lnTo>
                  <a:lnTo>
                    <a:pt x="1452" y="44"/>
                  </a:lnTo>
                  <a:lnTo>
                    <a:pt x="1450" y="44"/>
                  </a:lnTo>
                  <a:lnTo>
                    <a:pt x="1450" y="44"/>
                  </a:lnTo>
                  <a:lnTo>
                    <a:pt x="1442" y="44"/>
                  </a:lnTo>
                  <a:lnTo>
                    <a:pt x="1442" y="44"/>
                  </a:lnTo>
                  <a:lnTo>
                    <a:pt x="1438" y="42"/>
                  </a:lnTo>
                  <a:lnTo>
                    <a:pt x="1438" y="42"/>
                  </a:lnTo>
                  <a:lnTo>
                    <a:pt x="1434" y="42"/>
                  </a:lnTo>
                  <a:lnTo>
                    <a:pt x="1434" y="42"/>
                  </a:lnTo>
                  <a:lnTo>
                    <a:pt x="1430" y="44"/>
                  </a:lnTo>
                  <a:lnTo>
                    <a:pt x="1430" y="44"/>
                  </a:lnTo>
                  <a:lnTo>
                    <a:pt x="1430" y="44"/>
                  </a:lnTo>
                  <a:lnTo>
                    <a:pt x="1430" y="44"/>
                  </a:lnTo>
                  <a:lnTo>
                    <a:pt x="1430" y="44"/>
                  </a:lnTo>
                  <a:lnTo>
                    <a:pt x="1430" y="44"/>
                  </a:lnTo>
                  <a:lnTo>
                    <a:pt x="1424" y="42"/>
                  </a:lnTo>
                  <a:lnTo>
                    <a:pt x="1424" y="42"/>
                  </a:lnTo>
                  <a:lnTo>
                    <a:pt x="1420" y="44"/>
                  </a:lnTo>
                  <a:lnTo>
                    <a:pt x="1420" y="44"/>
                  </a:lnTo>
                  <a:lnTo>
                    <a:pt x="1414" y="42"/>
                  </a:lnTo>
                  <a:lnTo>
                    <a:pt x="1414" y="42"/>
                  </a:lnTo>
                  <a:lnTo>
                    <a:pt x="1412" y="44"/>
                  </a:lnTo>
                  <a:lnTo>
                    <a:pt x="1412" y="44"/>
                  </a:lnTo>
                  <a:lnTo>
                    <a:pt x="1406" y="42"/>
                  </a:lnTo>
                  <a:lnTo>
                    <a:pt x="1406" y="42"/>
                  </a:lnTo>
                  <a:lnTo>
                    <a:pt x="1398" y="42"/>
                  </a:lnTo>
                  <a:lnTo>
                    <a:pt x="1398" y="42"/>
                  </a:lnTo>
                  <a:lnTo>
                    <a:pt x="1396" y="44"/>
                  </a:lnTo>
                  <a:lnTo>
                    <a:pt x="1396" y="44"/>
                  </a:lnTo>
                  <a:lnTo>
                    <a:pt x="1394" y="42"/>
                  </a:lnTo>
                  <a:lnTo>
                    <a:pt x="1394" y="42"/>
                  </a:lnTo>
                  <a:lnTo>
                    <a:pt x="1394" y="42"/>
                  </a:lnTo>
                  <a:lnTo>
                    <a:pt x="1394" y="42"/>
                  </a:lnTo>
                  <a:lnTo>
                    <a:pt x="1390" y="44"/>
                  </a:lnTo>
                  <a:lnTo>
                    <a:pt x="1386" y="44"/>
                  </a:lnTo>
                  <a:lnTo>
                    <a:pt x="1386" y="44"/>
                  </a:lnTo>
                  <a:lnTo>
                    <a:pt x="1384" y="44"/>
                  </a:lnTo>
                  <a:lnTo>
                    <a:pt x="1384" y="44"/>
                  </a:lnTo>
                  <a:lnTo>
                    <a:pt x="1380" y="44"/>
                  </a:lnTo>
                  <a:lnTo>
                    <a:pt x="1380" y="44"/>
                  </a:lnTo>
                  <a:lnTo>
                    <a:pt x="1378" y="44"/>
                  </a:lnTo>
                  <a:lnTo>
                    <a:pt x="1378" y="44"/>
                  </a:lnTo>
                  <a:lnTo>
                    <a:pt x="1374" y="44"/>
                  </a:lnTo>
                  <a:lnTo>
                    <a:pt x="1374" y="44"/>
                  </a:lnTo>
                  <a:lnTo>
                    <a:pt x="1372" y="44"/>
                  </a:lnTo>
                  <a:lnTo>
                    <a:pt x="1372" y="44"/>
                  </a:lnTo>
                  <a:lnTo>
                    <a:pt x="1370" y="44"/>
                  </a:lnTo>
                  <a:lnTo>
                    <a:pt x="1370" y="44"/>
                  </a:lnTo>
                  <a:lnTo>
                    <a:pt x="1366" y="44"/>
                  </a:lnTo>
                  <a:lnTo>
                    <a:pt x="1366" y="44"/>
                  </a:lnTo>
                  <a:lnTo>
                    <a:pt x="1364" y="44"/>
                  </a:lnTo>
                  <a:lnTo>
                    <a:pt x="1364" y="44"/>
                  </a:lnTo>
                  <a:lnTo>
                    <a:pt x="1362" y="44"/>
                  </a:lnTo>
                  <a:lnTo>
                    <a:pt x="1362" y="44"/>
                  </a:lnTo>
                  <a:lnTo>
                    <a:pt x="1354" y="44"/>
                  </a:lnTo>
                  <a:lnTo>
                    <a:pt x="1354" y="44"/>
                  </a:lnTo>
                  <a:lnTo>
                    <a:pt x="1350" y="44"/>
                  </a:lnTo>
                  <a:lnTo>
                    <a:pt x="1350" y="44"/>
                  </a:lnTo>
                  <a:lnTo>
                    <a:pt x="1348" y="44"/>
                  </a:lnTo>
                  <a:lnTo>
                    <a:pt x="1348" y="44"/>
                  </a:lnTo>
                  <a:lnTo>
                    <a:pt x="1344" y="44"/>
                  </a:lnTo>
                  <a:lnTo>
                    <a:pt x="1344" y="44"/>
                  </a:lnTo>
                  <a:lnTo>
                    <a:pt x="1340" y="46"/>
                  </a:lnTo>
                  <a:lnTo>
                    <a:pt x="1340" y="46"/>
                  </a:lnTo>
                  <a:lnTo>
                    <a:pt x="1336" y="46"/>
                  </a:lnTo>
                  <a:lnTo>
                    <a:pt x="1336" y="46"/>
                  </a:lnTo>
                  <a:lnTo>
                    <a:pt x="1328" y="46"/>
                  </a:lnTo>
                  <a:lnTo>
                    <a:pt x="1328" y="46"/>
                  </a:lnTo>
                  <a:lnTo>
                    <a:pt x="1326" y="44"/>
                  </a:lnTo>
                  <a:lnTo>
                    <a:pt x="1326" y="44"/>
                  </a:lnTo>
                  <a:lnTo>
                    <a:pt x="1318" y="44"/>
                  </a:lnTo>
                  <a:lnTo>
                    <a:pt x="1318" y="44"/>
                  </a:lnTo>
                  <a:lnTo>
                    <a:pt x="1316" y="44"/>
                  </a:lnTo>
                  <a:lnTo>
                    <a:pt x="1316" y="44"/>
                  </a:lnTo>
                  <a:lnTo>
                    <a:pt x="1312" y="44"/>
                  </a:lnTo>
                  <a:lnTo>
                    <a:pt x="1312" y="44"/>
                  </a:lnTo>
                  <a:lnTo>
                    <a:pt x="1306" y="46"/>
                  </a:lnTo>
                  <a:lnTo>
                    <a:pt x="1306" y="46"/>
                  </a:lnTo>
                  <a:lnTo>
                    <a:pt x="1302" y="46"/>
                  </a:lnTo>
                  <a:lnTo>
                    <a:pt x="1296" y="46"/>
                  </a:lnTo>
                  <a:lnTo>
                    <a:pt x="1296" y="46"/>
                  </a:lnTo>
                  <a:lnTo>
                    <a:pt x="1290" y="46"/>
                  </a:lnTo>
                  <a:lnTo>
                    <a:pt x="1290" y="46"/>
                  </a:lnTo>
                  <a:lnTo>
                    <a:pt x="1288" y="46"/>
                  </a:lnTo>
                  <a:lnTo>
                    <a:pt x="1288" y="46"/>
                  </a:lnTo>
                  <a:lnTo>
                    <a:pt x="1284" y="44"/>
                  </a:lnTo>
                  <a:lnTo>
                    <a:pt x="1284" y="44"/>
                  </a:lnTo>
                  <a:lnTo>
                    <a:pt x="1282" y="46"/>
                  </a:lnTo>
                  <a:lnTo>
                    <a:pt x="1282" y="46"/>
                  </a:lnTo>
                  <a:lnTo>
                    <a:pt x="1276" y="46"/>
                  </a:lnTo>
                  <a:lnTo>
                    <a:pt x="1276" y="46"/>
                  </a:lnTo>
                  <a:lnTo>
                    <a:pt x="1274" y="46"/>
                  </a:lnTo>
                  <a:lnTo>
                    <a:pt x="1274" y="46"/>
                  </a:lnTo>
                  <a:lnTo>
                    <a:pt x="1272" y="46"/>
                  </a:lnTo>
                  <a:lnTo>
                    <a:pt x="1272" y="46"/>
                  </a:lnTo>
                  <a:lnTo>
                    <a:pt x="1266" y="44"/>
                  </a:lnTo>
                  <a:lnTo>
                    <a:pt x="1266" y="44"/>
                  </a:lnTo>
                  <a:lnTo>
                    <a:pt x="1262" y="44"/>
                  </a:lnTo>
                  <a:lnTo>
                    <a:pt x="1262" y="44"/>
                  </a:lnTo>
                  <a:lnTo>
                    <a:pt x="1260" y="44"/>
                  </a:lnTo>
                  <a:lnTo>
                    <a:pt x="1260" y="44"/>
                  </a:lnTo>
                  <a:lnTo>
                    <a:pt x="1258" y="46"/>
                  </a:lnTo>
                  <a:lnTo>
                    <a:pt x="1258" y="46"/>
                  </a:lnTo>
                  <a:lnTo>
                    <a:pt x="1254" y="46"/>
                  </a:lnTo>
                  <a:lnTo>
                    <a:pt x="1254" y="46"/>
                  </a:lnTo>
                  <a:lnTo>
                    <a:pt x="1250" y="48"/>
                  </a:lnTo>
                  <a:lnTo>
                    <a:pt x="1250" y="48"/>
                  </a:lnTo>
                  <a:lnTo>
                    <a:pt x="1248" y="46"/>
                  </a:lnTo>
                  <a:lnTo>
                    <a:pt x="1248" y="46"/>
                  </a:lnTo>
                  <a:lnTo>
                    <a:pt x="1248" y="48"/>
                  </a:lnTo>
                  <a:lnTo>
                    <a:pt x="1248" y="48"/>
                  </a:lnTo>
                  <a:lnTo>
                    <a:pt x="1246" y="46"/>
                  </a:lnTo>
                  <a:lnTo>
                    <a:pt x="1246" y="46"/>
                  </a:lnTo>
                  <a:lnTo>
                    <a:pt x="1244" y="46"/>
                  </a:lnTo>
                  <a:lnTo>
                    <a:pt x="1244" y="46"/>
                  </a:lnTo>
                  <a:lnTo>
                    <a:pt x="1240" y="48"/>
                  </a:lnTo>
                  <a:lnTo>
                    <a:pt x="1240" y="48"/>
                  </a:lnTo>
                  <a:lnTo>
                    <a:pt x="1236" y="44"/>
                  </a:lnTo>
                  <a:lnTo>
                    <a:pt x="1236" y="44"/>
                  </a:lnTo>
                  <a:lnTo>
                    <a:pt x="1230" y="46"/>
                  </a:lnTo>
                  <a:lnTo>
                    <a:pt x="1224" y="46"/>
                  </a:lnTo>
                  <a:lnTo>
                    <a:pt x="1224" y="46"/>
                  </a:lnTo>
                  <a:lnTo>
                    <a:pt x="1222" y="46"/>
                  </a:lnTo>
                  <a:lnTo>
                    <a:pt x="1218" y="46"/>
                  </a:lnTo>
                  <a:lnTo>
                    <a:pt x="1218" y="46"/>
                  </a:lnTo>
                  <a:lnTo>
                    <a:pt x="1216" y="44"/>
                  </a:lnTo>
                  <a:lnTo>
                    <a:pt x="1214" y="44"/>
                  </a:lnTo>
                  <a:lnTo>
                    <a:pt x="1214" y="44"/>
                  </a:lnTo>
                  <a:lnTo>
                    <a:pt x="1204" y="44"/>
                  </a:lnTo>
                  <a:lnTo>
                    <a:pt x="1204" y="44"/>
                  </a:lnTo>
                  <a:lnTo>
                    <a:pt x="1200" y="42"/>
                  </a:lnTo>
                  <a:lnTo>
                    <a:pt x="1200" y="42"/>
                  </a:lnTo>
                  <a:lnTo>
                    <a:pt x="1196" y="42"/>
                  </a:lnTo>
                  <a:lnTo>
                    <a:pt x="1196" y="42"/>
                  </a:lnTo>
                  <a:lnTo>
                    <a:pt x="1188" y="44"/>
                  </a:lnTo>
                  <a:lnTo>
                    <a:pt x="1188" y="44"/>
                  </a:lnTo>
                  <a:lnTo>
                    <a:pt x="1186" y="44"/>
                  </a:lnTo>
                  <a:lnTo>
                    <a:pt x="1186" y="44"/>
                  </a:lnTo>
                  <a:lnTo>
                    <a:pt x="1180" y="44"/>
                  </a:lnTo>
                  <a:lnTo>
                    <a:pt x="1180" y="44"/>
                  </a:lnTo>
                  <a:lnTo>
                    <a:pt x="1180" y="42"/>
                  </a:lnTo>
                  <a:lnTo>
                    <a:pt x="1180" y="42"/>
                  </a:lnTo>
                  <a:lnTo>
                    <a:pt x="1176" y="42"/>
                  </a:lnTo>
                  <a:lnTo>
                    <a:pt x="1176" y="42"/>
                  </a:lnTo>
                  <a:lnTo>
                    <a:pt x="1174" y="42"/>
                  </a:lnTo>
                  <a:lnTo>
                    <a:pt x="1174" y="42"/>
                  </a:lnTo>
                  <a:lnTo>
                    <a:pt x="1170" y="44"/>
                  </a:lnTo>
                  <a:lnTo>
                    <a:pt x="1170" y="44"/>
                  </a:lnTo>
                  <a:lnTo>
                    <a:pt x="1164" y="42"/>
                  </a:lnTo>
                  <a:lnTo>
                    <a:pt x="1164" y="42"/>
                  </a:lnTo>
                  <a:lnTo>
                    <a:pt x="1156" y="42"/>
                  </a:lnTo>
                  <a:lnTo>
                    <a:pt x="1156" y="42"/>
                  </a:lnTo>
                  <a:lnTo>
                    <a:pt x="1152" y="42"/>
                  </a:lnTo>
                  <a:lnTo>
                    <a:pt x="1152" y="42"/>
                  </a:lnTo>
                  <a:lnTo>
                    <a:pt x="1148" y="44"/>
                  </a:lnTo>
                  <a:lnTo>
                    <a:pt x="1148" y="44"/>
                  </a:lnTo>
                  <a:lnTo>
                    <a:pt x="1146" y="44"/>
                  </a:lnTo>
                  <a:lnTo>
                    <a:pt x="1144" y="44"/>
                  </a:lnTo>
                  <a:lnTo>
                    <a:pt x="1142" y="44"/>
                  </a:lnTo>
                  <a:lnTo>
                    <a:pt x="1142" y="44"/>
                  </a:lnTo>
                  <a:lnTo>
                    <a:pt x="1140" y="42"/>
                  </a:lnTo>
                  <a:lnTo>
                    <a:pt x="1140" y="42"/>
                  </a:lnTo>
                  <a:lnTo>
                    <a:pt x="1140" y="42"/>
                  </a:lnTo>
                  <a:lnTo>
                    <a:pt x="1140" y="42"/>
                  </a:lnTo>
                  <a:lnTo>
                    <a:pt x="1138" y="42"/>
                  </a:lnTo>
                  <a:lnTo>
                    <a:pt x="1138" y="42"/>
                  </a:lnTo>
                  <a:lnTo>
                    <a:pt x="1138" y="40"/>
                  </a:lnTo>
                  <a:lnTo>
                    <a:pt x="1138" y="40"/>
                  </a:lnTo>
                  <a:lnTo>
                    <a:pt x="1138" y="40"/>
                  </a:lnTo>
                  <a:lnTo>
                    <a:pt x="1138" y="40"/>
                  </a:lnTo>
                  <a:lnTo>
                    <a:pt x="1136" y="40"/>
                  </a:lnTo>
                  <a:lnTo>
                    <a:pt x="1136" y="40"/>
                  </a:lnTo>
                  <a:lnTo>
                    <a:pt x="1134" y="40"/>
                  </a:lnTo>
                  <a:lnTo>
                    <a:pt x="1134" y="40"/>
                  </a:lnTo>
                  <a:lnTo>
                    <a:pt x="1132" y="40"/>
                  </a:lnTo>
                  <a:lnTo>
                    <a:pt x="1132" y="40"/>
                  </a:lnTo>
                  <a:lnTo>
                    <a:pt x="1128" y="38"/>
                  </a:lnTo>
                  <a:lnTo>
                    <a:pt x="1128" y="38"/>
                  </a:lnTo>
                  <a:lnTo>
                    <a:pt x="1124" y="38"/>
                  </a:lnTo>
                  <a:lnTo>
                    <a:pt x="1124" y="38"/>
                  </a:lnTo>
                  <a:lnTo>
                    <a:pt x="1124" y="38"/>
                  </a:lnTo>
                  <a:lnTo>
                    <a:pt x="1124" y="38"/>
                  </a:lnTo>
                  <a:lnTo>
                    <a:pt x="1122" y="38"/>
                  </a:lnTo>
                  <a:lnTo>
                    <a:pt x="1122" y="38"/>
                  </a:lnTo>
                  <a:lnTo>
                    <a:pt x="1120" y="40"/>
                  </a:lnTo>
                  <a:lnTo>
                    <a:pt x="1120" y="40"/>
                  </a:lnTo>
                  <a:lnTo>
                    <a:pt x="1114" y="42"/>
                  </a:lnTo>
                  <a:lnTo>
                    <a:pt x="1114" y="42"/>
                  </a:lnTo>
                  <a:lnTo>
                    <a:pt x="1112" y="44"/>
                  </a:lnTo>
                  <a:lnTo>
                    <a:pt x="1112" y="44"/>
                  </a:lnTo>
                  <a:lnTo>
                    <a:pt x="1104" y="42"/>
                  </a:lnTo>
                  <a:lnTo>
                    <a:pt x="1104" y="42"/>
                  </a:lnTo>
                  <a:lnTo>
                    <a:pt x="1102" y="44"/>
                  </a:lnTo>
                  <a:lnTo>
                    <a:pt x="1102" y="44"/>
                  </a:lnTo>
                  <a:lnTo>
                    <a:pt x="1096" y="44"/>
                  </a:lnTo>
                  <a:lnTo>
                    <a:pt x="1096" y="44"/>
                  </a:lnTo>
                  <a:lnTo>
                    <a:pt x="1094" y="42"/>
                  </a:lnTo>
                  <a:lnTo>
                    <a:pt x="1094" y="42"/>
                  </a:lnTo>
                  <a:lnTo>
                    <a:pt x="1090" y="44"/>
                  </a:lnTo>
                  <a:lnTo>
                    <a:pt x="1090" y="44"/>
                  </a:lnTo>
                  <a:lnTo>
                    <a:pt x="1088" y="44"/>
                  </a:lnTo>
                  <a:lnTo>
                    <a:pt x="1088" y="44"/>
                  </a:lnTo>
                  <a:lnTo>
                    <a:pt x="1088" y="44"/>
                  </a:lnTo>
                  <a:lnTo>
                    <a:pt x="1088" y="44"/>
                  </a:lnTo>
                  <a:lnTo>
                    <a:pt x="1080" y="44"/>
                  </a:lnTo>
                  <a:lnTo>
                    <a:pt x="1080" y="44"/>
                  </a:lnTo>
                  <a:lnTo>
                    <a:pt x="1078" y="44"/>
                  </a:lnTo>
                  <a:lnTo>
                    <a:pt x="1078" y="44"/>
                  </a:lnTo>
                  <a:lnTo>
                    <a:pt x="1072" y="44"/>
                  </a:lnTo>
                  <a:lnTo>
                    <a:pt x="1072" y="44"/>
                  </a:lnTo>
                  <a:lnTo>
                    <a:pt x="1068" y="44"/>
                  </a:lnTo>
                  <a:lnTo>
                    <a:pt x="1068" y="44"/>
                  </a:lnTo>
                  <a:lnTo>
                    <a:pt x="1066" y="42"/>
                  </a:lnTo>
                  <a:lnTo>
                    <a:pt x="1066" y="42"/>
                  </a:lnTo>
                  <a:lnTo>
                    <a:pt x="1064" y="42"/>
                  </a:lnTo>
                  <a:lnTo>
                    <a:pt x="1062" y="44"/>
                  </a:lnTo>
                  <a:lnTo>
                    <a:pt x="1062" y="44"/>
                  </a:lnTo>
                  <a:lnTo>
                    <a:pt x="1056" y="44"/>
                  </a:lnTo>
                  <a:lnTo>
                    <a:pt x="1056" y="44"/>
                  </a:lnTo>
                  <a:lnTo>
                    <a:pt x="1054" y="44"/>
                  </a:lnTo>
                  <a:lnTo>
                    <a:pt x="1054" y="44"/>
                  </a:lnTo>
                  <a:lnTo>
                    <a:pt x="1052" y="46"/>
                  </a:lnTo>
                  <a:lnTo>
                    <a:pt x="1052" y="46"/>
                  </a:lnTo>
                  <a:lnTo>
                    <a:pt x="1050" y="44"/>
                  </a:lnTo>
                  <a:lnTo>
                    <a:pt x="1050" y="44"/>
                  </a:lnTo>
                  <a:lnTo>
                    <a:pt x="1050" y="46"/>
                  </a:lnTo>
                  <a:lnTo>
                    <a:pt x="1050" y="46"/>
                  </a:lnTo>
                  <a:lnTo>
                    <a:pt x="1046" y="44"/>
                  </a:lnTo>
                  <a:lnTo>
                    <a:pt x="1046" y="44"/>
                  </a:lnTo>
                  <a:lnTo>
                    <a:pt x="1044" y="44"/>
                  </a:lnTo>
                  <a:lnTo>
                    <a:pt x="1044" y="44"/>
                  </a:lnTo>
                  <a:lnTo>
                    <a:pt x="1042" y="46"/>
                  </a:lnTo>
                  <a:lnTo>
                    <a:pt x="1042" y="46"/>
                  </a:lnTo>
                  <a:lnTo>
                    <a:pt x="1038" y="46"/>
                  </a:lnTo>
                  <a:lnTo>
                    <a:pt x="1038" y="46"/>
                  </a:lnTo>
                  <a:lnTo>
                    <a:pt x="1038" y="46"/>
                  </a:lnTo>
                  <a:lnTo>
                    <a:pt x="1038" y="46"/>
                  </a:lnTo>
                  <a:lnTo>
                    <a:pt x="1032" y="46"/>
                  </a:lnTo>
                  <a:lnTo>
                    <a:pt x="1032" y="46"/>
                  </a:lnTo>
                  <a:lnTo>
                    <a:pt x="1032" y="46"/>
                  </a:lnTo>
                  <a:lnTo>
                    <a:pt x="1032" y="46"/>
                  </a:lnTo>
                  <a:lnTo>
                    <a:pt x="1030" y="46"/>
                  </a:lnTo>
                  <a:lnTo>
                    <a:pt x="1030" y="46"/>
                  </a:lnTo>
                  <a:lnTo>
                    <a:pt x="1028" y="46"/>
                  </a:lnTo>
                  <a:lnTo>
                    <a:pt x="1028" y="46"/>
                  </a:lnTo>
                  <a:lnTo>
                    <a:pt x="1022" y="44"/>
                  </a:lnTo>
                  <a:lnTo>
                    <a:pt x="1022" y="44"/>
                  </a:lnTo>
                  <a:lnTo>
                    <a:pt x="1018" y="42"/>
                  </a:lnTo>
                  <a:lnTo>
                    <a:pt x="1018" y="42"/>
                  </a:lnTo>
                  <a:lnTo>
                    <a:pt x="1014" y="42"/>
                  </a:lnTo>
                  <a:lnTo>
                    <a:pt x="1014" y="42"/>
                  </a:lnTo>
                  <a:lnTo>
                    <a:pt x="1012" y="42"/>
                  </a:lnTo>
                  <a:lnTo>
                    <a:pt x="1012" y="42"/>
                  </a:lnTo>
                  <a:lnTo>
                    <a:pt x="1010" y="42"/>
                  </a:lnTo>
                  <a:lnTo>
                    <a:pt x="1010" y="42"/>
                  </a:lnTo>
                  <a:lnTo>
                    <a:pt x="1008" y="44"/>
                  </a:lnTo>
                  <a:lnTo>
                    <a:pt x="1008" y="44"/>
                  </a:lnTo>
                  <a:lnTo>
                    <a:pt x="1008" y="44"/>
                  </a:lnTo>
                  <a:lnTo>
                    <a:pt x="1006" y="44"/>
                  </a:lnTo>
                  <a:lnTo>
                    <a:pt x="1006" y="44"/>
                  </a:lnTo>
                  <a:lnTo>
                    <a:pt x="1002" y="44"/>
                  </a:lnTo>
                  <a:lnTo>
                    <a:pt x="1000" y="44"/>
                  </a:lnTo>
                  <a:lnTo>
                    <a:pt x="1000" y="44"/>
                  </a:lnTo>
                  <a:lnTo>
                    <a:pt x="996" y="44"/>
                  </a:lnTo>
                  <a:lnTo>
                    <a:pt x="996" y="44"/>
                  </a:lnTo>
                  <a:lnTo>
                    <a:pt x="996" y="42"/>
                  </a:lnTo>
                  <a:lnTo>
                    <a:pt x="996" y="42"/>
                  </a:lnTo>
                  <a:lnTo>
                    <a:pt x="992" y="42"/>
                  </a:lnTo>
                  <a:lnTo>
                    <a:pt x="992" y="42"/>
                  </a:lnTo>
                  <a:lnTo>
                    <a:pt x="992" y="40"/>
                  </a:lnTo>
                  <a:lnTo>
                    <a:pt x="992" y="40"/>
                  </a:lnTo>
                  <a:lnTo>
                    <a:pt x="992" y="40"/>
                  </a:lnTo>
                  <a:lnTo>
                    <a:pt x="992" y="40"/>
                  </a:lnTo>
                  <a:lnTo>
                    <a:pt x="990" y="40"/>
                  </a:lnTo>
                  <a:lnTo>
                    <a:pt x="990" y="40"/>
                  </a:lnTo>
                  <a:lnTo>
                    <a:pt x="988" y="40"/>
                  </a:lnTo>
                  <a:lnTo>
                    <a:pt x="988" y="40"/>
                  </a:lnTo>
                  <a:lnTo>
                    <a:pt x="982" y="42"/>
                  </a:lnTo>
                  <a:lnTo>
                    <a:pt x="982" y="42"/>
                  </a:lnTo>
                  <a:lnTo>
                    <a:pt x="980" y="40"/>
                  </a:lnTo>
                  <a:lnTo>
                    <a:pt x="980" y="40"/>
                  </a:lnTo>
                  <a:lnTo>
                    <a:pt x="974" y="42"/>
                  </a:lnTo>
                  <a:lnTo>
                    <a:pt x="968" y="42"/>
                  </a:lnTo>
                  <a:lnTo>
                    <a:pt x="968" y="42"/>
                  </a:lnTo>
                  <a:lnTo>
                    <a:pt x="966" y="42"/>
                  </a:lnTo>
                  <a:lnTo>
                    <a:pt x="966" y="42"/>
                  </a:lnTo>
                  <a:lnTo>
                    <a:pt x="966" y="40"/>
                  </a:lnTo>
                  <a:lnTo>
                    <a:pt x="966" y="40"/>
                  </a:lnTo>
                  <a:lnTo>
                    <a:pt x="964" y="40"/>
                  </a:lnTo>
                  <a:lnTo>
                    <a:pt x="964" y="40"/>
                  </a:lnTo>
                  <a:lnTo>
                    <a:pt x="960" y="42"/>
                  </a:lnTo>
                  <a:lnTo>
                    <a:pt x="960" y="42"/>
                  </a:lnTo>
                  <a:lnTo>
                    <a:pt x="956" y="44"/>
                  </a:lnTo>
                  <a:lnTo>
                    <a:pt x="956" y="44"/>
                  </a:lnTo>
                  <a:lnTo>
                    <a:pt x="956" y="44"/>
                  </a:lnTo>
                  <a:lnTo>
                    <a:pt x="956" y="44"/>
                  </a:lnTo>
                  <a:lnTo>
                    <a:pt x="952" y="44"/>
                  </a:lnTo>
                  <a:lnTo>
                    <a:pt x="952" y="44"/>
                  </a:lnTo>
                  <a:lnTo>
                    <a:pt x="950" y="46"/>
                  </a:lnTo>
                  <a:lnTo>
                    <a:pt x="950" y="46"/>
                  </a:lnTo>
                  <a:lnTo>
                    <a:pt x="950" y="46"/>
                  </a:lnTo>
                  <a:lnTo>
                    <a:pt x="950" y="46"/>
                  </a:lnTo>
                  <a:lnTo>
                    <a:pt x="948" y="46"/>
                  </a:lnTo>
                  <a:lnTo>
                    <a:pt x="948" y="46"/>
                  </a:lnTo>
                  <a:lnTo>
                    <a:pt x="942" y="46"/>
                  </a:lnTo>
                  <a:lnTo>
                    <a:pt x="942" y="46"/>
                  </a:lnTo>
                  <a:lnTo>
                    <a:pt x="936" y="44"/>
                  </a:lnTo>
                  <a:lnTo>
                    <a:pt x="936" y="44"/>
                  </a:lnTo>
                  <a:lnTo>
                    <a:pt x="934" y="42"/>
                  </a:lnTo>
                  <a:lnTo>
                    <a:pt x="934" y="42"/>
                  </a:lnTo>
                  <a:lnTo>
                    <a:pt x="930" y="42"/>
                  </a:lnTo>
                  <a:lnTo>
                    <a:pt x="930" y="42"/>
                  </a:lnTo>
                  <a:lnTo>
                    <a:pt x="930" y="40"/>
                  </a:lnTo>
                  <a:lnTo>
                    <a:pt x="930" y="40"/>
                  </a:lnTo>
                  <a:lnTo>
                    <a:pt x="922" y="42"/>
                  </a:lnTo>
                  <a:lnTo>
                    <a:pt x="912" y="42"/>
                  </a:lnTo>
                  <a:lnTo>
                    <a:pt x="912" y="42"/>
                  </a:lnTo>
                  <a:lnTo>
                    <a:pt x="910" y="44"/>
                  </a:lnTo>
                  <a:lnTo>
                    <a:pt x="910" y="44"/>
                  </a:lnTo>
                  <a:lnTo>
                    <a:pt x="908" y="44"/>
                  </a:lnTo>
                  <a:lnTo>
                    <a:pt x="908" y="44"/>
                  </a:lnTo>
                  <a:lnTo>
                    <a:pt x="908" y="44"/>
                  </a:lnTo>
                  <a:lnTo>
                    <a:pt x="908" y="44"/>
                  </a:lnTo>
                  <a:lnTo>
                    <a:pt x="902" y="46"/>
                  </a:lnTo>
                  <a:lnTo>
                    <a:pt x="902" y="46"/>
                  </a:lnTo>
                  <a:lnTo>
                    <a:pt x="900" y="44"/>
                  </a:lnTo>
                  <a:lnTo>
                    <a:pt x="900" y="44"/>
                  </a:lnTo>
                  <a:lnTo>
                    <a:pt x="896" y="44"/>
                  </a:lnTo>
                  <a:lnTo>
                    <a:pt x="892" y="44"/>
                  </a:lnTo>
                  <a:lnTo>
                    <a:pt x="892" y="44"/>
                  </a:lnTo>
                  <a:lnTo>
                    <a:pt x="890" y="44"/>
                  </a:lnTo>
                  <a:lnTo>
                    <a:pt x="890" y="44"/>
                  </a:lnTo>
                  <a:lnTo>
                    <a:pt x="888" y="46"/>
                  </a:lnTo>
                  <a:lnTo>
                    <a:pt x="888" y="46"/>
                  </a:lnTo>
                  <a:lnTo>
                    <a:pt x="882" y="44"/>
                  </a:lnTo>
                  <a:lnTo>
                    <a:pt x="882" y="44"/>
                  </a:lnTo>
                  <a:lnTo>
                    <a:pt x="876" y="42"/>
                  </a:lnTo>
                  <a:lnTo>
                    <a:pt x="876" y="42"/>
                  </a:lnTo>
                  <a:lnTo>
                    <a:pt x="874" y="42"/>
                  </a:lnTo>
                  <a:lnTo>
                    <a:pt x="870" y="42"/>
                  </a:lnTo>
                  <a:lnTo>
                    <a:pt x="870" y="42"/>
                  </a:lnTo>
                  <a:lnTo>
                    <a:pt x="866" y="44"/>
                  </a:lnTo>
                  <a:lnTo>
                    <a:pt x="866" y="44"/>
                  </a:lnTo>
                  <a:lnTo>
                    <a:pt x="862" y="46"/>
                  </a:lnTo>
                  <a:lnTo>
                    <a:pt x="862" y="46"/>
                  </a:lnTo>
                  <a:lnTo>
                    <a:pt x="858" y="46"/>
                  </a:lnTo>
                  <a:lnTo>
                    <a:pt x="858" y="46"/>
                  </a:lnTo>
                  <a:lnTo>
                    <a:pt x="856" y="44"/>
                  </a:lnTo>
                  <a:lnTo>
                    <a:pt x="856" y="44"/>
                  </a:lnTo>
                  <a:lnTo>
                    <a:pt x="852" y="44"/>
                  </a:lnTo>
                  <a:lnTo>
                    <a:pt x="852" y="44"/>
                  </a:lnTo>
                  <a:lnTo>
                    <a:pt x="850" y="44"/>
                  </a:lnTo>
                  <a:lnTo>
                    <a:pt x="850" y="44"/>
                  </a:lnTo>
                  <a:lnTo>
                    <a:pt x="848" y="40"/>
                  </a:lnTo>
                  <a:lnTo>
                    <a:pt x="846" y="40"/>
                  </a:lnTo>
                  <a:lnTo>
                    <a:pt x="846" y="40"/>
                  </a:lnTo>
                  <a:lnTo>
                    <a:pt x="844" y="42"/>
                  </a:lnTo>
                  <a:lnTo>
                    <a:pt x="844" y="42"/>
                  </a:lnTo>
                  <a:lnTo>
                    <a:pt x="840" y="42"/>
                  </a:lnTo>
                  <a:lnTo>
                    <a:pt x="836" y="40"/>
                  </a:lnTo>
                  <a:lnTo>
                    <a:pt x="836" y="40"/>
                  </a:lnTo>
                  <a:lnTo>
                    <a:pt x="834" y="38"/>
                  </a:lnTo>
                  <a:lnTo>
                    <a:pt x="834" y="38"/>
                  </a:lnTo>
                  <a:lnTo>
                    <a:pt x="830" y="40"/>
                  </a:lnTo>
                  <a:lnTo>
                    <a:pt x="828" y="38"/>
                  </a:lnTo>
                  <a:lnTo>
                    <a:pt x="828" y="38"/>
                  </a:lnTo>
                  <a:lnTo>
                    <a:pt x="820" y="40"/>
                  </a:lnTo>
                  <a:lnTo>
                    <a:pt x="820" y="40"/>
                  </a:lnTo>
                  <a:lnTo>
                    <a:pt x="820" y="40"/>
                  </a:lnTo>
                  <a:lnTo>
                    <a:pt x="820" y="40"/>
                  </a:lnTo>
                  <a:lnTo>
                    <a:pt x="816" y="42"/>
                  </a:lnTo>
                  <a:lnTo>
                    <a:pt x="816" y="42"/>
                  </a:lnTo>
                  <a:lnTo>
                    <a:pt x="812" y="40"/>
                  </a:lnTo>
                  <a:lnTo>
                    <a:pt x="812" y="40"/>
                  </a:lnTo>
                  <a:lnTo>
                    <a:pt x="808" y="40"/>
                  </a:lnTo>
                  <a:lnTo>
                    <a:pt x="808" y="40"/>
                  </a:lnTo>
                  <a:lnTo>
                    <a:pt x="806" y="40"/>
                  </a:lnTo>
                  <a:lnTo>
                    <a:pt x="806" y="40"/>
                  </a:lnTo>
                  <a:lnTo>
                    <a:pt x="804" y="40"/>
                  </a:lnTo>
                  <a:lnTo>
                    <a:pt x="804" y="40"/>
                  </a:lnTo>
                  <a:lnTo>
                    <a:pt x="802" y="38"/>
                  </a:lnTo>
                  <a:lnTo>
                    <a:pt x="802" y="38"/>
                  </a:lnTo>
                  <a:lnTo>
                    <a:pt x="800" y="40"/>
                  </a:lnTo>
                  <a:lnTo>
                    <a:pt x="800" y="40"/>
                  </a:lnTo>
                  <a:lnTo>
                    <a:pt x="800" y="40"/>
                  </a:lnTo>
                  <a:lnTo>
                    <a:pt x="794" y="42"/>
                  </a:lnTo>
                  <a:lnTo>
                    <a:pt x="794" y="42"/>
                  </a:lnTo>
                  <a:lnTo>
                    <a:pt x="792" y="40"/>
                  </a:lnTo>
                  <a:lnTo>
                    <a:pt x="792" y="40"/>
                  </a:lnTo>
                  <a:lnTo>
                    <a:pt x="790" y="40"/>
                  </a:lnTo>
                  <a:lnTo>
                    <a:pt x="790" y="40"/>
                  </a:lnTo>
                  <a:lnTo>
                    <a:pt x="790" y="40"/>
                  </a:lnTo>
                  <a:lnTo>
                    <a:pt x="788" y="42"/>
                  </a:lnTo>
                  <a:lnTo>
                    <a:pt x="788" y="42"/>
                  </a:lnTo>
                  <a:lnTo>
                    <a:pt x="786" y="42"/>
                  </a:lnTo>
                  <a:lnTo>
                    <a:pt x="786" y="42"/>
                  </a:lnTo>
                  <a:lnTo>
                    <a:pt x="782" y="40"/>
                  </a:lnTo>
                  <a:lnTo>
                    <a:pt x="782" y="40"/>
                  </a:lnTo>
                  <a:lnTo>
                    <a:pt x="778" y="40"/>
                  </a:lnTo>
                  <a:lnTo>
                    <a:pt x="778" y="40"/>
                  </a:lnTo>
                  <a:lnTo>
                    <a:pt x="776" y="42"/>
                  </a:lnTo>
                  <a:lnTo>
                    <a:pt x="772" y="42"/>
                  </a:lnTo>
                  <a:lnTo>
                    <a:pt x="772" y="42"/>
                  </a:lnTo>
                  <a:lnTo>
                    <a:pt x="770" y="42"/>
                  </a:lnTo>
                  <a:lnTo>
                    <a:pt x="770" y="42"/>
                  </a:lnTo>
                  <a:lnTo>
                    <a:pt x="766" y="40"/>
                  </a:lnTo>
                  <a:lnTo>
                    <a:pt x="766" y="40"/>
                  </a:lnTo>
                  <a:lnTo>
                    <a:pt x="764" y="40"/>
                  </a:lnTo>
                  <a:lnTo>
                    <a:pt x="764" y="40"/>
                  </a:lnTo>
                  <a:lnTo>
                    <a:pt x="762" y="42"/>
                  </a:lnTo>
                  <a:lnTo>
                    <a:pt x="762" y="42"/>
                  </a:lnTo>
                  <a:lnTo>
                    <a:pt x="758" y="42"/>
                  </a:lnTo>
                  <a:lnTo>
                    <a:pt x="758" y="42"/>
                  </a:lnTo>
                  <a:lnTo>
                    <a:pt x="756" y="42"/>
                  </a:lnTo>
                  <a:lnTo>
                    <a:pt x="756" y="42"/>
                  </a:lnTo>
                  <a:lnTo>
                    <a:pt x="752" y="42"/>
                  </a:lnTo>
                  <a:lnTo>
                    <a:pt x="752" y="42"/>
                  </a:lnTo>
                  <a:lnTo>
                    <a:pt x="744" y="44"/>
                  </a:lnTo>
                  <a:lnTo>
                    <a:pt x="744" y="44"/>
                  </a:lnTo>
                  <a:lnTo>
                    <a:pt x="738" y="42"/>
                  </a:lnTo>
                  <a:lnTo>
                    <a:pt x="738" y="42"/>
                  </a:lnTo>
                  <a:lnTo>
                    <a:pt x="734" y="40"/>
                  </a:lnTo>
                  <a:lnTo>
                    <a:pt x="734" y="40"/>
                  </a:lnTo>
                  <a:lnTo>
                    <a:pt x="732" y="42"/>
                  </a:lnTo>
                  <a:lnTo>
                    <a:pt x="732" y="42"/>
                  </a:lnTo>
                  <a:lnTo>
                    <a:pt x="728" y="42"/>
                  </a:lnTo>
                  <a:lnTo>
                    <a:pt x="726" y="42"/>
                  </a:lnTo>
                  <a:lnTo>
                    <a:pt x="726" y="42"/>
                  </a:lnTo>
                  <a:lnTo>
                    <a:pt x="724" y="42"/>
                  </a:lnTo>
                  <a:lnTo>
                    <a:pt x="724" y="42"/>
                  </a:lnTo>
                  <a:lnTo>
                    <a:pt x="720" y="42"/>
                  </a:lnTo>
                  <a:lnTo>
                    <a:pt x="720" y="42"/>
                  </a:lnTo>
                  <a:lnTo>
                    <a:pt x="718" y="42"/>
                  </a:lnTo>
                  <a:lnTo>
                    <a:pt x="718" y="42"/>
                  </a:lnTo>
                  <a:lnTo>
                    <a:pt x="712" y="42"/>
                  </a:lnTo>
                  <a:lnTo>
                    <a:pt x="712" y="42"/>
                  </a:lnTo>
                  <a:lnTo>
                    <a:pt x="710" y="42"/>
                  </a:lnTo>
                  <a:lnTo>
                    <a:pt x="710" y="42"/>
                  </a:lnTo>
                  <a:lnTo>
                    <a:pt x="706" y="42"/>
                  </a:lnTo>
                  <a:lnTo>
                    <a:pt x="706" y="42"/>
                  </a:lnTo>
                  <a:lnTo>
                    <a:pt x="704" y="44"/>
                  </a:lnTo>
                  <a:lnTo>
                    <a:pt x="704" y="44"/>
                  </a:lnTo>
                  <a:lnTo>
                    <a:pt x="702" y="42"/>
                  </a:lnTo>
                  <a:lnTo>
                    <a:pt x="702" y="42"/>
                  </a:lnTo>
                  <a:lnTo>
                    <a:pt x="696" y="44"/>
                  </a:lnTo>
                  <a:lnTo>
                    <a:pt x="696" y="44"/>
                  </a:lnTo>
                  <a:lnTo>
                    <a:pt x="692" y="44"/>
                  </a:lnTo>
                  <a:lnTo>
                    <a:pt x="692" y="44"/>
                  </a:lnTo>
                  <a:lnTo>
                    <a:pt x="690" y="44"/>
                  </a:lnTo>
                  <a:lnTo>
                    <a:pt x="690" y="44"/>
                  </a:lnTo>
                  <a:lnTo>
                    <a:pt x="688" y="44"/>
                  </a:lnTo>
                  <a:lnTo>
                    <a:pt x="688" y="44"/>
                  </a:lnTo>
                  <a:lnTo>
                    <a:pt x="686" y="44"/>
                  </a:lnTo>
                  <a:lnTo>
                    <a:pt x="686" y="44"/>
                  </a:lnTo>
                  <a:lnTo>
                    <a:pt x="680" y="44"/>
                  </a:lnTo>
                  <a:lnTo>
                    <a:pt x="680" y="44"/>
                  </a:lnTo>
                  <a:lnTo>
                    <a:pt x="676" y="44"/>
                  </a:lnTo>
                  <a:lnTo>
                    <a:pt x="676" y="44"/>
                  </a:lnTo>
                  <a:lnTo>
                    <a:pt x="668" y="44"/>
                  </a:lnTo>
                  <a:lnTo>
                    <a:pt x="660" y="42"/>
                  </a:lnTo>
                  <a:lnTo>
                    <a:pt x="660" y="42"/>
                  </a:lnTo>
                  <a:lnTo>
                    <a:pt x="658" y="42"/>
                  </a:lnTo>
                  <a:lnTo>
                    <a:pt x="658" y="42"/>
                  </a:lnTo>
                  <a:lnTo>
                    <a:pt x="654" y="42"/>
                  </a:lnTo>
                  <a:lnTo>
                    <a:pt x="652" y="42"/>
                  </a:lnTo>
                  <a:lnTo>
                    <a:pt x="652" y="42"/>
                  </a:lnTo>
                  <a:lnTo>
                    <a:pt x="648" y="42"/>
                  </a:lnTo>
                  <a:lnTo>
                    <a:pt x="648" y="42"/>
                  </a:lnTo>
                  <a:lnTo>
                    <a:pt x="646" y="42"/>
                  </a:lnTo>
                  <a:lnTo>
                    <a:pt x="646" y="42"/>
                  </a:lnTo>
                  <a:lnTo>
                    <a:pt x="636" y="42"/>
                  </a:lnTo>
                  <a:lnTo>
                    <a:pt x="636" y="42"/>
                  </a:lnTo>
                  <a:lnTo>
                    <a:pt x="636" y="42"/>
                  </a:lnTo>
                  <a:lnTo>
                    <a:pt x="636" y="42"/>
                  </a:lnTo>
                  <a:lnTo>
                    <a:pt x="636" y="42"/>
                  </a:lnTo>
                  <a:lnTo>
                    <a:pt x="636" y="42"/>
                  </a:lnTo>
                  <a:lnTo>
                    <a:pt x="636" y="42"/>
                  </a:lnTo>
                  <a:lnTo>
                    <a:pt x="636" y="42"/>
                  </a:lnTo>
                  <a:lnTo>
                    <a:pt x="634" y="42"/>
                  </a:lnTo>
                  <a:lnTo>
                    <a:pt x="634" y="42"/>
                  </a:lnTo>
                  <a:lnTo>
                    <a:pt x="630" y="42"/>
                  </a:lnTo>
                  <a:lnTo>
                    <a:pt x="630" y="42"/>
                  </a:lnTo>
                  <a:lnTo>
                    <a:pt x="628" y="42"/>
                  </a:lnTo>
                  <a:lnTo>
                    <a:pt x="628" y="42"/>
                  </a:lnTo>
                  <a:lnTo>
                    <a:pt x="622" y="42"/>
                  </a:lnTo>
                  <a:lnTo>
                    <a:pt x="622" y="42"/>
                  </a:lnTo>
                  <a:lnTo>
                    <a:pt x="614" y="42"/>
                  </a:lnTo>
                  <a:lnTo>
                    <a:pt x="614" y="42"/>
                  </a:lnTo>
                  <a:lnTo>
                    <a:pt x="612" y="42"/>
                  </a:lnTo>
                  <a:lnTo>
                    <a:pt x="608" y="42"/>
                  </a:lnTo>
                  <a:lnTo>
                    <a:pt x="608" y="42"/>
                  </a:lnTo>
                  <a:lnTo>
                    <a:pt x="608" y="42"/>
                  </a:lnTo>
                  <a:lnTo>
                    <a:pt x="608" y="42"/>
                  </a:lnTo>
                  <a:lnTo>
                    <a:pt x="606" y="42"/>
                  </a:lnTo>
                  <a:lnTo>
                    <a:pt x="606" y="42"/>
                  </a:lnTo>
                  <a:lnTo>
                    <a:pt x="604" y="42"/>
                  </a:lnTo>
                  <a:lnTo>
                    <a:pt x="604" y="42"/>
                  </a:lnTo>
                  <a:lnTo>
                    <a:pt x="600" y="42"/>
                  </a:lnTo>
                  <a:lnTo>
                    <a:pt x="600" y="42"/>
                  </a:lnTo>
                  <a:lnTo>
                    <a:pt x="596" y="42"/>
                  </a:lnTo>
                  <a:lnTo>
                    <a:pt x="596" y="42"/>
                  </a:lnTo>
                  <a:lnTo>
                    <a:pt x="594" y="42"/>
                  </a:lnTo>
                  <a:lnTo>
                    <a:pt x="594" y="42"/>
                  </a:lnTo>
                  <a:lnTo>
                    <a:pt x="588" y="42"/>
                  </a:lnTo>
                  <a:lnTo>
                    <a:pt x="588" y="42"/>
                  </a:lnTo>
                  <a:lnTo>
                    <a:pt x="586" y="42"/>
                  </a:lnTo>
                  <a:lnTo>
                    <a:pt x="586" y="42"/>
                  </a:lnTo>
                  <a:lnTo>
                    <a:pt x="582" y="42"/>
                  </a:lnTo>
                  <a:lnTo>
                    <a:pt x="582" y="42"/>
                  </a:lnTo>
                  <a:lnTo>
                    <a:pt x="580" y="42"/>
                  </a:lnTo>
                  <a:lnTo>
                    <a:pt x="580" y="42"/>
                  </a:lnTo>
                  <a:lnTo>
                    <a:pt x="576" y="42"/>
                  </a:lnTo>
                  <a:lnTo>
                    <a:pt x="576" y="42"/>
                  </a:lnTo>
                  <a:lnTo>
                    <a:pt x="574" y="42"/>
                  </a:lnTo>
                  <a:lnTo>
                    <a:pt x="574" y="42"/>
                  </a:lnTo>
                  <a:lnTo>
                    <a:pt x="570" y="42"/>
                  </a:lnTo>
                  <a:lnTo>
                    <a:pt x="570" y="42"/>
                  </a:lnTo>
                  <a:lnTo>
                    <a:pt x="566" y="42"/>
                  </a:lnTo>
                  <a:lnTo>
                    <a:pt x="566" y="42"/>
                  </a:lnTo>
                  <a:lnTo>
                    <a:pt x="564" y="42"/>
                  </a:lnTo>
                  <a:lnTo>
                    <a:pt x="564" y="42"/>
                  </a:lnTo>
                  <a:lnTo>
                    <a:pt x="560" y="42"/>
                  </a:lnTo>
                  <a:lnTo>
                    <a:pt x="560" y="42"/>
                  </a:lnTo>
                  <a:lnTo>
                    <a:pt x="542" y="42"/>
                  </a:lnTo>
                  <a:lnTo>
                    <a:pt x="542" y="42"/>
                  </a:lnTo>
                  <a:lnTo>
                    <a:pt x="540" y="44"/>
                  </a:lnTo>
                  <a:lnTo>
                    <a:pt x="540" y="44"/>
                  </a:lnTo>
                  <a:lnTo>
                    <a:pt x="536" y="42"/>
                  </a:lnTo>
                  <a:lnTo>
                    <a:pt x="532" y="44"/>
                  </a:lnTo>
                  <a:lnTo>
                    <a:pt x="532" y="44"/>
                  </a:lnTo>
                  <a:lnTo>
                    <a:pt x="528" y="42"/>
                  </a:lnTo>
                  <a:lnTo>
                    <a:pt x="528" y="42"/>
                  </a:lnTo>
                  <a:lnTo>
                    <a:pt x="528" y="42"/>
                  </a:lnTo>
                  <a:lnTo>
                    <a:pt x="526" y="44"/>
                  </a:lnTo>
                  <a:lnTo>
                    <a:pt x="526" y="44"/>
                  </a:lnTo>
                  <a:lnTo>
                    <a:pt x="518" y="44"/>
                  </a:lnTo>
                  <a:lnTo>
                    <a:pt x="518" y="44"/>
                  </a:lnTo>
                  <a:lnTo>
                    <a:pt x="514" y="46"/>
                  </a:lnTo>
                  <a:lnTo>
                    <a:pt x="514" y="46"/>
                  </a:lnTo>
                  <a:lnTo>
                    <a:pt x="510" y="46"/>
                  </a:lnTo>
                  <a:lnTo>
                    <a:pt x="510" y="46"/>
                  </a:lnTo>
                  <a:lnTo>
                    <a:pt x="508" y="46"/>
                  </a:lnTo>
                  <a:lnTo>
                    <a:pt x="508" y="46"/>
                  </a:lnTo>
                  <a:lnTo>
                    <a:pt x="504" y="46"/>
                  </a:lnTo>
                  <a:lnTo>
                    <a:pt x="504" y="46"/>
                  </a:lnTo>
                  <a:lnTo>
                    <a:pt x="500" y="46"/>
                  </a:lnTo>
                  <a:lnTo>
                    <a:pt x="500" y="46"/>
                  </a:lnTo>
                  <a:lnTo>
                    <a:pt x="500" y="46"/>
                  </a:lnTo>
                  <a:lnTo>
                    <a:pt x="500" y="46"/>
                  </a:lnTo>
                  <a:lnTo>
                    <a:pt x="498" y="46"/>
                  </a:lnTo>
                  <a:lnTo>
                    <a:pt x="498" y="46"/>
                  </a:lnTo>
                  <a:lnTo>
                    <a:pt x="498" y="46"/>
                  </a:lnTo>
                  <a:lnTo>
                    <a:pt x="498" y="46"/>
                  </a:lnTo>
                  <a:lnTo>
                    <a:pt x="498" y="46"/>
                  </a:lnTo>
                  <a:lnTo>
                    <a:pt x="498" y="46"/>
                  </a:lnTo>
                  <a:lnTo>
                    <a:pt x="496" y="46"/>
                  </a:lnTo>
                  <a:lnTo>
                    <a:pt x="496" y="46"/>
                  </a:lnTo>
                  <a:lnTo>
                    <a:pt x="494" y="46"/>
                  </a:lnTo>
                  <a:lnTo>
                    <a:pt x="494" y="46"/>
                  </a:lnTo>
                  <a:lnTo>
                    <a:pt x="490" y="46"/>
                  </a:lnTo>
                  <a:lnTo>
                    <a:pt x="490" y="46"/>
                  </a:lnTo>
                  <a:lnTo>
                    <a:pt x="486" y="44"/>
                  </a:lnTo>
                  <a:lnTo>
                    <a:pt x="486" y="44"/>
                  </a:lnTo>
                  <a:lnTo>
                    <a:pt x="484" y="44"/>
                  </a:lnTo>
                  <a:lnTo>
                    <a:pt x="484" y="44"/>
                  </a:lnTo>
                  <a:lnTo>
                    <a:pt x="482" y="44"/>
                  </a:lnTo>
                  <a:lnTo>
                    <a:pt x="482" y="44"/>
                  </a:lnTo>
                  <a:lnTo>
                    <a:pt x="478" y="44"/>
                  </a:lnTo>
                  <a:lnTo>
                    <a:pt x="478" y="44"/>
                  </a:lnTo>
                  <a:lnTo>
                    <a:pt x="476" y="44"/>
                  </a:lnTo>
                  <a:lnTo>
                    <a:pt x="476" y="44"/>
                  </a:lnTo>
                  <a:lnTo>
                    <a:pt x="472" y="46"/>
                  </a:lnTo>
                  <a:lnTo>
                    <a:pt x="468" y="44"/>
                  </a:lnTo>
                  <a:lnTo>
                    <a:pt x="468" y="44"/>
                  </a:lnTo>
                  <a:lnTo>
                    <a:pt x="466" y="46"/>
                  </a:lnTo>
                  <a:lnTo>
                    <a:pt x="464" y="46"/>
                  </a:lnTo>
                  <a:lnTo>
                    <a:pt x="464" y="46"/>
                  </a:lnTo>
                  <a:lnTo>
                    <a:pt x="464" y="44"/>
                  </a:lnTo>
                  <a:lnTo>
                    <a:pt x="464" y="44"/>
                  </a:lnTo>
                  <a:lnTo>
                    <a:pt x="462" y="44"/>
                  </a:lnTo>
                  <a:lnTo>
                    <a:pt x="462" y="44"/>
                  </a:lnTo>
                  <a:lnTo>
                    <a:pt x="462" y="42"/>
                  </a:lnTo>
                  <a:lnTo>
                    <a:pt x="462" y="42"/>
                  </a:lnTo>
                  <a:lnTo>
                    <a:pt x="456" y="42"/>
                  </a:lnTo>
                  <a:lnTo>
                    <a:pt x="456" y="42"/>
                  </a:lnTo>
                  <a:lnTo>
                    <a:pt x="450" y="42"/>
                  </a:lnTo>
                  <a:lnTo>
                    <a:pt x="450" y="42"/>
                  </a:lnTo>
                  <a:lnTo>
                    <a:pt x="448" y="44"/>
                  </a:lnTo>
                  <a:lnTo>
                    <a:pt x="448" y="44"/>
                  </a:lnTo>
                  <a:lnTo>
                    <a:pt x="442" y="44"/>
                  </a:lnTo>
                  <a:lnTo>
                    <a:pt x="442" y="44"/>
                  </a:lnTo>
                  <a:lnTo>
                    <a:pt x="438" y="44"/>
                  </a:lnTo>
                  <a:lnTo>
                    <a:pt x="438" y="44"/>
                  </a:lnTo>
                  <a:lnTo>
                    <a:pt x="436" y="46"/>
                  </a:lnTo>
                  <a:lnTo>
                    <a:pt x="436" y="46"/>
                  </a:lnTo>
                  <a:lnTo>
                    <a:pt x="432" y="44"/>
                  </a:lnTo>
                  <a:lnTo>
                    <a:pt x="432" y="44"/>
                  </a:lnTo>
                  <a:lnTo>
                    <a:pt x="428" y="44"/>
                  </a:lnTo>
                  <a:lnTo>
                    <a:pt x="428" y="44"/>
                  </a:lnTo>
                  <a:lnTo>
                    <a:pt x="428" y="44"/>
                  </a:lnTo>
                  <a:lnTo>
                    <a:pt x="428" y="44"/>
                  </a:lnTo>
                  <a:lnTo>
                    <a:pt x="426" y="44"/>
                  </a:lnTo>
                  <a:lnTo>
                    <a:pt x="426" y="44"/>
                  </a:lnTo>
                  <a:lnTo>
                    <a:pt x="426" y="44"/>
                  </a:lnTo>
                  <a:lnTo>
                    <a:pt x="426" y="44"/>
                  </a:lnTo>
                  <a:lnTo>
                    <a:pt x="420" y="42"/>
                  </a:lnTo>
                  <a:lnTo>
                    <a:pt x="420" y="42"/>
                  </a:lnTo>
                  <a:lnTo>
                    <a:pt x="418" y="44"/>
                  </a:lnTo>
                  <a:lnTo>
                    <a:pt x="418" y="44"/>
                  </a:lnTo>
                  <a:lnTo>
                    <a:pt x="416" y="42"/>
                  </a:lnTo>
                  <a:lnTo>
                    <a:pt x="416" y="40"/>
                  </a:lnTo>
                  <a:lnTo>
                    <a:pt x="416" y="40"/>
                  </a:lnTo>
                  <a:lnTo>
                    <a:pt x="412" y="40"/>
                  </a:lnTo>
                  <a:lnTo>
                    <a:pt x="412" y="40"/>
                  </a:lnTo>
                  <a:lnTo>
                    <a:pt x="412" y="42"/>
                  </a:lnTo>
                  <a:lnTo>
                    <a:pt x="412" y="42"/>
                  </a:lnTo>
                  <a:lnTo>
                    <a:pt x="410" y="44"/>
                  </a:lnTo>
                  <a:lnTo>
                    <a:pt x="410" y="44"/>
                  </a:lnTo>
                  <a:lnTo>
                    <a:pt x="404" y="44"/>
                  </a:lnTo>
                  <a:lnTo>
                    <a:pt x="404" y="44"/>
                  </a:lnTo>
                  <a:lnTo>
                    <a:pt x="400" y="44"/>
                  </a:lnTo>
                  <a:lnTo>
                    <a:pt x="400" y="44"/>
                  </a:lnTo>
                  <a:lnTo>
                    <a:pt x="396" y="42"/>
                  </a:lnTo>
                  <a:lnTo>
                    <a:pt x="396" y="42"/>
                  </a:lnTo>
                  <a:lnTo>
                    <a:pt x="394" y="44"/>
                  </a:lnTo>
                  <a:lnTo>
                    <a:pt x="394" y="44"/>
                  </a:lnTo>
                  <a:lnTo>
                    <a:pt x="390" y="44"/>
                  </a:lnTo>
                  <a:lnTo>
                    <a:pt x="390" y="44"/>
                  </a:lnTo>
                  <a:lnTo>
                    <a:pt x="386" y="42"/>
                  </a:lnTo>
                  <a:lnTo>
                    <a:pt x="386" y="42"/>
                  </a:lnTo>
                  <a:lnTo>
                    <a:pt x="376" y="44"/>
                  </a:lnTo>
                  <a:lnTo>
                    <a:pt x="376" y="44"/>
                  </a:lnTo>
                  <a:lnTo>
                    <a:pt x="374" y="42"/>
                  </a:lnTo>
                  <a:lnTo>
                    <a:pt x="374" y="42"/>
                  </a:lnTo>
                  <a:lnTo>
                    <a:pt x="368" y="42"/>
                  </a:lnTo>
                  <a:lnTo>
                    <a:pt x="368" y="42"/>
                  </a:lnTo>
                  <a:lnTo>
                    <a:pt x="366" y="42"/>
                  </a:lnTo>
                  <a:lnTo>
                    <a:pt x="366" y="42"/>
                  </a:lnTo>
                  <a:lnTo>
                    <a:pt x="362" y="42"/>
                  </a:lnTo>
                  <a:lnTo>
                    <a:pt x="362" y="42"/>
                  </a:lnTo>
                  <a:lnTo>
                    <a:pt x="362" y="42"/>
                  </a:lnTo>
                  <a:lnTo>
                    <a:pt x="362" y="42"/>
                  </a:lnTo>
                  <a:lnTo>
                    <a:pt x="362" y="42"/>
                  </a:lnTo>
                  <a:lnTo>
                    <a:pt x="362" y="42"/>
                  </a:lnTo>
                  <a:lnTo>
                    <a:pt x="360" y="42"/>
                  </a:lnTo>
                  <a:lnTo>
                    <a:pt x="360" y="42"/>
                  </a:lnTo>
                  <a:lnTo>
                    <a:pt x="358" y="42"/>
                  </a:lnTo>
                  <a:lnTo>
                    <a:pt x="358" y="42"/>
                  </a:lnTo>
                  <a:lnTo>
                    <a:pt x="352" y="44"/>
                  </a:lnTo>
                  <a:lnTo>
                    <a:pt x="352" y="44"/>
                  </a:lnTo>
                  <a:lnTo>
                    <a:pt x="344" y="42"/>
                  </a:lnTo>
                  <a:lnTo>
                    <a:pt x="344" y="42"/>
                  </a:lnTo>
                  <a:lnTo>
                    <a:pt x="342" y="44"/>
                  </a:lnTo>
                  <a:lnTo>
                    <a:pt x="342" y="44"/>
                  </a:lnTo>
                  <a:lnTo>
                    <a:pt x="338" y="42"/>
                  </a:lnTo>
                  <a:lnTo>
                    <a:pt x="338" y="42"/>
                  </a:lnTo>
                  <a:lnTo>
                    <a:pt x="330" y="44"/>
                  </a:lnTo>
                  <a:lnTo>
                    <a:pt x="330" y="44"/>
                  </a:lnTo>
                  <a:lnTo>
                    <a:pt x="328" y="44"/>
                  </a:lnTo>
                  <a:lnTo>
                    <a:pt x="328" y="44"/>
                  </a:lnTo>
                  <a:lnTo>
                    <a:pt x="322" y="42"/>
                  </a:lnTo>
                  <a:lnTo>
                    <a:pt x="322" y="42"/>
                  </a:lnTo>
                  <a:lnTo>
                    <a:pt x="316" y="42"/>
                  </a:lnTo>
                  <a:lnTo>
                    <a:pt x="316" y="42"/>
                  </a:lnTo>
                  <a:lnTo>
                    <a:pt x="316" y="42"/>
                  </a:lnTo>
                  <a:lnTo>
                    <a:pt x="316" y="42"/>
                  </a:lnTo>
                  <a:lnTo>
                    <a:pt x="316" y="42"/>
                  </a:lnTo>
                  <a:lnTo>
                    <a:pt x="316" y="42"/>
                  </a:lnTo>
                  <a:lnTo>
                    <a:pt x="314" y="42"/>
                  </a:lnTo>
                  <a:lnTo>
                    <a:pt x="314" y="42"/>
                  </a:lnTo>
                  <a:lnTo>
                    <a:pt x="310" y="42"/>
                  </a:lnTo>
                  <a:lnTo>
                    <a:pt x="310" y="42"/>
                  </a:lnTo>
                  <a:lnTo>
                    <a:pt x="310" y="40"/>
                  </a:lnTo>
                  <a:lnTo>
                    <a:pt x="310" y="40"/>
                  </a:lnTo>
                  <a:lnTo>
                    <a:pt x="308" y="40"/>
                  </a:lnTo>
                  <a:lnTo>
                    <a:pt x="308" y="42"/>
                  </a:lnTo>
                  <a:lnTo>
                    <a:pt x="308" y="42"/>
                  </a:lnTo>
                  <a:lnTo>
                    <a:pt x="306" y="42"/>
                  </a:lnTo>
                  <a:lnTo>
                    <a:pt x="306" y="42"/>
                  </a:lnTo>
                  <a:lnTo>
                    <a:pt x="298" y="42"/>
                  </a:lnTo>
                  <a:lnTo>
                    <a:pt x="298" y="42"/>
                  </a:lnTo>
                  <a:lnTo>
                    <a:pt x="296" y="42"/>
                  </a:lnTo>
                  <a:lnTo>
                    <a:pt x="296" y="42"/>
                  </a:lnTo>
                  <a:lnTo>
                    <a:pt x="294" y="42"/>
                  </a:lnTo>
                  <a:lnTo>
                    <a:pt x="294" y="42"/>
                  </a:lnTo>
                  <a:lnTo>
                    <a:pt x="290" y="42"/>
                  </a:lnTo>
                  <a:lnTo>
                    <a:pt x="290" y="42"/>
                  </a:lnTo>
                  <a:lnTo>
                    <a:pt x="288" y="42"/>
                  </a:lnTo>
                  <a:lnTo>
                    <a:pt x="288" y="42"/>
                  </a:lnTo>
                  <a:lnTo>
                    <a:pt x="286" y="42"/>
                  </a:lnTo>
                  <a:lnTo>
                    <a:pt x="286" y="42"/>
                  </a:lnTo>
                  <a:lnTo>
                    <a:pt x="286" y="40"/>
                  </a:lnTo>
                  <a:lnTo>
                    <a:pt x="286" y="40"/>
                  </a:lnTo>
                  <a:lnTo>
                    <a:pt x="282" y="42"/>
                  </a:lnTo>
                  <a:lnTo>
                    <a:pt x="282" y="42"/>
                  </a:lnTo>
                  <a:lnTo>
                    <a:pt x="278" y="40"/>
                  </a:lnTo>
                  <a:lnTo>
                    <a:pt x="278" y="40"/>
                  </a:lnTo>
                  <a:lnTo>
                    <a:pt x="276" y="40"/>
                  </a:lnTo>
                  <a:lnTo>
                    <a:pt x="274" y="40"/>
                  </a:lnTo>
                  <a:lnTo>
                    <a:pt x="274" y="40"/>
                  </a:lnTo>
                  <a:lnTo>
                    <a:pt x="270" y="40"/>
                  </a:lnTo>
                  <a:lnTo>
                    <a:pt x="270" y="40"/>
                  </a:lnTo>
                  <a:lnTo>
                    <a:pt x="268" y="42"/>
                  </a:lnTo>
                  <a:lnTo>
                    <a:pt x="268" y="42"/>
                  </a:lnTo>
                  <a:lnTo>
                    <a:pt x="264" y="40"/>
                  </a:lnTo>
                  <a:lnTo>
                    <a:pt x="264" y="40"/>
                  </a:lnTo>
                  <a:lnTo>
                    <a:pt x="260" y="40"/>
                  </a:lnTo>
                  <a:lnTo>
                    <a:pt x="260" y="40"/>
                  </a:lnTo>
                  <a:lnTo>
                    <a:pt x="258" y="40"/>
                  </a:lnTo>
                  <a:lnTo>
                    <a:pt x="258" y="40"/>
                  </a:lnTo>
                  <a:lnTo>
                    <a:pt x="252" y="40"/>
                  </a:lnTo>
                  <a:lnTo>
                    <a:pt x="252" y="40"/>
                  </a:lnTo>
                  <a:lnTo>
                    <a:pt x="246" y="40"/>
                  </a:lnTo>
                  <a:lnTo>
                    <a:pt x="242" y="40"/>
                  </a:lnTo>
                  <a:lnTo>
                    <a:pt x="242" y="40"/>
                  </a:lnTo>
                  <a:lnTo>
                    <a:pt x="238" y="40"/>
                  </a:lnTo>
                  <a:lnTo>
                    <a:pt x="234" y="40"/>
                  </a:lnTo>
                  <a:lnTo>
                    <a:pt x="234" y="40"/>
                  </a:lnTo>
                  <a:lnTo>
                    <a:pt x="234" y="40"/>
                  </a:lnTo>
                  <a:lnTo>
                    <a:pt x="234" y="40"/>
                  </a:lnTo>
                  <a:lnTo>
                    <a:pt x="230" y="40"/>
                  </a:lnTo>
                  <a:lnTo>
                    <a:pt x="230" y="40"/>
                  </a:lnTo>
                  <a:lnTo>
                    <a:pt x="228" y="40"/>
                  </a:lnTo>
                  <a:lnTo>
                    <a:pt x="228" y="40"/>
                  </a:lnTo>
                  <a:lnTo>
                    <a:pt x="224" y="40"/>
                  </a:lnTo>
                  <a:lnTo>
                    <a:pt x="224" y="40"/>
                  </a:lnTo>
                  <a:lnTo>
                    <a:pt x="222" y="40"/>
                  </a:lnTo>
                  <a:lnTo>
                    <a:pt x="222" y="40"/>
                  </a:lnTo>
                  <a:lnTo>
                    <a:pt x="218" y="40"/>
                  </a:lnTo>
                  <a:lnTo>
                    <a:pt x="218" y="40"/>
                  </a:lnTo>
                  <a:lnTo>
                    <a:pt x="216" y="40"/>
                  </a:lnTo>
                  <a:lnTo>
                    <a:pt x="216" y="40"/>
                  </a:lnTo>
                  <a:lnTo>
                    <a:pt x="212" y="42"/>
                  </a:lnTo>
                  <a:lnTo>
                    <a:pt x="212" y="42"/>
                  </a:lnTo>
                  <a:lnTo>
                    <a:pt x="208" y="40"/>
                  </a:lnTo>
                  <a:lnTo>
                    <a:pt x="208" y="40"/>
                  </a:lnTo>
                  <a:lnTo>
                    <a:pt x="204" y="42"/>
                  </a:lnTo>
                  <a:lnTo>
                    <a:pt x="204" y="42"/>
                  </a:lnTo>
                  <a:lnTo>
                    <a:pt x="200" y="40"/>
                  </a:lnTo>
                  <a:lnTo>
                    <a:pt x="200" y="40"/>
                  </a:lnTo>
                  <a:lnTo>
                    <a:pt x="190" y="40"/>
                  </a:lnTo>
                  <a:lnTo>
                    <a:pt x="190" y="40"/>
                  </a:lnTo>
                  <a:lnTo>
                    <a:pt x="188" y="40"/>
                  </a:lnTo>
                  <a:lnTo>
                    <a:pt x="188" y="40"/>
                  </a:lnTo>
                  <a:lnTo>
                    <a:pt x="176" y="40"/>
                  </a:lnTo>
                  <a:lnTo>
                    <a:pt x="176" y="40"/>
                  </a:lnTo>
                  <a:lnTo>
                    <a:pt x="172" y="42"/>
                  </a:lnTo>
                  <a:lnTo>
                    <a:pt x="172" y="42"/>
                  </a:lnTo>
                  <a:lnTo>
                    <a:pt x="170" y="42"/>
                  </a:lnTo>
                  <a:lnTo>
                    <a:pt x="170" y="42"/>
                  </a:lnTo>
                  <a:lnTo>
                    <a:pt x="166" y="42"/>
                  </a:lnTo>
                  <a:lnTo>
                    <a:pt x="166" y="42"/>
                  </a:lnTo>
                  <a:lnTo>
                    <a:pt x="162" y="42"/>
                  </a:lnTo>
                  <a:lnTo>
                    <a:pt x="158" y="42"/>
                  </a:lnTo>
                  <a:lnTo>
                    <a:pt x="158" y="42"/>
                  </a:lnTo>
                  <a:lnTo>
                    <a:pt x="158" y="40"/>
                  </a:lnTo>
                  <a:lnTo>
                    <a:pt x="158" y="40"/>
                  </a:lnTo>
                  <a:lnTo>
                    <a:pt x="156" y="40"/>
                  </a:lnTo>
                  <a:lnTo>
                    <a:pt x="156" y="40"/>
                  </a:lnTo>
                  <a:lnTo>
                    <a:pt x="156" y="38"/>
                  </a:lnTo>
                  <a:lnTo>
                    <a:pt x="156" y="38"/>
                  </a:lnTo>
                  <a:lnTo>
                    <a:pt x="148" y="38"/>
                  </a:lnTo>
                  <a:lnTo>
                    <a:pt x="148" y="38"/>
                  </a:lnTo>
                  <a:lnTo>
                    <a:pt x="148" y="38"/>
                  </a:lnTo>
                  <a:lnTo>
                    <a:pt x="148" y="38"/>
                  </a:lnTo>
                  <a:lnTo>
                    <a:pt x="146" y="38"/>
                  </a:lnTo>
                  <a:lnTo>
                    <a:pt x="146" y="38"/>
                  </a:lnTo>
                  <a:lnTo>
                    <a:pt x="142" y="38"/>
                  </a:lnTo>
                  <a:lnTo>
                    <a:pt x="140" y="40"/>
                  </a:lnTo>
                  <a:lnTo>
                    <a:pt x="140" y="40"/>
                  </a:lnTo>
                  <a:lnTo>
                    <a:pt x="138" y="40"/>
                  </a:lnTo>
                  <a:lnTo>
                    <a:pt x="138" y="40"/>
                  </a:lnTo>
                  <a:lnTo>
                    <a:pt x="134" y="40"/>
                  </a:lnTo>
                  <a:lnTo>
                    <a:pt x="134" y="40"/>
                  </a:lnTo>
                  <a:lnTo>
                    <a:pt x="130" y="40"/>
                  </a:lnTo>
                  <a:lnTo>
                    <a:pt x="130" y="40"/>
                  </a:lnTo>
                  <a:lnTo>
                    <a:pt x="126" y="38"/>
                  </a:lnTo>
                  <a:lnTo>
                    <a:pt x="126" y="38"/>
                  </a:lnTo>
                  <a:lnTo>
                    <a:pt x="124" y="38"/>
                  </a:lnTo>
                  <a:lnTo>
                    <a:pt x="124" y="38"/>
                  </a:lnTo>
                  <a:lnTo>
                    <a:pt x="122" y="38"/>
                  </a:lnTo>
                  <a:lnTo>
                    <a:pt x="118" y="38"/>
                  </a:lnTo>
                  <a:lnTo>
                    <a:pt x="118" y="38"/>
                  </a:lnTo>
                  <a:lnTo>
                    <a:pt x="116" y="38"/>
                  </a:lnTo>
                  <a:lnTo>
                    <a:pt x="116" y="38"/>
                  </a:lnTo>
                  <a:lnTo>
                    <a:pt x="112" y="38"/>
                  </a:lnTo>
                  <a:lnTo>
                    <a:pt x="112" y="38"/>
                  </a:lnTo>
                  <a:lnTo>
                    <a:pt x="106" y="40"/>
                  </a:lnTo>
                  <a:lnTo>
                    <a:pt x="106" y="40"/>
                  </a:lnTo>
                  <a:lnTo>
                    <a:pt x="104" y="38"/>
                  </a:lnTo>
                  <a:lnTo>
                    <a:pt x="104" y="38"/>
                  </a:lnTo>
                  <a:lnTo>
                    <a:pt x="104" y="38"/>
                  </a:lnTo>
                  <a:lnTo>
                    <a:pt x="104" y="38"/>
                  </a:lnTo>
                  <a:lnTo>
                    <a:pt x="102" y="38"/>
                  </a:lnTo>
                  <a:lnTo>
                    <a:pt x="102" y="38"/>
                  </a:lnTo>
                  <a:lnTo>
                    <a:pt x="98" y="36"/>
                  </a:lnTo>
                  <a:lnTo>
                    <a:pt x="98" y="36"/>
                  </a:lnTo>
                  <a:lnTo>
                    <a:pt x="92" y="38"/>
                  </a:lnTo>
                  <a:lnTo>
                    <a:pt x="92" y="38"/>
                  </a:lnTo>
                  <a:lnTo>
                    <a:pt x="90" y="36"/>
                  </a:lnTo>
                  <a:lnTo>
                    <a:pt x="90" y="36"/>
                  </a:lnTo>
                  <a:lnTo>
                    <a:pt x="86" y="38"/>
                  </a:lnTo>
                  <a:lnTo>
                    <a:pt x="86" y="38"/>
                  </a:lnTo>
                  <a:lnTo>
                    <a:pt x="82" y="36"/>
                  </a:lnTo>
                  <a:lnTo>
                    <a:pt x="82" y="36"/>
                  </a:lnTo>
                  <a:lnTo>
                    <a:pt x="76" y="36"/>
                  </a:lnTo>
                  <a:lnTo>
                    <a:pt x="76" y="36"/>
                  </a:lnTo>
                  <a:lnTo>
                    <a:pt x="74" y="38"/>
                  </a:lnTo>
                  <a:lnTo>
                    <a:pt x="74" y="38"/>
                  </a:lnTo>
                  <a:lnTo>
                    <a:pt x="70" y="38"/>
                  </a:lnTo>
                  <a:lnTo>
                    <a:pt x="70" y="38"/>
                  </a:lnTo>
                  <a:lnTo>
                    <a:pt x="66" y="36"/>
                  </a:lnTo>
                  <a:lnTo>
                    <a:pt x="66" y="36"/>
                  </a:lnTo>
                  <a:lnTo>
                    <a:pt x="64" y="36"/>
                  </a:lnTo>
                  <a:lnTo>
                    <a:pt x="64" y="36"/>
                  </a:lnTo>
                  <a:lnTo>
                    <a:pt x="56" y="36"/>
                  </a:lnTo>
                  <a:lnTo>
                    <a:pt x="56" y="36"/>
                  </a:lnTo>
                  <a:lnTo>
                    <a:pt x="54" y="38"/>
                  </a:lnTo>
                  <a:lnTo>
                    <a:pt x="54" y="38"/>
                  </a:lnTo>
                  <a:lnTo>
                    <a:pt x="50" y="38"/>
                  </a:lnTo>
                  <a:lnTo>
                    <a:pt x="50" y="38"/>
                  </a:lnTo>
                  <a:lnTo>
                    <a:pt x="50" y="38"/>
                  </a:lnTo>
                  <a:lnTo>
                    <a:pt x="50" y="38"/>
                  </a:lnTo>
                  <a:lnTo>
                    <a:pt x="46" y="38"/>
                  </a:lnTo>
                  <a:lnTo>
                    <a:pt x="46" y="38"/>
                  </a:lnTo>
                  <a:lnTo>
                    <a:pt x="42" y="38"/>
                  </a:lnTo>
                  <a:lnTo>
                    <a:pt x="42" y="38"/>
                  </a:lnTo>
                  <a:lnTo>
                    <a:pt x="40" y="36"/>
                  </a:lnTo>
                  <a:lnTo>
                    <a:pt x="40" y="36"/>
                  </a:lnTo>
                  <a:lnTo>
                    <a:pt x="38" y="36"/>
                  </a:lnTo>
                  <a:lnTo>
                    <a:pt x="38" y="36"/>
                  </a:lnTo>
                  <a:lnTo>
                    <a:pt x="36" y="34"/>
                  </a:lnTo>
                  <a:lnTo>
                    <a:pt x="36" y="34"/>
                  </a:lnTo>
                  <a:lnTo>
                    <a:pt x="28" y="34"/>
                  </a:lnTo>
                  <a:lnTo>
                    <a:pt x="28" y="34"/>
                  </a:lnTo>
                  <a:lnTo>
                    <a:pt x="26" y="34"/>
                  </a:lnTo>
                  <a:lnTo>
                    <a:pt x="26" y="34"/>
                  </a:lnTo>
                  <a:lnTo>
                    <a:pt x="24" y="34"/>
                  </a:lnTo>
                  <a:lnTo>
                    <a:pt x="24" y="34"/>
                  </a:lnTo>
                  <a:lnTo>
                    <a:pt x="20" y="34"/>
                  </a:lnTo>
                  <a:lnTo>
                    <a:pt x="20" y="34"/>
                  </a:lnTo>
                  <a:lnTo>
                    <a:pt x="8" y="34"/>
                  </a:lnTo>
                  <a:lnTo>
                    <a:pt x="8" y="34"/>
                  </a:lnTo>
                  <a:lnTo>
                    <a:pt x="4" y="34"/>
                  </a:lnTo>
                  <a:lnTo>
                    <a:pt x="4" y="34"/>
                  </a:lnTo>
                  <a:lnTo>
                    <a:pt x="2" y="32"/>
                  </a:lnTo>
                  <a:lnTo>
                    <a:pt x="2" y="32"/>
                  </a:lnTo>
                  <a:lnTo>
                    <a:pt x="2" y="30"/>
                  </a:lnTo>
                  <a:lnTo>
                    <a:pt x="2" y="30"/>
                  </a:lnTo>
                  <a:lnTo>
                    <a:pt x="2" y="28"/>
                  </a:lnTo>
                  <a:lnTo>
                    <a:pt x="2" y="28"/>
                  </a:lnTo>
                  <a:lnTo>
                    <a:pt x="2" y="28"/>
                  </a:lnTo>
                  <a:lnTo>
                    <a:pt x="2" y="28"/>
                  </a:lnTo>
                  <a:lnTo>
                    <a:pt x="2" y="26"/>
                  </a:lnTo>
                  <a:lnTo>
                    <a:pt x="2" y="26"/>
                  </a:lnTo>
                  <a:lnTo>
                    <a:pt x="2" y="26"/>
                  </a:lnTo>
                  <a:lnTo>
                    <a:pt x="2" y="26"/>
                  </a:lnTo>
                  <a:lnTo>
                    <a:pt x="2" y="24"/>
                  </a:lnTo>
                  <a:lnTo>
                    <a:pt x="2" y="24"/>
                  </a:lnTo>
                  <a:lnTo>
                    <a:pt x="2" y="24"/>
                  </a:lnTo>
                  <a:lnTo>
                    <a:pt x="2" y="24"/>
                  </a:lnTo>
                  <a:lnTo>
                    <a:pt x="2" y="24"/>
                  </a:lnTo>
                  <a:lnTo>
                    <a:pt x="2" y="24"/>
                  </a:lnTo>
                  <a:lnTo>
                    <a:pt x="2" y="24"/>
                  </a:lnTo>
                  <a:lnTo>
                    <a:pt x="0" y="20"/>
                  </a:lnTo>
                  <a:lnTo>
                    <a:pt x="0" y="20"/>
                  </a:lnTo>
                  <a:lnTo>
                    <a:pt x="0" y="18"/>
                  </a:lnTo>
                  <a:lnTo>
                    <a:pt x="0" y="18"/>
                  </a:lnTo>
                  <a:lnTo>
                    <a:pt x="0" y="18"/>
                  </a:lnTo>
                  <a:lnTo>
                    <a:pt x="2" y="16"/>
                  </a:lnTo>
                  <a:lnTo>
                    <a:pt x="2" y="16"/>
                  </a:lnTo>
                  <a:lnTo>
                    <a:pt x="2" y="16"/>
                  </a:lnTo>
                  <a:lnTo>
                    <a:pt x="2" y="16"/>
                  </a:lnTo>
                  <a:lnTo>
                    <a:pt x="2" y="16"/>
                  </a:lnTo>
                  <a:lnTo>
                    <a:pt x="2" y="14"/>
                  </a:lnTo>
                  <a:lnTo>
                    <a:pt x="2" y="14"/>
                  </a:lnTo>
                  <a:lnTo>
                    <a:pt x="2" y="14"/>
                  </a:lnTo>
                  <a:lnTo>
                    <a:pt x="2" y="14"/>
                  </a:lnTo>
                  <a:lnTo>
                    <a:pt x="2" y="14"/>
                  </a:lnTo>
                  <a:lnTo>
                    <a:pt x="2" y="1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1" name="Freeform 6"/>
            <p:cNvSpPr>
              <a:spLocks noEditPoints="1"/>
            </p:cNvSpPr>
            <p:nvPr userDrawn="1"/>
          </p:nvSpPr>
          <p:spPr bwMode="gray">
            <a:xfrm>
              <a:off x="377760" y="6195126"/>
              <a:ext cx="8418958" cy="60192"/>
            </a:xfrm>
            <a:custGeom>
              <a:avLst/>
              <a:gdLst>
                <a:gd name="T0" fmla="*/ 3752 w 3916"/>
                <a:gd name="T1" fmla="*/ 12 h 28"/>
                <a:gd name="T2" fmla="*/ 3576 w 3916"/>
                <a:gd name="T3" fmla="*/ 14 h 28"/>
                <a:gd name="T4" fmla="*/ 3450 w 3916"/>
                <a:gd name="T5" fmla="*/ 14 h 28"/>
                <a:gd name="T6" fmla="*/ 3348 w 3916"/>
                <a:gd name="T7" fmla="*/ 12 h 28"/>
                <a:gd name="T8" fmla="*/ 3206 w 3916"/>
                <a:gd name="T9" fmla="*/ 12 h 28"/>
                <a:gd name="T10" fmla="*/ 3108 w 3916"/>
                <a:gd name="T11" fmla="*/ 10 h 28"/>
                <a:gd name="T12" fmla="*/ 2950 w 3916"/>
                <a:gd name="T13" fmla="*/ 12 h 28"/>
                <a:gd name="T14" fmla="*/ 2916 w 3916"/>
                <a:gd name="T15" fmla="*/ 10 h 28"/>
                <a:gd name="T16" fmla="*/ 2826 w 3916"/>
                <a:gd name="T17" fmla="*/ 10 h 28"/>
                <a:gd name="T18" fmla="*/ 2684 w 3916"/>
                <a:gd name="T19" fmla="*/ 8 h 28"/>
                <a:gd name="T20" fmla="*/ 2550 w 3916"/>
                <a:gd name="T21" fmla="*/ 6 h 28"/>
                <a:gd name="T22" fmla="*/ 2400 w 3916"/>
                <a:gd name="T23" fmla="*/ 4 h 28"/>
                <a:gd name="T24" fmla="*/ 2252 w 3916"/>
                <a:gd name="T25" fmla="*/ 6 h 28"/>
                <a:gd name="T26" fmla="*/ 2078 w 3916"/>
                <a:gd name="T27" fmla="*/ 4 h 28"/>
                <a:gd name="T28" fmla="*/ 1694 w 3916"/>
                <a:gd name="T29" fmla="*/ 4 h 28"/>
                <a:gd name="T30" fmla="*/ 1488 w 3916"/>
                <a:gd name="T31" fmla="*/ 4 h 28"/>
                <a:gd name="T32" fmla="*/ 1294 w 3916"/>
                <a:gd name="T33" fmla="*/ 6 h 28"/>
                <a:gd name="T34" fmla="*/ 1254 w 3916"/>
                <a:gd name="T35" fmla="*/ 10 h 28"/>
                <a:gd name="T36" fmla="*/ 1126 w 3916"/>
                <a:gd name="T37" fmla="*/ 10 h 28"/>
                <a:gd name="T38" fmla="*/ 1048 w 3916"/>
                <a:gd name="T39" fmla="*/ 8 h 28"/>
                <a:gd name="T40" fmla="*/ 1044 w 3916"/>
                <a:gd name="T41" fmla="*/ 8 h 28"/>
                <a:gd name="T42" fmla="*/ 900 w 3916"/>
                <a:gd name="T43" fmla="*/ 8 h 28"/>
                <a:gd name="T44" fmla="*/ 720 w 3916"/>
                <a:gd name="T45" fmla="*/ 6 h 28"/>
                <a:gd name="T46" fmla="*/ 480 w 3916"/>
                <a:gd name="T47" fmla="*/ 6 h 28"/>
                <a:gd name="T48" fmla="*/ 338 w 3916"/>
                <a:gd name="T49" fmla="*/ 2 h 28"/>
                <a:gd name="T50" fmla="*/ 194 w 3916"/>
                <a:gd name="T51" fmla="*/ 0 h 28"/>
                <a:gd name="T52" fmla="*/ 56 w 3916"/>
                <a:gd name="T53" fmla="*/ 2 h 28"/>
                <a:gd name="T54" fmla="*/ 0 w 3916"/>
                <a:gd name="T55" fmla="*/ 10 h 28"/>
                <a:gd name="T56" fmla="*/ 64 w 3916"/>
                <a:gd name="T57" fmla="*/ 10 h 28"/>
                <a:gd name="T58" fmla="*/ 192 w 3916"/>
                <a:gd name="T59" fmla="*/ 10 h 28"/>
                <a:gd name="T60" fmla="*/ 294 w 3916"/>
                <a:gd name="T61" fmla="*/ 10 h 28"/>
                <a:gd name="T62" fmla="*/ 390 w 3916"/>
                <a:gd name="T63" fmla="*/ 12 h 28"/>
                <a:gd name="T64" fmla="*/ 610 w 3916"/>
                <a:gd name="T65" fmla="*/ 12 h 28"/>
                <a:gd name="T66" fmla="*/ 778 w 3916"/>
                <a:gd name="T67" fmla="*/ 14 h 28"/>
                <a:gd name="T68" fmla="*/ 884 w 3916"/>
                <a:gd name="T69" fmla="*/ 12 h 28"/>
                <a:gd name="T70" fmla="*/ 962 w 3916"/>
                <a:gd name="T71" fmla="*/ 14 h 28"/>
                <a:gd name="T72" fmla="*/ 1062 w 3916"/>
                <a:gd name="T73" fmla="*/ 16 h 28"/>
                <a:gd name="T74" fmla="*/ 1214 w 3916"/>
                <a:gd name="T75" fmla="*/ 16 h 28"/>
                <a:gd name="T76" fmla="*/ 1338 w 3916"/>
                <a:gd name="T77" fmla="*/ 18 h 28"/>
                <a:gd name="T78" fmla="*/ 1394 w 3916"/>
                <a:gd name="T79" fmla="*/ 18 h 28"/>
                <a:gd name="T80" fmla="*/ 1782 w 3916"/>
                <a:gd name="T81" fmla="*/ 20 h 28"/>
                <a:gd name="T82" fmla="*/ 1952 w 3916"/>
                <a:gd name="T83" fmla="*/ 20 h 28"/>
                <a:gd name="T84" fmla="*/ 2142 w 3916"/>
                <a:gd name="T85" fmla="*/ 22 h 28"/>
                <a:gd name="T86" fmla="*/ 2328 w 3916"/>
                <a:gd name="T87" fmla="*/ 22 h 28"/>
                <a:gd name="T88" fmla="*/ 2476 w 3916"/>
                <a:gd name="T89" fmla="*/ 22 h 28"/>
                <a:gd name="T90" fmla="*/ 2586 w 3916"/>
                <a:gd name="T91" fmla="*/ 22 h 28"/>
                <a:gd name="T92" fmla="*/ 2840 w 3916"/>
                <a:gd name="T93" fmla="*/ 22 h 28"/>
                <a:gd name="T94" fmla="*/ 2984 w 3916"/>
                <a:gd name="T95" fmla="*/ 24 h 28"/>
                <a:gd name="T96" fmla="*/ 3156 w 3916"/>
                <a:gd name="T97" fmla="*/ 24 h 28"/>
                <a:gd name="T98" fmla="*/ 3214 w 3916"/>
                <a:gd name="T99" fmla="*/ 24 h 28"/>
                <a:gd name="T100" fmla="*/ 3334 w 3916"/>
                <a:gd name="T101" fmla="*/ 26 h 28"/>
                <a:gd name="T102" fmla="*/ 3470 w 3916"/>
                <a:gd name="T103" fmla="*/ 26 h 28"/>
                <a:gd name="T104" fmla="*/ 3578 w 3916"/>
                <a:gd name="T105" fmla="*/ 26 h 28"/>
                <a:gd name="T106" fmla="*/ 3658 w 3916"/>
                <a:gd name="T107" fmla="*/ 26 h 28"/>
                <a:gd name="T108" fmla="*/ 3810 w 3916"/>
                <a:gd name="T109" fmla="*/ 28 h 28"/>
                <a:gd name="T110" fmla="*/ 3832 w 3916"/>
                <a:gd name="T111" fmla="*/ 26 h 28"/>
                <a:gd name="T112" fmla="*/ 3878 w 3916"/>
                <a:gd name="T113" fmla="*/ 24 h 28"/>
                <a:gd name="T114" fmla="*/ 3916 w 3916"/>
                <a:gd name="T115" fmla="*/ 18 h 28"/>
                <a:gd name="T116" fmla="*/ 3844 w 3916"/>
                <a:gd name="T117" fmla="*/ 14 h 28"/>
                <a:gd name="T118" fmla="*/ 746 w 3916"/>
                <a:gd name="T119" fmla="*/ 8 h 28"/>
                <a:gd name="T120" fmla="*/ 2876 w 3916"/>
                <a:gd name="T121" fmla="*/ 18 h 28"/>
                <a:gd name="T122" fmla="*/ 3162 w 3916"/>
                <a:gd name="T12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16" h="28">
                  <a:moveTo>
                    <a:pt x="3820" y="12"/>
                  </a:moveTo>
                  <a:lnTo>
                    <a:pt x="3820" y="12"/>
                  </a:lnTo>
                  <a:lnTo>
                    <a:pt x="3816" y="14"/>
                  </a:lnTo>
                  <a:lnTo>
                    <a:pt x="3816" y="14"/>
                  </a:lnTo>
                  <a:lnTo>
                    <a:pt x="3796" y="14"/>
                  </a:lnTo>
                  <a:lnTo>
                    <a:pt x="3796" y="14"/>
                  </a:lnTo>
                  <a:lnTo>
                    <a:pt x="3752" y="12"/>
                  </a:lnTo>
                  <a:lnTo>
                    <a:pt x="3752" y="12"/>
                  </a:lnTo>
                  <a:lnTo>
                    <a:pt x="3738" y="14"/>
                  </a:lnTo>
                  <a:lnTo>
                    <a:pt x="3738" y="14"/>
                  </a:lnTo>
                  <a:lnTo>
                    <a:pt x="3684" y="14"/>
                  </a:lnTo>
                  <a:lnTo>
                    <a:pt x="3634" y="14"/>
                  </a:lnTo>
                  <a:lnTo>
                    <a:pt x="3634" y="14"/>
                  </a:lnTo>
                  <a:lnTo>
                    <a:pt x="3604" y="14"/>
                  </a:lnTo>
                  <a:lnTo>
                    <a:pt x="3576" y="14"/>
                  </a:lnTo>
                  <a:lnTo>
                    <a:pt x="3576" y="14"/>
                  </a:lnTo>
                  <a:lnTo>
                    <a:pt x="3562" y="14"/>
                  </a:lnTo>
                  <a:lnTo>
                    <a:pt x="3548" y="12"/>
                  </a:lnTo>
                  <a:lnTo>
                    <a:pt x="3548" y="12"/>
                  </a:lnTo>
                  <a:lnTo>
                    <a:pt x="3530" y="12"/>
                  </a:lnTo>
                  <a:lnTo>
                    <a:pt x="3530" y="12"/>
                  </a:lnTo>
                  <a:lnTo>
                    <a:pt x="3488" y="12"/>
                  </a:lnTo>
                  <a:lnTo>
                    <a:pt x="3468" y="12"/>
                  </a:lnTo>
                  <a:lnTo>
                    <a:pt x="3450" y="14"/>
                  </a:lnTo>
                  <a:lnTo>
                    <a:pt x="3450" y="14"/>
                  </a:lnTo>
                  <a:lnTo>
                    <a:pt x="3440" y="12"/>
                  </a:lnTo>
                  <a:lnTo>
                    <a:pt x="3430" y="12"/>
                  </a:lnTo>
                  <a:lnTo>
                    <a:pt x="3410" y="12"/>
                  </a:lnTo>
                  <a:lnTo>
                    <a:pt x="3410" y="12"/>
                  </a:lnTo>
                  <a:lnTo>
                    <a:pt x="3380" y="12"/>
                  </a:lnTo>
                  <a:lnTo>
                    <a:pt x="3348" y="12"/>
                  </a:lnTo>
                  <a:lnTo>
                    <a:pt x="3348" y="12"/>
                  </a:lnTo>
                  <a:lnTo>
                    <a:pt x="3332" y="12"/>
                  </a:lnTo>
                  <a:lnTo>
                    <a:pt x="3316" y="14"/>
                  </a:lnTo>
                  <a:lnTo>
                    <a:pt x="3316" y="14"/>
                  </a:lnTo>
                  <a:lnTo>
                    <a:pt x="3266" y="12"/>
                  </a:lnTo>
                  <a:lnTo>
                    <a:pt x="3216" y="12"/>
                  </a:lnTo>
                  <a:lnTo>
                    <a:pt x="3216" y="12"/>
                  </a:lnTo>
                  <a:lnTo>
                    <a:pt x="3206" y="12"/>
                  </a:lnTo>
                  <a:lnTo>
                    <a:pt x="3206" y="12"/>
                  </a:lnTo>
                  <a:lnTo>
                    <a:pt x="3198" y="14"/>
                  </a:lnTo>
                  <a:lnTo>
                    <a:pt x="3198" y="14"/>
                  </a:lnTo>
                  <a:lnTo>
                    <a:pt x="3170" y="12"/>
                  </a:lnTo>
                  <a:lnTo>
                    <a:pt x="3156" y="12"/>
                  </a:lnTo>
                  <a:lnTo>
                    <a:pt x="3142" y="14"/>
                  </a:lnTo>
                  <a:lnTo>
                    <a:pt x="3142" y="14"/>
                  </a:lnTo>
                  <a:lnTo>
                    <a:pt x="3124" y="12"/>
                  </a:lnTo>
                  <a:lnTo>
                    <a:pt x="3108" y="10"/>
                  </a:lnTo>
                  <a:lnTo>
                    <a:pt x="3074" y="12"/>
                  </a:lnTo>
                  <a:lnTo>
                    <a:pt x="3074" y="12"/>
                  </a:lnTo>
                  <a:lnTo>
                    <a:pt x="3064" y="10"/>
                  </a:lnTo>
                  <a:lnTo>
                    <a:pt x="3064" y="10"/>
                  </a:lnTo>
                  <a:lnTo>
                    <a:pt x="3012" y="10"/>
                  </a:lnTo>
                  <a:lnTo>
                    <a:pt x="2960" y="10"/>
                  </a:lnTo>
                  <a:lnTo>
                    <a:pt x="2960" y="10"/>
                  </a:lnTo>
                  <a:lnTo>
                    <a:pt x="2950" y="12"/>
                  </a:lnTo>
                  <a:lnTo>
                    <a:pt x="2950" y="12"/>
                  </a:lnTo>
                  <a:lnTo>
                    <a:pt x="2944" y="10"/>
                  </a:lnTo>
                  <a:lnTo>
                    <a:pt x="2944" y="10"/>
                  </a:lnTo>
                  <a:lnTo>
                    <a:pt x="2936" y="12"/>
                  </a:lnTo>
                  <a:lnTo>
                    <a:pt x="2936" y="12"/>
                  </a:lnTo>
                  <a:lnTo>
                    <a:pt x="2932" y="10"/>
                  </a:lnTo>
                  <a:lnTo>
                    <a:pt x="2932" y="10"/>
                  </a:lnTo>
                  <a:lnTo>
                    <a:pt x="2916" y="10"/>
                  </a:lnTo>
                  <a:lnTo>
                    <a:pt x="2902" y="10"/>
                  </a:lnTo>
                  <a:lnTo>
                    <a:pt x="2902" y="10"/>
                  </a:lnTo>
                  <a:lnTo>
                    <a:pt x="2882" y="10"/>
                  </a:lnTo>
                  <a:lnTo>
                    <a:pt x="2858" y="10"/>
                  </a:lnTo>
                  <a:lnTo>
                    <a:pt x="2858" y="10"/>
                  </a:lnTo>
                  <a:lnTo>
                    <a:pt x="2844" y="10"/>
                  </a:lnTo>
                  <a:lnTo>
                    <a:pt x="2834" y="10"/>
                  </a:lnTo>
                  <a:lnTo>
                    <a:pt x="2826" y="10"/>
                  </a:lnTo>
                  <a:lnTo>
                    <a:pt x="2826" y="10"/>
                  </a:lnTo>
                  <a:lnTo>
                    <a:pt x="2788" y="8"/>
                  </a:lnTo>
                  <a:lnTo>
                    <a:pt x="2750" y="8"/>
                  </a:lnTo>
                  <a:lnTo>
                    <a:pt x="2750" y="8"/>
                  </a:lnTo>
                  <a:lnTo>
                    <a:pt x="2728" y="8"/>
                  </a:lnTo>
                  <a:lnTo>
                    <a:pt x="2706" y="8"/>
                  </a:lnTo>
                  <a:lnTo>
                    <a:pt x="2706" y="8"/>
                  </a:lnTo>
                  <a:lnTo>
                    <a:pt x="2684" y="8"/>
                  </a:lnTo>
                  <a:lnTo>
                    <a:pt x="2662" y="8"/>
                  </a:lnTo>
                  <a:lnTo>
                    <a:pt x="2662" y="8"/>
                  </a:lnTo>
                  <a:lnTo>
                    <a:pt x="2596" y="6"/>
                  </a:lnTo>
                  <a:lnTo>
                    <a:pt x="2596" y="6"/>
                  </a:lnTo>
                  <a:lnTo>
                    <a:pt x="2578" y="8"/>
                  </a:lnTo>
                  <a:lnTo>
                    <a:pt x="2578" y="8"/>
                  </a:lnTo>
                  <a:lnTo>
                    <a:pt x="2560" y="6"/>
                  </a:lnTo>
                  <a:lnTo>
                    <a:pt x="2550" y="6"/>
                  </a:lnTo>
                  <a:lnTo>
                    <a:pt x="2542" y="8"/>
                  </a:lnTo>
                  <a:lnTo>
                    <a:pt x="2542" y="8"/>
                  </a:lnTo>
                  <a:lnTo>
                    <a:pt x="2538" y="6"/>
                  </a:lnTo>
                  <a:lnTo>
                    <a:pt x="2534" y="6"/>
                  </a:lnTo>
                  <a:lnTo>
                    <a:pt x="2526" y="6"/>
                  </a:lnTo>
                  <a:lnTo>
                    <a:pt x="2526" y="6"/>
                  </a:lnTo>
                  <a:lnTo>
                    <a:pt x="2442" y="6"/>
                  </a:lnTo>
                  <a:lnTo>
                    <a:pt x="2400" y="4"/>
                  </a:lnTo>
                  <a:lnTo>
                    <a:pt x="2358" y="4"/>
                  </a:lnTo>
                  <a:lnTo>
                    <a:pt x="2358" y="4"/>
                  </a:lnTo>
                  <a:lnTo>
                    <a:pt x="2344" y="6"/>
                  </a:lnTo>
                  <a:lnTo>
                    <a:pt x="2328" y="6"/>
                  </a:lnTo>
                  <a:lnTo>
                    <a:pt x="2328" y="6"/>
                  </a:lnTo>
                  <a:lnTo>
                    <a:pt x="2280" y="6"/>
                  </a:lnTo>
                  <a:lnTo>
                    <a:pt x="2280" y="6"/>
                  </a:lnTo>
                  <a:lnTo>
                    <a:pt x="2252" y="6"/>
                  </a:lnTo>
                  <a:lnTo>
                    <a:pt x="2224" y="6"/>
                  </a:lnTo>
                  <a:lnTo>
                    <a:pt x="2224" y="6"/>
                  </a:lnTo>
                  <a:lnTo>
                    <a:pt x="2174" y="6"/>
                  </a:lnTo>
                  <a:lnTo>
                    <a:pt x="2122" y="4"/>
                  </a:lnTo>
                  <a:lnTo>
                    <a:pt x="2122" y="4"/>
                  </a:lnTo>
                  <a:lnTo>
                    <a:pt x="2100" y="6"/>
                  </a:lnTo>
                  <a:lnTo>
                    <a:pt x="2088" y="6"/>
                  </a:lnTo>
                  <a:lnTo>
                    <a:pt x="2078" y="4"/>
                  </a:lnTo>
                  <a:lnTo>
                    <a:pt x="2078" y="4"/>
                  </a:lnTo>
                  <a:lnTo>
                    <a:pt x="2042" y="4"/>
                  </a:lnTo>
                  <a:lnTo>
                    <a:pt x="2004" y="4"/>
                  </a:lnTo>
                  <a:lnTo>
                    <a:pt x="2004" y="4"/>
                  </a:lnTo>
                  <a:lnTo>
                    <a:pt x="1888" y="4"/>
                  </a:lnTo>
                  <a:lnTo>
                    <a:pt x="1888" y="4"/>
                  </a:lnTo>
                  <a:lnTo>
                    <a:pt x="1792" y="4"/>
                  </a:lnTo>
                  <a:lnTo>
                    <a:pt x="1694" y="4"/>
                  </a:lnTo>
                  <a:lnTo>
                    <a:pt x="1694" y="4"/>
                  </a:lnTo>
                  <a:lnTo>
                    <a:pt x="1634" y="4"/>
                  </a:lnTo>
                  <a:lnTo>
                    <a:pt x="1604" y="4"/>
                  </a:lnTo>
                  <a:lnTo>
                    <a:pt x="1574" y="6"/>
                  </a:lnTo>
                  <a:lnTo>
                    <a:pt x="1574" y="6"/>
                  </a:lnTo>
                  <a:lnTo>
                    <a:pt x="1552" y="4"/>
                  </a:lnTo>
                  <a:lnTo>
                    <a:pt x="1532" y="4"/>
                  </a:lnTo>
                  <a:lnTo>
                    <a:pt x="1488" y="4"/>
                  </a:lnTo>
                  <a:lnTo>
                    <a:pt x="1488" y="4"/>
                  </a:lnTo>
                  <a:lnTo>
                    <a:pt x="1462" y="6"/>
                  </a:lnTo>
                  <a:lnTo>
                    <a:pt x="1462" y="6"/>
                  </a:lnTo>
                  <a:lnTo>
                    <a:pt x="1416" y="6"/>
                  </a:lnTo>
                  <a:lnTo>
                    <a:pt x="1370" y="6"/>
                  </a:lnTo>
                  <a:lnTo>
                    <a:pt x="1370" y="6"/>
                  </a:lnTo>
                  <a:lnTo>
                    <a:pt x="1332" y="6"/>
                  </a:lnTo>
                  <a:lnTo>
                    <a:pt x="1294" y="6"/>
                  </a:lnTo>
                  <a:lnTo>
                    <a:pt x="1294" y="6"/>
                  </a:lnTo>
                  <a:lnTo>
                    <a:pt x="1280" y="6"/>
                  </a:lnTo>
                  <a:lnTo>
                    <a:pt x="1266" y="10"/>
                  </a:lnTo>
                  <a:lnTo>
                    <a:pt x="1266" y="10"/>
                  </a:lnTo>
                  <a:lnTo>
                    <a:pt x="1264" y="8"/>
                  </a:lnTo>
                  <a:lnTo>
                    <a:pt x="1260" y="8"/>
                  </a:lnTo>
                  <a:lnTo>
                    <a:pt x="1256" y="8"/>
                  </a:lnTo>
                  <a:lnTo>
                    <a:pt x="1254" y="10"/>
                  </a:lnTo>
                  <a:lnTo>
                    <a:pt x="1254" y="10"/>
                  </a:lnTo>
                  <a:lnTo>
                    <a:pt x="1232" y="8"/>
                  </a:lnTo>
                  <a:lnTo>
                    <a:pt x="1212" y="8"/>
                  </a:lnTo>
                  <a:lnTo>
                    <a:pt x="1192" y="8"/>
                  </a:lnTo>
                  <a:lnTo>
                    <a:pt x="1170" y="8"/>
                  </a:lnTo>
                  <a:lnTo>
                    <a:pt x="1170" y="8"/>
                  </a:lnTo>
                  <a:lnTo>
                    <a:pt x="1148" y="8"/>
                  </a:lnTo>
                  <a:lnTo>
                    <a:pt x="1126" y="10"/>
                  </a:lnTo>
                  <a:lnTo>
                    <a:pt x="1126" y="10"/>
                  </a:lnTo>
                  <a:lnTo>
                    <a:pt x="1114" y="8"/>
                  </a:lnTo>
                  <a:lnTo>
                    <a:pt x="1102" y="8"/>
                  </a:lnTo>
                  <a:lnTo>
                    <a:pt x="1076" y="10"/>
                  </a:lnTo>
                  <a:lnTo>
                    <a:pt x="1076" y="10"/>
                  </a:lnTo>
                  <a:lnTo>
                    <a:pt x="1064" y="8"/>
                  </a:lnTo>
                  <a:lnTo>
                    <a:pt x="1056" y="6"/>
                  </a:lnTo>
                  <a:lnTo>
                    <a:pt x="1048" y="8"/>
                  </a:lnTo>
                  <a:lnTo>
                    <a:pt x="1048" y="8"/>
                  </a:lnTo>
                  <a:lnTo>
                    <a:pt x="1046" y="8"/>
                  </a:lnTo>
                  <a:lnTo>
                    <a:pt x="1046" y="12"/>
                  </a:lnTo>
                  <a:lnTo>
                    <a:pt x="1046" y="12"/>
                  </a:lnTo>
                  <a:lnTo>
                    <a:pt x="1046" y="10"/>
                  </a:lnTo>
                  <a:lnTo>
                    <a:pt x="1046" y="10"/>
                  </a:lnTo>
                  <a:lnTo>
                    <a:pt x="1046" y="8"/>
                  </a:lnTo>
                  <a:lnTo>
                    <a:pt x="1044" y="8"/>
                  </a:lnTo>
                  <a:lnTo>
                    <a:pt x="1044" y="8"/>
                  </a:lnTo>
                  <a:lnTo>
                    <a:pt x="1000" y="8"/>
                  </a:lnTo>
                  <a:lnTo>
                    <a:pt x="958" y="8"/>
                  </a:lnTo>
                  <a:lnTo>
                    <a:pt x="958" y="8"/>
                  </a:lnTo>
                  <a:lnTo>
                    <a:pt x="928" y="6"/>
                  </a:lnTo>
                  <a:lnTo>
                    <a:pt x="914" y="6"/>
                  </a:lnTo>
                  <a:lnTo>
                    <a:pt x="900" y="8"/>
                  </a:lnTo>
                  <a:lnTo>
                    <a:pt x="900" y="8"/>
                  </a:lnTo>
                  <a:lnTo>
                    <a:pt x="900" y="8"/>
                  </a:lnTo>
                  <a:lnTo>
                    <a:pt x="900" y="6"/>
                  </a:lnTo>
                  <a:lnTo>
                    <a:pt x="898" y="6"/>
                  </a:lnTo>
                  <a:lnTo>
                    <a:pt x="898" y="6"/>
                  </a:lnTo>
                  <a:lnTo>
                    <a:pt x="898" y="6"/>
                  </a:lnTo>
                  <a:lnTo>
                    <a:pt x="838" y="4"/>
                  </a:lnTo>
                  <a:lnTo>
                    <a:pt x="780" y="4"/>
                  </a:lnTo>
                  <a:lnTo>
                    <a:pt x="720" y="6"/>
                  </a:lnTo>
                  <a:lnTo>
                    <a:pt x="662" y="6"/>
                  </a:lnTo>
                  <a:lnTo>
                    <a:pt x="662" y="6"/>
                  </a:lnTo>
                  <a:lnTo>
                    <a:pt x="630" y="6"/>
                  </a:lnTo>
                  <a:lnTo>
                    <a:pt x="630" y="6"/>
                  </a:lnTo>
                  <a:lnTo>
                    <a:pt x="508" y="4"/>
                  </a:lnTo>
                  <a:lnTo>
                    <a:pt x="508" y="4"/>
                  </a:lnTo>
                  <a:lnTo>
                    <a:pt x="480" y="6"/>
                  </a:lnTo>
                  <a:lnTo>
                    <a:pt x="480" y="6"/>
                  </a:lnTo>
                  <a:lnTo>
                    <a:pt x="444" y="4"/>
                  </a:lnTo>
                  <a:lnTo>
                    <a:pt x="408" y="4"/>
                  </a:lnTo>
                  <a:lnTo>
                    <a:pt x="408" y="4"/>
                  </a:lnTo>
                  <a:lnTo>
                    <a:pt x="372" y="4"/>
                  </a:lnTo>
                  <a:lnTo>
                    <a:pt x="372" y="4"/>
                  </a:lnTo>
                  <a:lnTo>
                    <a:pt x="356" y="2"/>
                  </a:lnTo>
                  <a:lnTo>
                    <a:pt x="338" y="2"/>
                  </a:lnTo>
                  <a:lnTo>
                    <a:pt x="338" y="2"/>
                  </a:lnTo>
                  <a:lnTo>
                    <a:pt x="326" y="4"/>
                  </a:lnTo>
                  <a:lnTo>
                    <a:pt x="326" y="4"/>
                  </a:lnTo>
                  <a:lnTo>
                    <a:pt x="300" y="2"/>
                  </a:lnTo>
                  <a:lnTo>
                    <a:pt x="300" y="2"/>
                  </a:lnTo>
                  <a:lnTo>
                    <a:pt x="268" y="2"/>
                  </a:lnTo>
                  <a:lnTo>
                    <a:pt x="236" y="2"/>
                  </a:lnTo>
                  <a:lnTo>
                    <a:pt x="236" y="2"/>
                  </a:lnTo>
                  <a:lnTo>
                    <a:pt x="194" y="0"/>
                  </a:lnTo>
                  <a:lnTo>
                    <a:pt x="194" y="0"/>
                  </a:lnTo>
                  <a:lnTo>
                    <a:pt x="180" y="2"/>
                  </a:lnTo>
                  <a:lnTo>
                    <a:pt x="180" y="2"/>
                  </a:lnTo>
                  <a:lnTo>
                    <a:pt x="158" y="2"/>
                  </a:lnTo>
                  <a:lnTo>
                    <a:pt x="138" y="0"/>
                  </a:lnTo>
                  <a:lnTo>
                    <a:pt x="138" y="0"/>
                  </a:lnTo>
                  <a:lnTo>
                    <a:pt x="56" y="2"/>
                  </a:lnTo>
                  <a:lnTo>
                    <a:pt x="56" y="2"/>
                  </a:lnTo>
                  <a:lnTo>
                    <a:pt x="42" y="0"/>
                  </a:lnTo>
                  <a:lnTo>
                    <a:pt x="42" y="0"/>
                  </a:lnTo>
                  <a:lnTo>
                    <a:pt x="20" y="2"/>
                  </a:lnTo>
                  <a:lnTo>
                    <a:pt x="10" y="4"/>
                  </a:lnTo>
                  <a:lnTo>
                    <a:pt x="0" y="8"/>
                  </a:lnTo>
                  <a:lnTo>
                    <a:pt x="0" y="8"/>
                  </a:lnTo>
                  <a:lnTo>
                    <a:pt x="0" y="10"/>
                  </a:lnTo>
                  <a:lnTo>
                    <a:pt x="0" y="10"/>
                  </a:lnTo>
                  <a:lnTo>
                    <a:pt x="6" y="10"/>
                  </a:lnTo>
                  <a:lnTo>
                    <a:pt x="12" y="10"/>
                  </a:lnTo>
                  <a:lnTo>
                    <a:pt x="26" y="10"/>
                  </a:lnTo>
                  <a:lnTo>
                    <a:pt x="26" y="10"/>
                  </a:lnTo>
                  <a:lnTo>
                    <a:pt x="40" y="10"/>
                  </a:lnTo>
                  <a:lnTo>
                    <a:pt x="40" y="10"/>
                  </a:lnTo>
                  <a:lnTo>
                    <a:pt x="64" y="10"/>
                  </a:lnTo>
                  <a:lnTo>
                    <a:pt x="64" y="10"/>
                  </a:lnTo>
                  <a:lnTo>
                    <a:pt x="98" y="10"/>
                  </a:lnTo>
                  <a:lnTo>
                    <a:pt x="136" y="10"/>
                  </a:lnTo>
                  <a:lnTo>
                    <a:pt x="136" y="10"/>
                  </a:lnTo>
                  <a:lnTo>
                    <a:pt x="166" y="12"/>
                  </a:lnTo>
                  <a:lnTo>
                    <a:pt x="166" y="12"/>
                  </a:lnTo>
                  <a:lnTo>
                    <a:pt x="180" y="10"/>
                  </a:lnTo>
                  <a:lnTo>
                    <a:pt x="192" y="10"/>
                  </a:lnTo>
                  <a:lnTo>
                    <a:pt x="192" y="10"/>
                  </a:lnTo>
                  <a:lnTo>
                    <a:pt x="200" y="12"/>
                  </a:lnTo>
                  <a:lnTo>
                    <a:pt x="200" y="12"/>
                  </a:lnTo>
                  <a:lnTo>
                    <a:pt x="222" y="12"/>
                  </a:lnTo>
                  <a:lnTo>
                    <a:pt x="244" y="10"/>
                  </a:lnTo>
                  <a:lnTo>
                    <a:pt x="244" y="10"/>
                  </a:lnTo>
                  <a:lnTo>
                    <a:pt x="280" y="10"/>
                  </a:lnTo>
                  <a:lnTo>
                    <a:pt x="280" y="10"/>
                  </a:lnTo>
                  <a:lnTo>
                    <a:pt x="294" y="10"/>
                  </a:lnTo>
                  <a:lnTo>
                    <a:pt x="310" y="12"/>
                  </a:lnTo>
                  <a:lnTo>
                    <a:pt x="310" y="12"/>
                  </a:lnTo>
                  <a:lnTo>
                    <a:pt x="326" y="10"/>
                  </a:lnTo>
                  <a:lnTo>
                    <a:pt x="342" y="10"/>
                  </a:lnTo>
                  <a:lnTo>
                    <a:pt x="342" y="10"/>
                  </a:lnTo>
                  <a:lnTo>
                    <a:pt x="352" y="12"/>
                  </a:lnTo>
                  <a:lnTo>
                    <a:pt x="352" y="12"/>
                  </a:lnTo>
                  <a:lnTo>
                    <a:pt x="390" y="12"/>
                  </a:lnTo>
                  <a:lnTo>
                    <a:pt x="430" y="12"/>
                  </a:lnTo>
                  <a:lnTo>
                    <a:pt x="430" y="12"/>
                  </a:lnTo>
                  <a:lnTo>
                    <a:pt x="452" y="12"/>
                  </a:lnTo>
                  <a:lnTo>
                    <a:pt x="472" y="12"/>
                  </a:lnTo>
                  <a:lnTo>
                    <a:pt x="494" y="12"/>
                  </a:lnTo>
                  <a:lnTo>
                    <a:pt x="516" y="14"/>
                  </a:lnTo>
                  <a:lnTo>
                    <a:pt x="516" y="14"/>
                  </a:lnTo>
                  <a:lnTo>
                    <a:pt x="610" y="12"/>
                  </a:lnTo>
                  <a:lnTo>
                    <a:pt x="706" y="14"/>
                  </a:lnTo>
                  <a:lnTo>
                    <a:pt x="706" y="14"/>
                  </a:lnTo>
                  <a:lnTo>
                    <a:pt x="712" y="12"/>
                  </a:lnTo>
                  <a:lnTo>
                    <a:pt x="720" y="12"/>
                  </a:lnTo>
                  <a:lnTo>
                    <a:pt x="720" y="12"/>
                  </a:lnTo>
                  <a:lnTo>
                    <a:pt x="750" y="12"/>
                  </a:lnTo>
                  <a:lnTo>
                    <a:pt x="778" y="14"/>
                  </a:lnTo>
                  <a:lnTo>
                    <a:pt x="778" y="14"/>
                  </a:lnTo>
                  <a:lnTo>
                    <a:pt x="794" y="12"/>
                  </a:lnTo>
                  <a:lnTo>
                    <a:pt x="810" y="12"/>
                  </a:lnTo>
                  <a:lnTo>
                    <a:pt x="826" y="12"/>
                  </a:lnTo>
                  <a:lnTo>
                    <a:pt x="840" y="10"/>
                  </a:lnTo>
                  <a:lnTo>
                    <a:pt x="840" y="10"/>
                  </a:lnTo>
                  <a:lnTo>
                    <a:pt x="850" y="12"/>
                  </a:lnTo>
                  <a:lnTo>
                    <a:pt x="862" y="12"/>
                  </a:lnTo>
                  <a:lnTo>
                    <a:pt x="884" y="12"/>
                  </a:lnTo>
                  <a:lnTo>
                    <a:pt x="884" y="12"/>
                  </a:lnTo>
                  <a:lnTo>
                    <a:pt x="906" y="14"/>
                  </a:lnTo>
                  <a:lnTo>
                    <a:pt x="928" y="14"/>
                  </a:lnTo>
                  <a:lnTo>
                    <a:pt x="928" y="14"/>
                  </a:lnTo>
                  <a:lnTo>
                    <a:pt x="934" y="14"/>
                  </a:lnTo>
                  <a:lnTo>
                    <a:pt x="940" y="12"/>
                  </a:lnTo>
                  <a:lnTo>
                    <a:pt x="940" y="12"/>
                  </a:lnTo>
                  <a:lnTo>
                    <a:pt x="962" y="14"/>
                  </a:lnTo>
                  <a:lnTo>
                    <a:pt x="982" y="14"/>
                  </a:lnTo>
                  <a:lnTo>
                    <a:pt x="1020" y="14"/>
                  </a:lnTo>
                  <a:lnTo>
                    <a:pt x="1020" y="14"/>
                  </a:lnTo>
                  <a:lnTo>
                    <a:pt x="1032" y="14"/>
                  </a:lnTo>
                  <a:lnTo>
                    <a:pt x="1042" y="14"/>
                  </a:lnTo>
                  <a:lnTo>
                    <a:pt x="1052" y="14"/>
                  </a:lnTo>
                  <a:lnTo>
                    <a:pt x="1062" y="16"/>
                  </a:lnTo>
                  <a:lnTo>
                    <a:pt x="1062" y="16"/>
                  </a:lnTo>
                  <a:lnTo>
                    <a:pt x="1096" y="16"/>
                  </a:lnTo>
                  <a:lnTo>
                    <a:pt x="1126" y="16"/>
                  </a:lnTo>
                  <a:lnTo>
                    <a:pt x="1160" y="16"/>
                  </a:lnTo>
                  <a:lnTo>
                    <a:pt x="1194" y="14"/>
                  </a:lnTo>
                  <a:lnTo>
                    <a:pt x="1194" y="14"/>
                  </a:lnTo>
                  <a:lnTo>
                    <a:pt x="1198" y="16"/>
                  </a:lnTo>
                  <a:lnTo>
                    <a:pt x="1202" y="16"/>
                  </a:lnTo>
                  <a:lnTo>
                    <a:pt x="1214" y="16"/>
                  </a:lnTo>
                  <a:lnTo>
                    <a:pt x="1214" y="16"/>
                  </a:lnTo>
                  <a:lnTo>
                    <a:pt x="1252" y="16"/>
                  </a:lnTo>
                  <a:lnTo>
                    <a:pt x="1270" y="16"/>
                  </a:lnTo>
                  <a:lnTo>
                    <a:pt x="1290" y="16"/>
                  </a:lnTo>
                  <a:lnTo>
                    <a:pt x="1290" y="16"/>
                  </a:lnTo>
                  <a:lnTo>
                    <a:pt x="1302" y="14"/>
                  </a:lnTo>
                  <a:lnTo>
                    <a:pt x="1314" y="16"/>
                  </a:lnTo>
                  <a:lnTo>
                    <a:pt x="1338" y="18"/>
                  </a:lnTo>
                  <a:lnTo>
                    <a:pt x="1338" y="18"/>
                  </a:lnTo>
                  <a:lnTo>
                    <a:pt x="1346" y="16"/>
                  </a:lnTo>
                  <a:lnTo>
                    <a:pt x="1346" y="16"/>
                  </a:lnTo>
                  <a:lnTo>
                    <a:pt x="1364" y="16"/>
                  </a:lnTo>
                  <a:lnTo>
                    <a:pt x="1364" y="16"/>
                  </a:lnTo>
                  <a:lnTo>
                    <a:pt x="1380" y="18"/>
                  </a:lnTo>
                  <a:lnTo>
                    <a:pt x="1394" y="18"/>
                  </a:lnTo>
                  <a:lnTo>
                    <a:pt x="1394" y="18"/>
                  </a:lnTo>
                  <a:lnTo>
                    <a:pt x="1404" y="18"/>
                  </a:lnTo>
                  <a:lnTo>
                    <a:pt x="1404" y="18"/>
                  </a:lnTo>
                  <a:lnTo>
                    <a:pt x="1504" y="18"/>
                  </a:lnTo>
                  <a:lnTo>
                    <a:pt x="1504" y="18"/>
                  </a:lnTo>
                  <a:lnTo>
                    <a:pt x="1740" y="18"/>
                  </a:lnTo>
                  <a:lnTo>
                    <a:pt x="1740" y="18"/>
                  </a:lnTo>
                  <a:lnTo>
                    <a:pt x="1760" y="20"/>
                  </a:lnTo>
                  <a:lnTo>
                    <a:pt x="1782" y="20"/>
                  </a:lnTo>
                  <a:lnTo>
                    <a:pt x="1804" y="20"/>
                  </a:lnTo>
                  <a:lnTo>
                    <a:pt x="1826" y="22"/>
                  </a:lnTo>
                  <a:lnTo>
                    <a:pt x="1826" y="22"/>
                  </a:lnTo>
                  <a:lnTo>
                    <a:pt x="1832" y="20"/>
                  </a:lnTo>
                  <a:lnTo>
                    <a:pt x="1838" y="20"/>
                  </a:lnTo>
                  <a:lnTo>
                    <a:pt x="1838" y="20"/>
                  </a:lnTo>
                  <a:lnTo>
                    <a:pt x="1894" y="20"/>
                  </a:lnTo>
                  <a:lnTo>
                    <a:pt x="1952" y="20"/>
                  </a:lnTo>
                  <a:lnTo>
                    <a:pt x="1952" y="20"/>
                  </a:lnTo>
                  <a:lnTo>
                    <a:pt x="2008" y="20"/>
                  </a:lnTo>
                  <a:lnTo>
                    <a:pt x="2064" y="20"/>
                  </a:lnTo>
                  <a:lnTo>
                    <a:pt x="2064" y="20"/>
                  </a:lnTo>
                  <a:lnTo>
                    <a:pt x="2082" y="20"/>
                  </a:lnTo>
                  <a:lnTo>
                    <a:pt x="2102" y="20"/>
                  </a:lnTo>
                  <a:lnTo>
                    <a:pt x="2122" y="20"/>
                  </a:lnTo>
                  <a:lnTo>
                    <a:pt x="2142" y="22"/>
                  </a:lnTo>
                  <a:lnTo>
                    <a:pt x="2142" y="22"/>
                  </a:lnTo>
                  <a:lnTo>
                    <a:pt x="2220" y="20"/>
                  </a:lnTo>
                  <a:lnTo>
                    <a:pt x="2300" y="22"/>
                  </a:lnTo>
                  <a:lnTo>
                    <a:pt x="2300" y="22"/>
                  </a:lnTo>
                  <a:lnTo>
                    <a:pt x="2320" y="20"/>
                  </a:lnTo>
                  <a:lnTo>
                    <a:pt x="2320" y="20"/>
                  </a:lnTo>
                  <a:lnTo>
                    <a:pt x="2328" y="22"/>
                  </a:lnTo>
                  <a:lnTo>
                    <a:pt x="2328" y="22"/>
                  </a:lnTo>
                  <a:lnTo>
                    <a:pt x="2334" y="20"/>
                  </a:lnTo>
                  <a:lnTo>
                    <a:pt x="2340" y="20"/>
                  </a:lnTo>
                  <a:lnTo>
                    <a:pt x="2340" y="20"/>
                  </a:lnTo>
                  <a:lnTo>
                    <a:pt x="2404" y="20"/>
                  </a:lnTo>
                  <a:lnTo>
                    <a:pt x="2438" y="20"/>
                  </a:lnTo>
                  <a:lnTo>
                    <a:pt x="2468" y="24"/>
                  </a:lnTo>
                  <a:lnTo>
                    <a:pt x="2468" y="24"/>
                  </a:lnTo>
                  <a:lnTo>
                    <a:pt x="2476" y="22"/>
                  </a:lnTo>
                  <a:lnTo>
                    <a:pt x="2486" y="22"/>
                  </a:lnTo>
                  <a:lnTo>
                    <a:pt x="2502" y="22"/>
                  </a:lnTo>
                  <a:lnTo>
                    <a:pt x="2502" y="22"/>
                  </a:lnTo>
                  <a:lnTo>
                    <a:pt x="2534" y="22"/>
                  </a:lnTo>
                  <a:lnTo>
                    <a:pt x="2568" y="20"/>
                  </a:lnTo>
                  <a:lnTo>
                    <a:pt x="2568" y="20"/>
                  </a:lnTo>
                  <a:lnTo>
                    <a:pt x="2586" y="22"/>
                  </a:lnTo>
                  <a:lnTo>
                    <a:pt x="2586" y="22"/>
                  </a:lnTo>
                  <a:lnTo>
                    <a:pt x="2624" y="22"/>
                  </a:lnTo>
                  <a:lnTo>
                    <a:pt x="2624" y="22"/>
                  </a:lnTo>
                  <a:lnTo>
                    <a:pt x="2642" y="20"/>
                  </a:lnTo>
                  <a:lnTo>
                    <a:pt x="2642" y="20"/>
                  </a:lnTo>
                  <a:lnTo>
                    <a:pt x="2706" y="22"/>
                  </a:lnTo>
                  <a:lnTo>
                    <a:pt x="2764" y="22"/>
                  </a:lnTo>
                  <a:lnTo>
                    <a:pt x="2764" y="22"/>
                  </a:lnTo>
                  <a:lnTo>
                    <a:pt x="2840" y="22"/>
                  </a:lnTo>
                  <a:lnTo>
                    <a:pt x="2840" y="22"/>
                  </a:lnTo>
                  <a:lnTo>
                    <a:pt x="2888" y="24"/>
                  </a:lnTo>
                  <a:lnTo>
                    <a:pt x="2910" y="24"/>
                  </a:lnTo>
                  <a:lnTo>
                    <a:pt x="2932" y="22"/>
                  </a:lnTo>
                  <a:lnTo>
                    <a:pt x="2932" y="22"/>
                  </a:lnTo>
                  <a:lnTo>
                    <a:pt x="2946" y="24"/>
                  </a:lnTo>
                  <a:lnTo>
                    <a:pt x="2960" y="24"/>
                  </a:lnTo>
                  <a:lnTo>
                    <a:pt x="2984" y="24"/>
                  </a:lnTo>
                  <a:lnTo>
                    <a:pt x="2984" y="24"/>
                  </a:lnTo>
                  <a:lnTo>
                    <a:pt x="3024" y="24"/>
                  </a:lnTo>
                  <a:lnTo>
                    <a:pt x="3024" y="24"/>
                  </a:lnTo>
                  <a:lnTo>
                    <a:pt x="3088" y="24"/>
                  </a:lnTo>
                  <a:lnTo>
                    <a:pt x="3088" y="24"/>
                  </a:lnTo>
                  <a:lnTo>
                    <a:pt x="3132" y="24"/>
                  </a:lnTo>
                  <a:lnTo>
                    <a:pt x="3132" y="24"/>
                  </a:lnTo>
                  <a:lnTo>
                    <a:pt x="3156" y="24"/>
                  </a:lnTo>
                  <a:lnTo>
                    <a:pt x="3178" y="24"/>
                  </a:lnTo>
                  <a:lnTo>
                    <a:pt x="3178" y="24"/>
                  </a:lnTo>
                  <a:lnTo>
                    <a:pt x="3190" y="24"/>
                  </a:lnTo>
                  <a:lnTo>
                    <a:pt x="3202" y="26"/>
                  </a:lnTo>
                  <a:lnTo>
                    <a:pt x="3202" y="26"/>
                  </a:lnTo>
                  <a:lnTo>
                    <a:pt x="3208" y="24"/>
                  </a:lnTo>
                  <a:lnTo>
                    <a:pt x="3208" y="24"/>
                  </a:lnTo>
                  <a:lnTo>
                    <a:pt x="3214" y="24"/>
                  </a:lnTo>
                  <a:lnTo>
                    <a:pt x="3222" y="26"/>
                  </a:lnTo>
                  <a:lnTo>
                    <a:pt x="3222" y="26"/>
                  </a:lnTo>
                  <a:lnTo>
                    <a:pt x="3246" y="26"/>
                  </a:lnTo>
                  <a:lnTo>
                    <a:pt x="3268" y="24"/>
                  </a:lnTo>
                  <a:lnTo>
                    <a:pt x="3268" y="24"/>
                  </a:lnTo>
                  <a:lnTo>
                    <a:pt x="3278" y="26"/>
                  </a:lnTo>
                  <a:lnTo>
                    <a:pt x="3278" y="26"/>
                  </a:lnTo>
                  <a:lnTo>
                    <a:pt x="3334" y="26"/>
                  </a:lnTo>
                  <a:lnTo>
                    <a:pt x="3390" y="26"/>
                  </a:lnTo>
                  <a:lnTo>
                    <a:pt x="3390" y="26"/>
                  </a:lnTo>
                  <a:lnTo>
                    <a:pt x="3404" y="26"/>
                  </a:lnTo>
                  <a:lnTo>
                    <a:pt x="3418" y="24"/>
                  </a:lnTo>
                  <a:lnTo>
                    <a:pt x="3418" y="24"/>
                  </a:lnTo>
                  <a:lnTo>
                    <a:pt x="3446" y="24"/>
                  </a:lnTo>
                  <a:lnTo>
                    <a:pt x="3470" y="26"/>
                  </a:lnTo>
                  <a:lnTo>
                    <a:pt x="3470" y="26"/>
                  </a:lnTo>
                  <a:lnTo>
                    <a:pt x="3496" y="26"/>
                  </a:lnTo>
                  <a:lnTo>
                    <a:pt x="3496" y="26"/>
                  </a:lnTo>
                  <a:lnTo>
                    <a:pt x="3532" y="24"/>
                  </a:lnTo>
                  <a:lnTo>
                    <a:pt x="3532" y="24"/>
                  </a:lnTo>
                  <a:lnTo>
                    <a:pt x="3544" y="24"/>
                  </a:lnTo>
                  <a:lnTo>
                    <a:pt x="3556" y="26"/>
                  </a:lnTo>
                  <a:lnTo>
                    <a:pt x="3556" y="26"/>
                  </a:lnTo>
                  <a:lnTo>
                    <a:pt x="3578" y="26"/>
                  </a:lnTo>
                  <a:lnTo>
                    <a:pt x="3598" y="26"/>
                  </a:lnTo>
                  <a:lnTo>
                    <a:pt x="3598" y="26"/>
                  </a:lnTo>
                  <a:lnTo>
                    <a:pt x="3622" y="26"/>
                  </a:lnTo>
                  <a:lnTo>
                    <a:pt x="3622" y="26"/>
                  </a:lnTo>
                  <a:lnTo>
                    <a:pt x="3634" y="26"/>
                  </a:lnTo>
                  <a:lnTo>
                    <a:pt x="3646" y="26"/>
                  </a:lnTo>
                  <a:lnTo>
                    <a:pt x="3646" y="26"/>
                  </a:lnTo>
                  <a:lnTo>
                    <a:pt x="3658" y="26"/>
                  </a:lnTo>
                  <a:lnTo>
                    <a:pt x="3670" y="26"/>
                  </a:lnTo>
                  <a:lnTo>
                    <a:pt x="3670" y="26"/>
                  </a:lnTo>
                  <a:lnTo>
                    <a:pt x="3706" y="26"/>
                  </a:lnTo>
                  <a:lnTo>
                    <a:pt x="3742" y="26"/>
                  </a:lnTo>
                  <a:lnTo>
                    <a:pt x="3742" y="26"/>
                  </a:lnTo>
                  <a:lnTo>
                    <a:pt x="3788" y="26"/>
                  </a:lnTo>
                  <a:lnTo>
                    <a:pt x="3788" y="26"/>
                  </a:lnTo>
                  <a:lnTo>
                    <a:pt x="3810" y="28"/>
                  </a:lnTo>
                  <a:lnTo>
                    <a:pt x="3810" y="28"/>
                  </a:lnTo>
                  <a:lnTo>
                    <a:pt x="3816" y="26"/>
                  </a:lnTo>
                  <a:lnTo>
                    <a:pt x="3816" y="26"/>
                  </a:lnTo>
                  <a:lnTo>
                    <a:pt x="3820" y="26"/>
                  </a:lnTo>
                  <a:lnTo>
                    <a:pt x="3824" y="28"/>
                  </a:lnTo>
                  <a:lnTo>
                    <a:pt x="3824" y="28"/>
                  </a:lnTo>
                  <a:lnTo>
                    <a:pt x="3832" y="26"/>
                  </a:lnTo>
                  <a:lnTo>
                    <a:pt x="3832" y="26"/>
                  </a:lnTo>
                  <a:lnTo>
                    <a:pt x="3846" y="24"/>
                  </a:lnTo>
                  <a:lnTo>
                    <a:pt x="3846" y="24"/>
                  </a:lnTo>
                  <a:lnTo>
                    <a:pt x="3850" y="24"/>
                  </a:lnTo>
                  <a:lnTo>
                    <a:pt x="3850" y="24"/>
                  </a:lnTo>
                  <a:lnTo>
                    <a:pt x="3856" y="26"/>
                  </a:lnTo>
                  <a:lnTo>
                    <a:pt x="3864" y="26"/>
                  </a:lnTo>
                  <a:lnTo>
                    <a:pt x="3878" y="24"/>
                  </a:lnTo>
                  <a:lnTo>
                    <a:pt x="3878" y="24"/>
                  </a:lnTo>
                  <a:lnTo>
                    <a:pt x="3890" y="24"/>
                  </a:lnTo>
                  <a:lnTo>
                    <a:pt x="3890" y="24"/>
                  </a:lnTo>
                  <a:lnTo>
                    <a:pt x="3900" y="24"/>
                  </a:lnTo>
                  <a:lnTo>
                    <a:pt x="3906" y="22"/>
                  </a:lnTo>
                  <a:lnTo>
                    <a:pt x="3910" y="20"/>
                  </a:lnTo>
                  <a:lnTo>
                    <a:pt x="3910" y="20"/>
                  </a:lnTo>
                  <a:lnTo>
                    <a:pt x="3914" y="20"/>
                  </a:lnTo>
                  <a:lnTo>
                    <a:pt x="3916" y="18"/>
                  </a:lnTo>
                  <a:lnTo>
                    <a:pt x="3916" y="18"/>
                  </a:lnTo>
                  <a:lnTo>
                    <a:pt x="3916" y="18"/>
                  </a:lnTo>
                  <a:lnTo>
                    <a:pt x="3916" y="18"/>
                  </a:lnTo>
                  <a:lnTo>
                    <a:pt x="3916" y="16"/>
                  </a:lnTo>
                  <a:lnTo>
                    <a:pt x="3916" y="14"/>
                  </a:lnTo>
                  <a:lnTo>
                    <a:pt x="3916" y="14"/>
                  </a:lnTo>
                  <a:lnTo>
                    <a:pt x="3868" y="14"/>
                  </a:lnTo>
                  <a:lnTo>
                    <a:pt x="3844" y="14"/>
                  </a:lnTo>
                  <a:lnTo>
                    <a:pt x="3820" y="12"/>
                  </a:lnTo>
                  <a:lnTo>
                    <a:pt x="3820" y="12"/>
                  </a:lnTo>
                  <a:close/>
                  <a:moveTo>
                    <a:pt x="744" y="10"/>
                  </a:moveTo>
                  <a:lnTo>
                    <a:pt x="744" y="10"/>
                  </a:lnTo>
                  <a:lnTo>
                    <a:pt x="744" y="8"/>
                  </a:lnTo>
                  <a:lnTo>
                    <a:pt x="744" y="8"/>
                  </a:lnTo>
                  <a:lnTo>
                    <a:pt x="744" y="8"/>
                  </a:lnTo>
                  <a:lnTo>
                    <a:pt x="746" y="8"/>
                  </a:lnTo>
                  <a:lnTo>
                    <a:pt x="744" y="10"/>
                  </a:lnTo>
                  <a:lnTo>
                    <a:pt x="744" y="10"/>
                  </a:lnTo>
                  <a:close/>
                  <a:moveTo>
                    <a:pt x="2874" y="18"/>
                  </a:moveTo>
                  <a:lnTo>
                    <a:pt x="2874" y="18"/>
                  </a:lnTo>
                  <a:lnTo>
                    <a:pt x="2874" y="16"/>
                  </a:lnTo>
                  <a:lnTo>
                    <a:pt x="2874" y="16"/>
                  </a:lnTo>
                  <a:lnTo>
                    <a:pt x="2876" y="18"/>
                  </a:lnTo>
                  <a:lnTo>
                    <a:pt x="2876" y="18"/>
                  </a:lnTo>
                  <a:lnTo>
                    <a:pt x="2874" y="18"/>
                  </a:lnTo>
                  <a:lnTo>
                    <a:pt x="2874" y="18"/>
                  </a:lnTo>
                  <a:close/>
                  <a:moveTo>
                    <a:pt x="3160" y="18"/>
                  </a:moveTo>
                  <a:lnTo>
                    <a:pt x="3160" y="18"/>
                  </a:lnTo>
                  <a:lnTo>
                    <a:pt x="3160" y="16"/>
                  </a:lnTo>
                  <a:lnTo>
                    <a:pt x="3160" y="16"/>
                  </a:lnTo>
                  <a:lnTo>
                    <a:pt x="3162" y="16"/>
                  </a:lnTo>
                  <a:lnTo>
                    <a:pt x="3162" y="16"/>
                  </a:lnTo>
                  <a:lnTo>
                    <a:pt x="3162" y="16"/>
                  </a:lnTo>
                  <a:lnTo>
                    <a:pt x="3160" y="18"/>
                  </a:lnTo>
                  <a:lnTo>
                    <a:pt x="316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5" name="Rectangle 71"/>
          <p:cNvSpPr>
            <a:spLocks noGrp="1" noChangeArrowheads="1"/>
          </p:cNvSpPr>
          <p:nvPr>
            <p:ph type="ftr" sz="quarter" idx="3"/>
          </p:nvPr>
        </p:nvSpPr>
        <p:spPr bwMode="gray">
          <a:xfrm>
            <a:off x="6987858" y="6542992"/>
            <a:ext cx="4864610" cy="228600"/>
          </a:xfrm>
          <a:prstGeom prst="rect">
            <a:avLst/>
          </a:prstGeom>
          <a:noFill/>
          <a:ln w="9525">
            <a:noFill/>
            <a:miter lim="800000"/>
            <a:headEnd/>
            <a:tailEnd/>
          </a:ln>
          <a:effectLst/>
        </p:spPr>
        <p:txBody>
          <a:bodyPr vert="horz" wrap="square" lIns="121899" tIns="60949" rIns="121899" bIns="60949" numCol="1" anchor="t" anchorCtr="0" compatLnSpc="1">
            <a:prstTxWarp prst="textNoShape">
              <a:avLst/>
            </a:prstTxWarp>
          </a:bodyPr>
          <a:lstStyle>
            <a:lvl1pPr algn="r">
              <a:buClrTx/>
              <a:buFontTx/>
              <a:buNone/>
              <a:defRPr sz="1300">
                <a:solidFill>
                  <a:schemeClr val="tx1"/>
                </a:solidFill>
              </a:defRPr>
            </a:lvl1pPr>
          </a:lstStyle>
          <a:p>
            <a:pPr>
              <a:defRPr/>
            </a:pPr>
            <a:r>
              <a:rPr lang="en-US"/>
              <a:t> </a:t>
            </a:r>
            <a:r>
              <a:rPr lang="en-US">
                <a:hlinkClick r:id="rId2"/>
              </a:rPr>
              <a:t>Legal Notices</a:t>
            </a:r>
            <a:endParaRPr lang="en-US"/>
          </a:p>
        </p:txBody>
      </p:sp>
      <p:sp>
        <p:nvSpPr>
          <p:cNvPr id="6" name="Text Placeholder 5"/>
          <p:cNvSpPr>
            <a:spLocks noGrp="1"/>
          </p:cNvSpPr>
          <p:nvPr>
            <p:ph type="body" sz="quarter" idx="10"/>
          </p:nvPr>
        </p:nvSpPr>
        <p:spPr>
          <a:xfrm>
            <a:off x="463550" y="1449389"/>
            <a:ext cx="11241616" cy="44831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63197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3031" y="240332"/>
            <a:ext cx="11661637" cy="904795"/>
          </a:xfrm>
        </p:spPr>
        <p:txBody>
          <a:bodyPr wrap="square" lIns="91521">
            <a:noAutofit/>
          </a:bodyPr>
          <a:lstStyle>
            <a:lvl1pPr>
              <a:defRPr sz="2999"/>
            </a:lvl1pPr>
          </a:lstStyle>
          <a:p>
            <a:r>
              <a:rPr lang="en-US" dirty="0"/>
              <a:t>Click to edit Master title style</a:t>
            </a:r>
          </a:p>
        </p:txBody>
      </p:sp>
      <p:sp>
        <p:nvSpPr>
          <p:cNvPr id="48" name="Content Placeholder 3"/>
          <p:cNvSpPr>
            <a:spLocks noGrp="1"/>
          </p:cNvSpPr>
          <p:nvPr>
            <p:ph sz="quarter" idx="14"/>
          </p:nvPr>
        </p:nvSpPr>
        <p:spPr>
          <a:xfrm>
            <a:off x="263031" y="1733554"/>
            <a:ext cx="11661637" cy="4479925"/>
          </a:xfrm>
        </p:spPr>
        <p:txBody>
          <a:bodyPr wrap="square" lIns="9152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Text Placeholder 2"/>
          <p:cNvSpPr>
            <a:spLocks noGrp="1"/>
          </p:cNvSpPr>
          <p:nvPr>
            <p:ph type="body" idx="10" hasCustomPrompt="1"/>
          </p:nvPr>
        </p:nvSpPr>
        <p:spPr bwMode="gray">
          <a:xfrm>
            <a:off x="275798" y="1106421"/>
            <a:ext cx="11652491" cy="400109"/>
          </a:xfrm>
        </p:spPr>
        <p:txBody>
          <a:bodyPr lIns="91521" tIns="45761" rIns="91521" bIns="45761" anchor="t">
            <a:noAutofit/>
          </a:bodyPr>
          <a:lstStyle>
            <a:lvl1pPr marL="0" indent="0">
              <a:spcBef>
                <a:spcPts val="0"/>
              </a:spcBef>
              <a:spcAft>
                <a:spcPts val="0"/>
              </a:spcAft>
              <a:buNone/>
              <a:defRPr sz="1799" b="0">
                <a:solidFill>
                  <a:schemeClr val="accent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dirty="0"/>
              <a:t>Click to edit master text styles</a:t>
            </a:r>
          </a:p>
        </p:txBody>
      </p:sp>
      <p:sp>
        <p:nvSpPr>
          <p:cNvPr id="10" name="Footer Placeholder 4"/>
          <p:cNvSpPr>
            <a:spLocks noGrp="1"/>
          </p:cNvSpPr>
          <p:nvPr>
            <p:ph type="ftr" sz="quarter" idx="3"/>
          </p:nvPr>
        </p:nvSpPr>
        <p:spPr>
          <a:xfrm>
            <a:off x="889409" y="6472736"/>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dirty="0"/>
              <a:t>© 2020 NetApp, Inc. All rights reserved.  --- NETAPP CONFIDENTIAL ---</a:t>
            </a:r>
          </a:p>
        </p:txBody>
      </p:sp>
      <p:sp>
        <p:nvSpPr>
          <p:cNvPr id="11" name="Slide Number Placeholder 5"/>
          <p:cNvSpPr>
            <a:spLocks noGrp="1"/>
          </p:cNvSpPr>
          <p:nvPr>
            <p:ph type="sldNum" sz="quarter" idx="4"/>
          </p:nvPr>
        </p:nvSpPr>
        <p:spPr>
          <a:xfrm>
            <a:off x="294490" y="6462576"/>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dirty="0"/>
          </a:p>
        </p:txBody>
      </p:sp>
      <p:sp>
        <p:nvSpPr>
          <p:cNvPr id="13"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735" indent="0">
              <a:buFontTx/>
              <a:buNone/>
              <a:defRPr sz="800">
                <a:solidFill>
                  <a:schemeClr val="bg2"/>
                </a:solidFill>
              </a:defRPr>
            </a:lvl2pPr>
            <a:lvl3pPr marL="457471" indent="0">
              <a:buFontTx/>
              <a:buNone/>
              <a:defRPr sz="800">
                <a:solidFill>
                  <a:schemeClr val="bg2"/>
                </a:solidFill>
              </a:defRPr>
            </a:lvl3pPr>
            <a:lvl4pPr marL="686206" indent="0">
              <a:buFontTx/>
              <a:buNone/>
              <a:defRPr sz="800">
                <a:solidFill>
                  <a:schemeClr val="bg2"/>
                </a:solidFill>
              </a:defRPr>
            </a:lvl4pPr>
            <a:lvl5pPr>
              <a:buFontTx/>
              <a:buNone/>
              <a:defRPr sz="800">
                <a:solidFill>
                  <a:schemeClr val="bg2"/>
                </a:solidFill>
              </a:defRPr>
            </a:lvl5pPr>
          </a:lstStyle>
          <a:p>
            <a:pPr lvl="0"/>
            <a:r>
              <a:rPr lang="en-US" dirty="0"/>
              <a:t>Click to insert source information</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773979" y="6495179"/>
            <a:ext cx="1044444" cy="190484"/>
          </a:xfrm>
          <a:prstGeom prst="rect">
            <a:avLst/>
          </a:prstGeom>
        </p:spPr>
      </p:pic>
    </p:spTree>
    <p:extLst>
      <p:ext uri="{BB962C8B-B14F-4D97-AF65-F5344CB8AC3E}">
        <p14:creationId xmlns:p14="http://schemas.microsoft.com/office/powerpoint/2010/main" val="3939611607"/>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5" name="Content Placeholder 39"/>
          <p:cNvSpPr>
            <a:spLocks noGrp="1"/>
          </p:cNvSpPr>
          <p:nvPr>
            <p:ph sz="quarter" idx="15"/>
          </p:nvPr>
        </p:nvSpPr>
        <p:spPr bwMode="gray">
          <a:xfrm>
            <a:off x="263031" y="1733423"/>
            <a:ext cx="5716489" cy="4480055"/>
          </a:xfrm>
        </p:spPr>
        <p:txBody>
          <a:bodyPr wrap="square" lIns="9152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a:xfrm>
            <a:off x="263031" y="240330"/>
            <a:ext cx="11661637" cy="904795"/>
          </a:xfrm>
        </p:spPr>
        <p:txBody>
          <a:bodyPr wrap="square" lIns="91521">
            <a:noAutofit/>
          </a:bodyPr>
          <a:lstStyle/>
          <a:p>
            <a:r>
              <a:rPr lang="en-US" dirty="0"/>
              <a:t>Click to edit Master title style</a:t>
            </a:r>
          </a:p>
        </p:txBody>
      </p:sp>
      <p:sp>
        <p:nvSpPr>
          <p:cNvPr id="83" name="Content Placeholder 3"/>
          <p:cNvSpPr>
            <a:spLocks noGrp="1"/>
          </p:cNvSpPr>
          <p:nvPr>
            <p:ph sz="quarter" idx="14"/>
          </p:nvPr>
        </p:nvSpPr>
        <p:spPr>
          <a:xfrm>
            <a:off x="6208180" y="1733423"/>
            <a:ext cx="5716489" cy="4479925"/>
          </a:xfrm>
        </p:spPr>
        <p:txBody>
          <a:bodyPr wrap="square" lIns="9152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Click to edit master text styles</a:t>
            </a:r>
          </a:p>
        </p:txBody>
      </p:sp>
      <p:sp>
        <p:nvSpPr>
          <p:cNvPr id="11"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dirty="0"/>
              <a:t>© 2020 NetApp, Inc. All rights reserved.  --- NETAPP CONFIDENTIAL ---</a:t>
            </a:r>
          </a:p>
        </p:txBody>
      </p:sp>
      <p:sp>
        <p:nvSpPr>
          <p:cNvPr id="12"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dirty="0"/>
          </a:p>
        </p:txBody>
      </p:sp>
      <p:sp>
        <p:nvSpPr>
          <p:cNvPr id="14"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dirty="0"/>
              <a:t>Click to insert source information</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3979" y="6495179"/>
            <a:ext cx="1044444" cy="190484"/>
          </a:xfrm>
          <a:prstGeom prst="rect">
            <a:avLst/>
          </a:prstGeom>
        </p:spPr>
      </p:pic>
    </p:spTree>
    <p:extLst>
      <p:ext uri="{BB962C8B-B14F-4D97-AF65-F5344CB8AC3E}">
        <p14:creationId xmlns:p14="http://schemas.microsoft.com/office/powerpoint/2010/main" val="2875729983"/>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966" y="235503"/>
            <a:ext cx="11432249" cy="904795"/>
          </a:xfrm>
        </p:spPr>
        <p:txBody>
          <a:bodyPr wrap="square" lIns="91521">
            <a:noAutofit/>
          </a:bodyPr>
          <a:lstStyle/>
          <a:p>
            <a:r>
              <a:rPr lang="en-US"/>
              <a:t>Click to edit Master title style</a:t>
            </a:r>
          </a:p>
        </p:txBody>
      </p:sp>
      <p:sp>
        <p:nvSpPr>
          <p:cNvPr id="48" name="Content Placeholder 3"/>
          <p:cNvSpPr>
            <a:spLocks noGrp="1"/>
          </p:cNvSpPr>
          <p:nvPr>
            <p:ph sz="quarter" idx="14"/>
          </p:nvPr>
        </p:nvSpPr>
        <p:spPr>
          <a:xfrm>
            <a:off x="268226" y="1733554"/>
            <a:ext cx="11432977" cy="4479925"/>
          </a:xfrm>
        </p:spPr>
        <p:txBody>
          <a:bodyPr wrap="square" lIns="91521">
            <a:noAutofit/>
          </a:bodyPr>
          <a:lstStyle>
            <a:lvl1pPr>
              <a:defRPr sz="2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67350" y="1106421"/>
            <a:ext cx="11397445"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3"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17" name="Footer Placeholder 4"/>
          <p:cNvSpPr>
            <a:spLocks noGrp="1"/>
          </p:cNvSpPr>
          <p:nvPr>
            <p:ph type="ftr" sz="quarter" idx="3"/>
          </p:nvPr>
        </p:nvSpPr>
        <p:spPr>
          <a:xfrm>
            <a:off x="668930" y="6472736"/>
            <a:ext cx="6540464" cy="240489"/>
          </a:xfrm>
          <a:prstGeom prst="rect">
            <a:avLst/>
          </a:prstGeom>
        </p:spPr>
        <p:txBody>
          <a:bodyPr vert="horz" wrap="square" lIns="91521" tIns="45761" rIns="91521" bIns="45761" rtlCol="0" anchor="b">
            <a:noAutofit/>
          </a:bodyPr>
          <a:lstStyle>
            <a:lvl1pPr>
              <a:defRPr lang="en-US" sz="700" smtClean="0">
                <a:solidFill>
                  <a:schemeClr val="bg2"/>
                </a:solidFill>
              </a:defRPr>
            </a:lvl1pPr>
          </a:lstStyle>
          <a:p>
            <a:r>
              <a:rPr lang="en-US" dirty="0"/>
              <a:t>© 2020 NetApp, Inc. All rights reserved. NetApp Confidential – Limited Use </a:t>
            </a:r>
          </a:p>
        </p:txBody>
      </p:sp>
      <p:sp>
        <p:nvSpPr>
          <p:cNvPr id="18" name="Slide Number Placeholder 5"/>
          <p:cNvSpPr>
            <a:spLocks noGrp="1"/>
          </p:cNvSpPr>
          <p:nvPr>
            <p:ph type="sldNum" sz="quarter" idx="4"/>
          </p:nvPr>
        </p:nvSpPr>
        <p:spPr>
          <a:xfrm>
            <a:off x="294491" y="6462576"/>
            <a:ext cx="448653"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0" name="Picture 9" descr="netapp-3.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71846" y="6278099"/>
            <a:ext cx="1317079" cy="533976"/>
          </a:xfrm>
          <a:prstGeom prst="rect">
            <a:avLst/>
          </a:prstGeom>
        </p:spPr>
      </p:pic>
    </p:spTree>
    <p:extLst>
      <p:ext uri="{BB962C8B-B14F-4D97-AF65-F5344CB8AC3E}">
        <p14:creationId xmlns:p14="http://schemas.microsoft.com/office/powerpoint/2010/main" val="3269949332"/>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with Sourc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3031" y="240332"/>
            <a:ext cx="11661637" cy="904795"/>
          </a:xfrm>
        </p:spPr>
        <p:txBody>
          <a:bodyPr wrap="square" lIns="91521">
            <a:noAutofit/>
          </a:bodyPr>
          <a:lstStyle>
            <a:lvl1pPr>
              <a:defRPr sz="2999"/>
            </a:lvl1pPr>
          </a:lstStyle>
          <a:p>
            <a:r>
              <a:rPr lang="en-US" dirty="0"/>
              <a:t>Click to Edit Master Title Style</a:t>
            </a:r>
          </a:p>
        </p:txBody>
      </p:sp>
      <p:sp>
        <p:nvSpPr>
          <p:cNvPr id="48" name="Content Placeholder 3"/>
          <p:cNvSpPr>
            <a:spLocks noGrp="1"/>
          </p:cNvSpPr>
          <p:nvPr>
            <p:ph sz="quarter" idx="14" hasCustomPrompt="1"/>
          </p:nvPr>
        </p:nvSpPr>
        <p:spPr>
          <a:xfrm>
            <a:off x="263031" y="1733554"/>
            <a:ext cx="11661637" cy="4479925"/>
          </a:xfrm>
        </p:spPr>
        <p:txBody>
          <a:bodyPr wrap="square" lIns="91521">
            <a:noAutofit/>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Text Placeholder 2"/>
          <p:cNvSpPr>
            <a:spLocks noGrp="1"/>
          </p:cNvSpPr>
          <p:nvPr>
            <p:ph type="body" idx="10" hasCustomPrompt="1"/>
          </p:nvPr>
        </p:nvSpPr>
        <p:spPr bwMode="gray">
          <a:xfrm>
            <a:off x="263031" y="1106421"/>
            <a:ext cx="11661637" cy="400109"/>
          </a:xfrm>
        </p:spPr>
        <p:txBody>
          <a:bodyPr lIns="91521" tIns="45761" rIns="91521" bIns="45761" anchor="t">
            <a:noAutofit/>
          </a:bodyPr>
          <a:lstStyle>
            <a:lvl1pPr marL="0" indent="0">
              <a:spcBef>
                <a:spcPts val="0"/>
              </a:spcBef>
              <a:spcAft>
                <a:spcPts val="0"/>
              </a:spcAft>
              <a:buNone/>
              <a:defRPr sz="1799" b="0">
                <a:solidFill>
                  <a:schemeClr val="accent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dirty="0"/>
              <a:t>Click to edit master text styles</a:t>
            </a:r>
          </a:p>
        </p:txBody>
      </p:sp>
      <p:sp>
        <p:nvSpPr>
          <p:cNvPr id="11" name="Slide Number Placeholder 5"/>
          <p:cNvSpPr>
            <a:spLocks noGrp="1"/>
          </p:cNvSpPr>
          <p:nvPr>
            <p:ph type="sldNum" sz="quarter" idx="4"/>
          </p:nvPr>
        </p:nvSpPr>
        <p:spPr>
          <a:xfrm>
            <a:off x="294490" y="6462576"/>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a:solidFill>
                  <a:srgbClr val="A2A5A2">
                    <a:lumMod val="50000"/>
                  </a:srgbClr>
                </a:solidFill>
              </a:rPr>
              <a:pPr/>
              <a:t>‹#›</a:t>
            </a:fld>
            <a:endParaRPr dirty="0">
              <a:solidFill>
                <a:srgbClr val="A2A5A2">
                  <a:lumMod val="50000"/>
                </a:srgbClr>
              </a:solidFill>
            </a:endParaRPr>
          </a:p>
        </p:txBody>
      </p:sp>
      <p:pic>
        <p:nvPicPr>
          <p:cNvPr id="9" name="Picture 8"/>
          <p:cNvPicPr>
            <a:picLocks noChangeAspect="1"/>
          </p:cNvPicPr>
          <p:nvPr userDrawn="1"/>
        </p:nvPicPr>
        <p:blipFill>
          <a:blip r:embed="rId2"/>
          <a:stretch>
            <a:fillRect/>
          </a:stretch>
        </p:blipFill>
        <p:spPr>
          <a:xfrm>
            <a:off x="10775735" y="6494553"/>
            <a:ext cx="1042688" cy="191110"/>
          </a:xfrm>
          <a:prstGeom prst="rect">
            <a:avLst/>
          </a:prstGeom>
        </p:spPr>
      </p:pic>
      <p:sp>
        <p:nvSpPr>
          <p:cNvPr id="8" name="Footer Placeholder 4"/>
          <p:cNvSpPr>
            <a:spLocks noGrp="1"/>
          </p:cNvSpPr>
          <p:nvPr>
            <p:ph type="ftr" sz="quarter" idx="3"/>
          </p:nvPr>
        </p:nvSpPr>
        <p:spPr>
          <a:xfrm>
            <a:off x="743144" y="6472736"/>
            <a:ext cx="6540464" cy="240489"/>
          </a:xfrm>
          <a:prstGeom prst="rect">
            <a:avLst/>
          </a:prstGeom>
        </p:spPr>
        <p:txBody>
          <a:bodyPr vert="horz" wrap="square" lIns="91521" tIns="45761" rIns="91521" bIns="45761" rtlCol="0" anchor="b">
            <a:noAutofit/>
          </a:bodyPr>
          <a:lstStyle>
            <a:lvl1pPr>
              <a:defRPr lang="en-US" sz="800" smtClean="0">
                <a:solidFill>
                  <a:schemeClr val="bg2">
                    <a:lumMod val="50000"/>
                  </a:schemeClr>
                </a:solidFill>
              </a:defRPr>
            </a:lvl1pPr>
          </a:lstStyle>
          <a:p>
            <a:r>
              <a:rPr lang="en-US" dirty="0">
                <a:solidFill>
                  <a:srgbClr val="A2A5A2">
                    <a:lumMod val="50000"/>
                  </a:srgbClr>
                </a:solidFill>
              </a:rPr>
              <a:t>© 2020 NetApp, Inc</a:t>
            </a:r>
            <a:r>
              <a:rPr dirty="0">
                <a:solidFill>
                  <a:srgbClr val="A2A5A2">
                    <a:lumMod val="50000"/>
                  </a:srgbClr>
                </a:solidFill>
              </a:rPr>
              <a:t>. All rights reserved.  </a:t>
            </a:r>
            <a:r>
              <a:rPr dirty="0">
                <a:solidFill>
                  <a:srgbClr val="A2A5A2">
                    <a:lumMod val="50000"/>
                  </a:srgbClr>
                </a:solidFill>
                <a:cs typeface="Arial" panose="020B0604020202020204" pitchFamily="34" charset="0"/>
              </a:rPr>
              <a:t>— </a:t>
            </a:r>
            <a:r>
              <a:rPr dirty="0">
                <a:solidFill>
                  <a:srgbClr val="A2A5A2">
                    <a:lumMod val="50000"/>
                  </a:srgbClr>
                </a:solidFill>
              </a:rPr>
              <a:t>NETAPP CONFIDENTIAL </a:t>
            </a:r>
            <a:r>
              <a:rPr dirty="0">
                <a:solidFill>
                  <a:srgbClr val="A2A5A2">
                    <a:lumMod val="50000"/>
                  </a:srgbClr>
                </a:solidFill>
                <a:cs typeface="Arial" panose="020B0604020202020204" pitchFamily="34" charset="0"/>
              </a:rPr>
              <a:t>— </a:t>
            </a:r>
            <a:endParaRPr dirty="0">
              <a:solidFill>
                <a:srgbClr val="A2A5A2">
                  <a:lumMod val="50000"/>
                </a:srgbClr>
              </a:solidFill>
            </a:endParaRPr>
          </a:p>
        </p:txBody>
      </p:sp>
      <p:sp>
        <p:nvSpPr>
          <p:cNvPr id="10" name="Text Placeholder 6"/>
          <p:cNvSpPr>
            <a:spLocks noGrp="1"/>
          </p:cNvSpPr>
          <p:nvPr>
            <p:ph type="body" sz="quarter" idx="16" hasCustomPrompt="1"/>
          </p:nvPr>
        </p:nvSpPr>
        <p:spPr>
          <a:xfrm>
            <a:off x="263031"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lumMod val="50000"/>
                  </a:schemeClr>
                </a:solidFill>
              </a:defRPr>
            </a:lvl1pPr>
            <a:lvl2pPr marL="228735" indent="0">
              <a:buFontTx/>
              <a:buNone/>
              <a:defRPr sz="800">
                <a:solidFill>
                  <a:schemeClr val="bg2"/>
                </a:solidFill>
              </a:defRPr>
            </a:lvl2pPr>
            <a:lvl3pPr marL="457471" indent="0">
              <a:buFontTx/>
              <a:buNone/>
              <a:defRPr sz="800">
                <a:solidFill>
                  <a:schemeClr val="bg2"/>
                </a:solidFill>
              </a:defRPr>
            </a:lvl3pPr>
            <a:lvl4pPr marL="686206" indent="0">
              <a:buFontTx/>
              <a:buNone/>
              <a:defRPr sz="800">
                <a:solidFill>
                  <a:schemeClr val="bg2"/>
                </a:solidFill>
              </a:defRPr>
            </a:lvl4pPr>
            <a:lvl5pPr>
              <a:buFontTx/>
              <a:buNone/>
              <a:defRPr sz="800">
                <a:solidFill>
                  <a:schemeClr val="bg2"/>
                </a:solidFill>
              </a:defRPr>
            </a:lvl5pPr>
          </a:lstStyle>
          <a:p>
            <a:pPr lvl="0"/>
            <a:r>
              <a:rPr lang="en-US" dirty="0"/>
              <a:t>Click to insert source information</a:t>
            </a:r>
          </a:p>
        </p:txBody>
      </p:sp>
    </p:spTree>
    <p:extLst>
      <p:ext uri="{BB962C8B-B14F-4D97-AF65-F5344CB8AC3E}">
        <p14:creationId xmlns:p14="http://schemas.microsoft.com/office/powerpoint/2010/main" val="268855512"/>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35" name="Content Placeholder 39"/>
          <p:cNvSpPr>
            <a:spLocks noGrp="1"/>
          </p:cNvSpPr>
          <p:nvPr>
            <p:ph sz="quarter" idx="15" hasCustomPrompt="1"/>
          </p:nvPr>
        </p:nvSpPr>
        <p:spPr bwMode="gray">
          <a:xfrm>
            <a:off x="263031" y="1733425"/>
            <a:ext cx="5716489" cy="4480055"/>
          </a:xfrm>
        </p:spPr>
        <p:txBody>
          <a:bodyPr wrap="square" lIns="91521">
            <a:noAutofit/>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263031" y="240332"/>
            <a:ext cx="11661637" cy="904795"/>
          </a:xfrm>
        </p:spPr>
        <p:txBody>
          <a:bodyPr wrap="square" lIns="91521">
            <a:noAutofit/>
          </a:bodyPr>
          <a:lstStyle>
            <a:lvl1pPr>
              <a:defRPr/>
            </a:lvl1pPr>
          </a:lstStyle>
          <a:p>
            <a:r>
              <a:rPr lang="en-US" dirty="0"/>
              <a:t>Click to Edit Master Title Style</a:t>
            </a:r>
          </a:p>
        </p:txBody>
      </p:sp>
      <p:sp>
        <p:nvSpPr>
          <p:cNvPr id="83" name="Content Placeholder 3"/>
          <p:cNvSpPr>
            <a:spLocks noGrp="1"/>
          </p:cNvSpPr>
          <p:nvPr>
            <p:ph sz="quarter" idx="14" hasCustomPrompt="1"/>
          </p:nvPr>
        </p:nvSpPr>
        <p:spPr>
          <a:xfrm>
            <a:off x="6208181" y="1733425"/>
            <a:ext cx="5716489" cy="4479925"/>
          </a:xfrm>
        </p:spPr>
        <p:txBody>
          <a:bodyPr wrap="square" lIns="91521">
            <a:noAutofit/>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 name="Text Placeholder 2"/>
          <p:cNvSpPr>
            <a:spLocks noGrp="1"/>
          </p:cNvSpPr>
          <p:nvPr>
            <p:ph type="body" idx="10" hasCustomPrompt="1"/>
          </p:nvPr>
        </p:nvSpPr>
        <p:spPr bwMode="gray">
          <a:xfrm>
            <a:off x="263031" y="1106421"/>
            <a:ext cx="11661637" cy="400109"/>
          </a:xfrm>
        </p:spPr>
        <p:txBody>
          <a:bodyPr lIns="91521" tIns="45761" rIns="91521" bIns="45761" anchor="t">
            <a:noAutofit/>
          </a:bodyPr>
          <a:lstStyle>
            <a:lvl1pPr marL="0" indent="0">
              <a:spcBef>
                <a:spcPts val="0"/>
              </a:spcBef>
              <a:spcAft>
                <a:spcPts val="0"/>
              </a:spcAft>
              <a:buNone/>
              <a:defRPr sz="1799" b="0">
                <a:solidFill>
                  <a:schemeClr val="accent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dirty="0"/>
              <a:t>Click to edit master text styles</a:t>
            </a:r>
          </a:p>
        </p:txBody>
      </p:sp>
      <p:sp>
        <p:nvSpPr>
          <p:cNvPr id="12" name="Slide Number Placeholder 5"/>
          <p:cNvSpPr>
            <a:spLocks noGrp="1"/>
          </p:cNvSpPr>
          <p:nvPr>
            <p:ph type="sldNum" sz="quarter" idx="4"/>
          </p:nvPr>
        </p:nvSpPr>
        <p:spPr>
          <a:xfrm>
            <a:off x="294490" y="6462576"/>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a:solidFill>
                  <a:srgbClr val="A2A5A2">
                    <a:lumMod val="50000"/>
                  </a:srgbClr>
                </a:solidFill>
              </a:rPr>
              <a:pPr/>
              <a:t>‹#›</a:t>
            </a:fld>
            <a:endParaRPr dirty="0">
              <a:solidFill>
                <a:srgbClr val="A2A5A2">
                  <a:lumMod val="50000"/>
                </a:srgbClr>
              </a:solidFill>
            </a:endParaRPr>
          </a:p>
        </p:txBody>
      </p:sp>
      <p:pic>
        <p:nvPicPr>
          <p:cNvPr id="9" name="Picture 8"/>
          <p:cNvPicPr>
            <a:picLocks noChangeAspect="1"/>
          </p:cNvPicPr>
          <p:nvPr userDrawn="1"/>
        </p:nvPicPr>
        <p:blipFill>
          <a:blip r:embed="rId2"/>
          <a:stretch>
            <a:fillRect/>
          </a:stretch>
        </p:blipFill>
        <p:spPr>
          <a:xfrm>
            <a:off x="10775735" y="6494553"/>
            <a:ext cx="1042688" cy="191110"/>
          </a:xfrm>
          <a:prstGeom prst="rect">
            <a:avLst/>
          </a:prstGeom>
        </p:spPr>
      </p:pic>
      <p:sp>
        <p:nvSpPr>
          <p:cNvPr id="10" name="Footer Placeholder 4"/>
          <p:cNvSpPr>
            <a:spLocks noGrp="1"/>
          </p:cNvSpPr>
          <p:nvPr>
            <p:ph type="ftr" sz="quarter" idx="3"/>
          </p:nvPr>
        </p:nvSpPr>
        <p:spPr>
          <a:xfrm>
            <a:off x="743144" y="6472736"/>
            <a:ext cx="6540464" cy="240489"/>
          </a:xfrm>
          <a:prstGeom prst="rect">
            <a:avLst/>
          </a:prstGeom>
        </p:spPr>
        <p:txBody>
          <a:bodyPr vert="horz" wrap="square" lIns="91521" tIns="45761" rIns="91521" bIns="45761" rtlCol="0" anchor="b">
            <a:noAutofit/>
          </a:bodyPr>
          <a:lstStyle>
            <a:lvl1pPr>
              <a:defRPr lang="en-US" sz="800" smtClean="0">
                <a:solidFill>
                  <a:schemeClr val="bg2">
                    <a:lumMod val="50000"/>
                  </a:schemeClr>
                </a:solidFill>
              </a:defRPr>
            </a:lvl1pPr>
          </a:lstStyle>
          <a:p>
            <a:r>
              <a:rPr lang="en-US" dirty="0">
                <a:solidFill>
                  <a:srgbClr val="A2A5A2">
                    <a:lumMod val="50000"/>
                  </a:srgbClr>
                </a:solidFill>
              </a:rPr>
              <a:t>© 2020 NetApp, Inc. All Rights Reserved. — NETAPP CONFIDENTIAL — </a:t>
            </a:r>
            <a:endParaRPr dirty="0">
              <a:solidFill>
                <a:srgbClr val="A2A5A2">
                  <a:lumMod val="50000"/>
                </a:srgbClr>
              </a:solidFill>
            </a:endParaRPr>
          </a:p>
        </p:txBody>
      </p:sp>
    </p:spTree>
    <p:extLst>
      <p:ext uri="{BB962C8B-B14F-4D97-AF65-F5344CB8AC3E}">
        <p14:creationId xmlns:p14="http://schemas.microsoft.com/office/powerpoint/2010/main" val="1176650948"/>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p:cNvSpPr>
            <a:spLocks noGrp="1"/>
          </p:cNvSpPr>
          <p:nvPr>
            <p:ph idx="1"/>
          </p:nvPr>
        </p:nvSpPr>
        <p:spPr>
          <a:xfrm>
            <a:off x="1559985" y="1281112"/>
            <a:ext cx="10137987" cy="50434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077938D5-676B-4424-8B52-343AF2A1253B}" type="slidenum">
              <a:rPr lang="en-US"/>
              <a:pPr>
                <a:defRPr/>
              </a:pPr>
              <a:t>‹#›</a:t>
            </a:fld>
            <a:endParaRPr lang="en-US"/>
          </a:p>
        </p:txBody>
      </p:sp>
      <p:grpSp>
        <p:nvGrpSpPr>
          <p:cNvPr id="9" name="Group 8"/>
          <p:cNvGrpSpPr/>
          <p:nvPr userDrawn="1"/>
        </p:nvGrpSpPr>
        <p:grpSpPr bwMode="gray">
          <a:xfrm>
            <a:off x="463550" y="6445714"/>
            <a:ext cx="11265408" cy="107486"/>
            <a:chOff x="347662" y="6160730"/>
            <a:chExt cx="8449056" cy="107486"/>
          </a:xfrm>
        </p:grpSpPr>
        <p:sp>
          <p:nvSpPr>
            <p:cNvPr id="10" name="Freeform 5"/>
            <p:cNvSpPr>
              <a:spLocks/>
            </p:cNvSpPr>
            <p:nvPr userDrawn="1"/>
          </p:nvSpPr>
          <p:spPr bwMode="gray">
            <a:xfrm>
              <a:off x="347662" y="6160730"/>
              <a:ext cx="8449056" cy="107486"/>
            </a:xfrm>
            <a:custGeom>
              <a:avLst/>
              <a:gdLst>
                <a:gd name="T0" fmla="*/ 116 w 3930"/>
                <a:gd name="T1" fmla="*/ 4 h 50"/>
                <a:gd name="T2" fmla="*/ 258 w 3930"/>
                <a:gd name="T3" fmla="*/ 2 h 50"/>
                <a:gd name="T4" fmla="*/ 376 w 3930"/>
                <a:gd name="T5" fmla="*/ 2 h 50"/>
                <a:gd name="T6" fmla="*/ 494 w 3930"/>
                <a:gd name="T7" fmla="*/ 6 h 50"/>
                <a:gd name="T8" fmla="*/ 628 w 3930"/>
                <a:gd name="T9" fmla="*/ 8 h 50"/>
                <a:gd name="T10" fmla="*/ 774 w 3930"/>
                <a:gd name="T11" fmla="*/ 6 h 50"/>
                <a:gd name="T12" fmla="*/ 894 w 3930"/>
                <a:gd name="T13" fmla="*/ 4 h 50"/>
                <a:gd name="T14" fmla="*/ 1038 w 3930"/>
                <a:gd name="T15" fmla="*/ 4 h 50"/>
                <a:gd name="T16" fmla="*/ 1196 w 3930"/>
                <a:gd name="T17" fmla="*/ 2 h 50"/>
                <a:gd name="T18" fmla="*/ 1326 w 3930"/>
                <a:gd name="T19" fmla="*/ 4 h 50"/>
                <a:gd name="T20" fmla="*/ 1428 w 3930"/>
                <a:gd name="T21" fmla="*/ 4 h 50"/>
                <a:gd name="T22" fmla="*/ 1568 w 3930"/>
                <a:gd name="T23" fmla="*/ 6 h 50"/>
                <a:gd name="T24" fmla="*/ 1710 w 3930"/>
                <a:gd name="T25" fmla="*/ 6 h 50"/>
                <a:gd name="T26" fmla="*/ 1826 w 3930"/>
                <a:gd name="T27" fmla="*/ 8 h 50"/>
                <a:gd name="T28" fmla="*/ 1950 w 3930"/>
                <a:gd name="T29" fmla="*/ 4 h 50"/>
                <a:gd name="T30" fmla="*/ 2106 w 3930"/>
                <a:gd name="T31" fmla="*/ 4 h 50"/>
                <a:gd name="T32" fmla="*/ 2234 w 3930"/>
                <a:gd name="T33" fmla="*/ 2 h 50"/>
                <a:gd name="T34" fmla="*/ 2354 w 3930"/>
                <a:gd name="T35" fmla="*/ 2 h 50"/>
                <a:gd name="T36" fmla="*/ 2498 w 3930"/>
                <a:gd name="T37" fmla="*/ 6 h 50"/>
                <a:gd name="T38" fmla="*/ 2580 w 3930"/>
                <a:gd name="T39" fmla="*/ 4 h 50"/>
                <a:gd name="T40" fmla="*/ 2684 w 3930"/>
                <a:gd name="T41" fmla="*/ 4 h 50"/>
                <a:gd name="T42" fmla="*/ 2830 w 3930"/>
                <a:gd name="T43" fmla="*/ 4 h 50"/>
                <a:gd name="T44" fmla="*/ 2932 w 3930"/>
                <a:gd name="T45" fmla="*/ 6 h 50"/>
                <a:gd name="T46" fmla="*/ 3058 w 3930"/>
                <a:gd name="T47" fmla="*/ 6 h 50"/>
                <a:gd name="T48" fmla="*/ 3176 w 3930"/>
                <a:gd name="T49" fmla="*/ 10 h 50"/>
                <a:gd name="T50" fmla="*/ 3262 w 3930"/>
                <a:gd name="T51" fmla="*/ 14 h 50"/>
                <a:gd name="T52" fmla="*/ 3340 w 3930"/>
                <a:gd name="T53" fmla="*/ 12 h 50"/>
                <a:gd name="T54" fmla="*/ 3456 w 3930"/>
                <a:gd name="T55" fmla="*/ 18 h 50"/>
                <a:gd name="T56" fmla="*/ 3592 w 3930"/>
                <a:gd name="T57" fmla="*/ 16 h 50"/>
                <a:gd name="T58" fmla="*/ 3648 w 3930"/>
                <a:gd name="T59" fmla="*/ 16 h 50"/>
                <a:gd name="T60" fmla="*/ 3784 w 3930"/>
                <a:gd name="T61" fmla="*/ 20 h 50"/>
                <a:gd name="T62" fmla="*/ 3846 w 3930"/>
                <a:gd name="T63" fmla="*/ 24 h 50"/>
                <a:gd name="T64" fmla="*/ 3874 w 3930"/>
                <a:gd name="T65" fmla="*/ 36 h 50"/>
                <a:gd name="T66" fmla="*/ 3782 w 3930"/>
                <a:gd name="T67" fmla="*/ 42 h 50"/>
                <a:gd name="T68" fmla="*/ 3676 w 3930"/>
                <a:gd name="T69" fmla="*/ 46 h 50"/>
                <a:gd name="T70" fmla="*/ 3570 w 3930"/>
                <a:gd name="T71" fmla="*/ 48 h 50"/>
                <a:gd name="T72" fmla="*/ 3518 w 3930"/>
                <a:gd name="T73" fmla="*/ 48 h 50"/>
                <a:gd name="T74" fmla="*/ 3396 w 3930"/>
                <a:gd name="T75" fmla="*/ 48 h 50"/>
                <a:gd name="T76" fmla="*/ 3304 w 3930"/>
                <a:gd name="T77" fmla="*/ 48 h 50"/>
                <a:gd name="T78" fmla="*/ 3152 w 3930"/>
                <a:gd name="T79" fmla="*/ 40 h 50"/>
                <a:gd name="T80" fmla="*/ 3042 w 3930"/>
                <a:gd name="T81" fmla="*/ 42 h 50"/>
                <a:gd name="T82" fmla="*/ 2898 w 3930"/>
                <a:gd name="T83" fmla="*/ 36 h 50"/>
                <a:gd name="T84" fmla="*/ 2814 w 3930"/>
                <a:gd name="T85" fmla="*/ 38 h 50"/>
                <a:gd name="T86" fmla="*/ 2692 w 3930"/>
                <a:gd name="T87" fmla="*/ 36 h 50"/>
                <a:gd name="T88" fmla="*/ 2588 w 3930"/>
                <a:gd name="T89" fmla="*/ 34 h 50"/>
                <a:gd name="T90" fmla="*/ 2466 w 3930"/>
                <a:gd name="T91" fmla="*/ 38 h 50"/>
                <a:gd name="T92" fmla="*/ 2356 w 3930"/>
                <a:gd name="T93" fmla="*/ 36 h 50"/>
                <a:gd name="T94" fmla="*/ 2212 w 3930"/>
                <a:gd name="T95" fmla="*/ 40 h 50"/>
                <a:gd name="T96" fmla="*/ 2040 w 3930"/>
                <a:gd name="T97" fmla="*/ 40 h 50"/>
                <a:gd name="T98" fmla="*/ 1922 w 3930"/>
                <a:gd name="T99" fmla="*/ 40 h 50"/>
                <a:gd name="T100" fmla="*/ 1804 w 3930"/>
                <a:gd name="T101" fmla="*/ 42 h 50"/>
                <a:gd name="T102" fmla="*/ 1642 w 3930"/>
                <a:gd name="T103" fmla="*/ 44 h 50"/>
                <a:gd name="T104" fmla="*/ 1492 w 3930"/>
                <a:gd name="T105" fmla="*/ 46 h 50"/>
                <a:gd name="T106" fmla="*/ 1354 w 3930"/>
                <a:gd name="T107" fmla="*/ 44 h 50"/>
                <a:gd name="T108" fmla="*/ 1180 w 3930"/>
                <a:gd name="T109" fmla="*/ 44 h 50"/>
                <a:gd name="T110" fmla="*/ 1052 w 3930"/>
                <a:gd name="T111" fmla="*/ 46 h 50"/>
                <a:gd name="T112" fmla="*/ 936 w 3930"/>
                <a:gd name="T113" fmla="*/ 44 h 50"/>
                <a:gd name="T114" fmla="*/ 790 w 3930"/>
                <a:gd name="T115" fmla="*/ 40 h 50"/>
                <a:gd name="T116" fmla="*/ 636 w 3930"/>
                <a:gd name="T117" fmla="*/ 42 h 50"/>
                <a:gd name="T118" fmla="*/ 494 w 3930"/>
                <a:gd name="T119" fmla="*/ 46 h 50"/>
                <a:gd name="T120" fmla="*/ 362 w 3930"/>
                <a:gd name="T121" fmla="*/ 42 h 50"/>
                <a:gd name="T122" fmla="*/ 222 w 3930"/>
                <a:gd name="T123" fmla="*/ 40 h 50"/>
                <a:gd name="T124" fmla="*/ 70 w 3930"/>
                <a:gd name="T125"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30" h="50">
                  <a:moveTo>
                    <a:pt x="2" y="14"/>
                  </a:moveTo>
                  <a:lnTo>
                    <a:pt x="2" y="14"/>
                  </a:lnTo>
                  <a:lnTo>
                    <a:pt x="0" y="14"/>
                  </a:lnTo>
                  <a:lnTo>
                    <a:pt x="0" y="14"/>
                  </a:lnTo>
                  <a:lnTo>
                    <a:pt x="2" y="10"/>
                  </a:lnTo>
                  <a:lnTo>
                    <a:pt x="2" y="10"/>
                  </a:lnTo>
                  <a:lnTo>
                    <a:pt x="2" y="8"/>
                  </a:lnTo>
                  <a:lnTo>
                    <a:pt x="2" y="8"/>
                  </a:lnTo>
                  <a:lnTo>
                    <a:pt x="4" y="8"/>
                  </a:lnTo>
                  <a:lnTo>
                    <a:pt x="4" y="8"/>
                  </a:lnTo>
                  <a:lnTo>
                    <a:pt x="4" y="6"/>
                  </a:lnTo>
                  <a:lnTo>
                    <a:pt x="4" y="6"/>
                  </a:lnTo>
                  <a:lnTo>
                    <a:pt x="8" y="4"/>
                  </a:lnTo>
                  <a:lnTo>
                    <a:pt x="8" y="4"/>
                  </a:lnTo>
                  <a:lnTo>
                    <a:pt x="8" y="4"/>
                  </a:lnTo>
                  <a:lnTo>
                    <a:pt x="8" y="4"/>
                  </a:lnTo>
                  <a:lnTo>
                    <a:pt x="10" y="2"/>
                  </a:lnTo>
                  <a:lnTo>
                    <a:pt x="10" y="2"/>
                  </a:lnTo>
                  <a:lnTo>
                    <a:pt x="14" y="2"/>
                  </a:lnTo>
                  <a:lnTo>
                    <a:pt x="14" y="2"/>
                  </a:lnTo>
                  <a:lnTo>
                    <a:pt x="16" y="2"/>
                  </a:lnTo>
                  <a:lnTo>
                    <a:pt x="16" y="2"/>
                  </a:lnTo>
                  <a:lnTo>
                    <a:pt x="18" y="2"/>
                  </a:lnTo>
                  <a:lnTo>
                    <a:pt x="18" y="2"/>
                  </a:lnTo>
                  <a:lnTo>
                    <a:pt x="20" y="0"/>
                  </a:lnTo>
                  <a:lnTo>
                    <a:pt x="20" y="0"/>
                  </a:lnTo>
                  <a:lnTo>
                    <a:pt x="26" y="2"/>
                  </a:lnTo>
                  <a:lnTo>
                    <a:pt x="26" y="2"/>
                  </a:lnTo>
                  <a:lnTo>
                    <a:pt x="28" y="2"/>
                  </a:lnTo>
                  <a:lnTo>
                    <a:pt x="28" y="2"/>
                  </a:lnTo>
                  <a:lnTo>
                    <a:pt x="30" y="2"/>
                  </a:lnTo>
                  <a:lnTo>
                    <a:pt x="30" y="2"/>
                  </a:lnTo>
                  <a:lnTo>
                    <a:pt x="32" y="2"/>
                  </a:lnTo>
                  <a:lnTo>
                    <a:pt x="32" y="2"/>
                  </a:lnTo>
                  <a:lnTo>
                    <a:pt x="34" y="2"/>
                  </a:lnTo>
                  <a:lnTo>
                    <a:pt x="34" y="2"/>
                  </a:lnTo>
                  <a:lnTo>
                    <a:pt x="36" y="2"/>
                  </a:lnTo>
                  <a:lnTo>
                    <a:pt x="36" y="2"/>
                  </a:lnTo>
                  <a:lnTo>
                    <a:pt x="38" y="2"/>
                  </a:lnTo>
                  <a:lnTo>
                    <a:pt x="38" y="2"/>
                  </a:lnTo>
                  <a:lnTo>
                    <a:pt x="40" y="2"/>
                  </a:lnTo>
                  <a:lnTo>
                    <a:pt x="40" y="2"/>
                  </a:lnTo>
                  <a:lnTo>
                    <a:pt x="46" y="2"/>
                  </a:lnTo>
                  <a:lnTo>
                    <a:pt x="46" y="2"/>
                  </a:lnTo>
                  <a:lnTo>
                    <a:pt x="48" y="2"/>
                  </a:lnTo>
                  <a:lnTo>
                    <a:pt x="48" y="2"/>
                  </a:lnTo>
                  <a:lnTo>
                    <a:pt x="50" y="2"/>
                  </a:lnTo>
                  <a:lnTo>
                    <a:pt x="50" y="2"/>
                  </a:lnTo>
                  <a:lnTo>
                    <a:pt x="60" y="0"/>
                  </a:lnTo>
                  <a:lnTo>
                    <a:pt x="60" y="0"/>
                  </a:lnTo>
                  <a:lnTo>
                    <a:pt x="62" y="0"/>
                  </a:lnTo>
                  <a:lnTo>
                    <a:pt x="62" y="0"/>
                  </a:lnTo>
                  <a:lnTo>
                    <a:pt x="66" y="0"/>
                  </a:lnTo>
                  <a:lnTo>
                    <a:pt x="66" y="0"/>
                  </a:lnTo>
                  <a:lnTo>
                    <a:pt x="70" y="2"/>
                  </a:lnTo>
                  <a:lnTo>
                    <a:pt x="70" y="2"/>
                  </a:lnTo>
                  <a:lnTo>
                    <a:pt x="72" y="2"/>
                  </a:lnTo>
                  <a:lnTo>
                    <a:pt x="76" y="2"/>
                  </a:lnTo>
                  <a:lnTo>
                    <a:pt x="76" y="2"/>
                  </a:lnTo>
                  <a:lnTo>
                    <a:pt x="80" y="4"/>
                  </a:lnTo>
                  <a:lnTo>
                    <a:pt x="80" y="4"/>
                  </a:lnTo>
                  <a:lnTo>
                    <a:pt x="82" y="2"/>
                  </a:lnTo>
                  <a:lnTo>
                    <a:pt x="84" y="2"/>
                  </a:lnTo>
                  <a:lnTo>
                    <a:pt x="84" y="2"/>
                  </a:lnTo>
                  <a:lnTo>
                    <a:pt x="86" y="2"/>
                  </a:lnTo>
                  <a:lnTo>
                    <a:pt x="86" y="2"/>
                  </a:lnTo>
                  <a:lnTo>
                    <a:pt x="90" y="4"/>
                  </a:lnTo>
                  <a:lnTo>
                    <a:pt x="90" y="4"/>
                  </a:lnTo>
                  <a:lnTo>
                    <a:pt x="92" y="4"/>
                  </a:lnTo>
                  <a:lnTo>
                    <a:pt x="92" y="4"/>
                  </a:lnTo>
                  <a:lnTo>
                    <a:pt x="94" y="4"/>
                  </a:lnTo>
                  <a:lnTo>
                    <a:pt x="94" y="4"/>
                  </a:lnTo>
                  <a:lnTo>
                    <a:pt x="98" y="2"/>
                  </a:lnTo>
                  <a:lnTo>
                    <a:pt x="98" y="2"/>
                  </a:lnTo>
                  <a:lnTo>
                    <a:pt x="102" y="4"/>
                  </a:lnTo>
                  <a:lnTo>
                    <a:pt x="106" y="4"/>
                  </a:lnTo>
                  <a:lnTo>
                    <a:pt x="106" y="4"/>
                  </a:lnTo>
                  <a:lnTo>
                    <a:pt x="108" y="4"/>
                  </a:lnTo>
                  <a:lnTo>
                    <a:pt x="108" y="4"/>
                  </a:lnTo>
                  <a:lnTo>
                    <a:pt x="110" y="4"/>
                  </a:lnTo>
                  <a:lnTo>
                    <a:pt x="112" y="6"/>
                  </a:lnTo>
                  <a:lnTo>
                    <a:pt x="112" y="6"/>
                  </a:lnTo>
                  <a:lnTo>
                    <a:pt x="116" y="4"/>
                  </a:lnTo>
                  <a:lnTo>
                    <a:pt x="116" y="4"/>
                  </a:lnTo>
                  <a:lnTo>
                    <a:pt x="120" y="4"/>
                  </a:lnTo>
                  <a:lnTo>
                    <a:pt x="120" y="4"/>
                  </a:lnTo>
                  <a:lnTo>
                    <a:pt x="124" y="4"/>
                  </a:lnTo>
                  <a:lnTo>
                    <a:pt x="124" y="4"/>
                  </a:lnTo>
                  <a:lnTo>
                    <a:pt x="128" y="4"/>
                  </a:lnTo>
                  <a:lnTo>
                    <a:pt x="134" y="4"/>
                  </a:lnTo>
                  <a:lnTo>
                    <a:pt x="134" y="4"/>
                  </a:lnTo>
                  <a:lnTo>
                    <a:pt x="136" y="4"/>
                  </a:lnTo>
                  <a:lnTo>
                    <a:pt x="136" y="4"/>
                  </a:lnTo>
                  <a:lnTo>
                    <a:pt x="138" y="2"/>
                  </a:lnTo>
                  <a:lnTo>
                    <a:pt x="138" y="2"/>
                  </a:lnTo>
                  <a:lnTo>
                    <a:pt x="142" y="4"/>
                  </a:lnTo>
                  <a:lnTo>
                    <a:pt x="142" y="4"/>
                  </a:lnTo>
                  <a:lnTo>
                    <a:pt x="146" y="2"/>
                  </a:lnTo>
                  <a:lnTo>
                    <a:pt x="146" y="2"/>
                  </a:lnTo>
                  <a:lnTo>
                    <a:pt x="148" y="2"/>
                  </a:lnTo>
                  <a:lnTo>
                    <a:pt x="148" y="2"/>
                  </a:lnTo>
                  <a:lnTo>
                    <a:pt x="150" y="2"/>
                  </a:lnTo>
                  <a:lnTo>
                    <a:pt x="150" y="2"/>
                  </a:lnTo>
                  <a:lnTo>
                    <a:pt x="156" y="4"/>
                  </a:lnTo>
                  <a:lnTo>
                    <a:pt x="156" y="4"/>
                  </a:lnTo>
                  <a:lnTo>
                    <a:pt x="158" y="2"/>
                  </a:lnTo>
                  <a:lnTo>
                    <a:pt x="158" y="2"/>
                  </a:lnTo>
                  <a:lnTo>
                    <a:pt x="164" y="2"/>
                  </a:lnTo>
                  <a:lnTo>
                    <a:pt x="164" y="2"/>
                  </a:lnTo>
                  <a:lnTo>
                    <a:pt x="168" y="2"/>
                  </a:lnTo>
                  <a:lnTo>
                    <a:pt x="174" y="4"/>
                  </a:lnTo>
                  <a:lnTo>
                    <a:pt x="174" y="4"/>
                  </a:lnTo>
                  <a:lnTo>
                    <a:pt x="178" y="2"/>
                  </a:lnTo>
                  <a:lnTo>
                    <a:pt x="178" y="2"/>
                  </a:lnTo>
                  <a:lnTo>
                    <a:pt x="180" y="4"/>
                  </a:lnTo>
                  <a:lnTo>
                    <a:pt x="180" y="4"/>
                  </a:lnTo>
                  <a:lnTo>
                    <a:pt x="182" y="2"/>
                  </a:lnTo>
                  <a:lnTo>
                    <a:pt x="182" y="2"/>
                  </a:lnTo>
                  <a:lnTo>
                    <a:pt x="186" y="2"/>
                  </a:lnTo>
                  <a:lnTo>
                    <a:pt x="186" y="2"/>
                  </a:lnTo>
                  <a:lnTo>
                    <a:pt x="188" y="4"/>
                  </a:lnTo>
                  <a:lnTo>
                    <a:pt x="188" y="4"/>
                  </a:lnTo>
                  <a:lnTo>
                    <a:pt x="190" y="2"/>
                  </a:lnTo>
                  <a:lnTo>
                    <a:pt x="190" y="2"/>
                  </a:lnTo>
                  <a:lnTo>
                    <a:pt x="192" y="2"/>
                  </a:lnTo>
                  <a:lnTo>
                    <a:pt x="192" y="2"/>
                  </a:lnTo>
                  <a:lnTo>
                    <a:pt x="194" y="2"/>
                  </a:lnTo>
                  <a:lnTo>
                    <a:pt x="194" y="2"/>
                  </a:lnTo>
                  <a:lnTo>
                    <a:pt x="196" y="2"/>
                  </a:lnTo>
                  <a:lnTo>
                    <a:pt x="196" y="2"/>
                  </a:lnTo>
                  <a:lnTo>
                    <a:pt x="200" y="2"/>
                  </a:lnTo>
                  <a:lnTo>
                    <a:pt x="200" y="2"/>
                  </a:lnTo>
                  <a:lnTo>
                    <a:pt x="204" y="4"/>
                  </a:lnTo>
                  <a:lnTo>
                    <a:pt x="204" y="4"/>
                  </a:lnTo>
                  <a:lnTo>
                    <a:pt x="210" y="2"/>
                  </a:lnTo>
                  <a:lnTo>
                    <a:pt x="210" y="2"/>
                  </a:lnTo>
                  <a:lnTo>
                    <a:pt x="212" y="2"/>
                  </a:lnTo>
                  <a:lnTo>
                    <a:pt x="212" y="2"/>
                  </a:lnTo>
                  <a:lnTo>
                    <a:pt x="214" y="2"/>
                  </a:lnTo>
                  <a:lnTo>
                    <a:pt x="214" y="2"/>
                  </a:lnTo>
                  <a:lnTo>
                    <a:pt x="214" y="2"/>
                  </a:lnTo>
                  <a:lnTo>
                    <a:pt x="214" y="2"/>
                  </a:lnTo>
                  <a:lnTo>
                    <a:pt x="214" y="4"/>
                  </a:lnTo>
                  <a:lnTo>
                    <a:pt x="214" y="4"/>
                  </a:lnTo>
                  <a:lnTo>
                    <a:pt x="216" y="4"/>
                  </a:lnTo>
                  <a:lnTo>
                    <a:pt x="216" y="4"/>
                  </a:lnTo>
                  <a:lnTo>
                    <a:pt x="218" y="4"/>
                  </a:lnTo>
                  <a:lnTo>
                    <a:pt x="218" y="4"/>
                  </a:lnTo>
                  <a:lnTo>
                    <a:pt x="224" y="4"/>
                  </a:lnTo>
                  <a:lnTo>
                    <a:pt x="224" y="4"/>
                  </a:lnTo>
                  <a:lnTo>
                    <a:pt x="226" y="0"/>
                  </a:lnTo>
                  <a:lnTo>
                    <a:pt x="226" y="0"/>
                  </a:lnTo>
                  <a:lnTo>
                    <a:pt x="232" y="0"/>
                  </a:lnTo>
                  <a:lnTo>
                    <a:pt x="232" y="0"/>
                  </a:lnTo>
                  <a:lnTo>
                    <a:pt x="234" y="0"/>
                  </a:lnTo>
                  <a:lnTo>
                    <a:pt x="234" y="0"/>
                  </a:lnTo>
                  <a:lnTo>
                    <a:pt x="238" y="2"/>
                  </a:lnTo>
                  <a:lnTo>
                    <a:pt x="238" y="2"/>
                  </a:lnTo>
                  <a:lnTo>
                    <a:pt x="244" y="2"/>
                  </a:lnTo>
                  <a:lnTo>
                    <a:pt x="244" y="2"/>
                  </a:lnTo>
                  <a:lnTo>
                    <a:pt x="248" y="2"/>
                  </a:lnTo>
                  <a:lnTo>
                    <a:pt x="248" y="2"/>
                  </a:lnTo>
                  <a:lnTo>
                    <a:pt x="252" y="2"/>
                  </a:lnTo>
                  <a:lnTo>
                    <a:pt x="252" y="2"/>
                  </a:lnTo>
                  <a:lnTo>
                    <a:pt x="256" y="2"/>
                  </a:lnTo>
                  <a:lnTo>
                    <a:pt x="256" y="2"/>
                  </a:lnTo>
                  <a:lnTo>
                    <a:pt x="258" y="2"/>
                  </a:lnTo>
                  <a:lnTo>
                    <a:pt x="258" y="2"/>
                  </a:lnTo>
                  <a:lnTo>
                    <a:pt x="258" y="2"/>
                  </a:lnTo>
                  <a:lnTo>
                    <a:pt x="258" y="2"/>
                  </a:lnTo>
                  <a:lnTo>
                    <a:pt x="258" y="2"/>
                  </a:lnTo>
                  <a:lnTo>
                    <a:pt x="258" y="2"/>
                  </a:lnTo>
                  <a:lnTo>
                    <a:pt x="260" y="2"/>
                  </a:lnTo>
                  <a:lnTo>
                    <a:pt x="260" y="2"/>
                  </a:lnTo>
                  <a:lnTo>
                    <a:pt x="262" y="2"/>
                  </a:lnTo>
                  <a:lnTo>
                    <a:pt x="262" y="2"/>
                  </a:lnTo>
                  <a:lnTo>
                    <a:pt x="268" y="2"/>
                  </a:lnTo>
                  <a:lnTo>
                    <a:pt x="268" y="2"/>
                  </a:lnTo>
                  <a:lnTo>
                    <a:pt x="268" y="2"/>
                  </a:lnTo>
                  <a:lnTo>
                    <a:pt x="268" y="2"/>
                  </a:lnTo>
                  <a:lnTo>
                    <a:pt x="270" y="2"/>
                  </a:lnTo>
                  <a:lnTo>
                    <a:pt x="270" y="2"/>
                  </a:lnTo>
                  <a:lnTo>
                    <a:pt x="276" y="2"/>
                  </a:lnTo>
                  <a:lnTo>
                    <a:pt x="276" y="2"/>
                  </a:lnTo>
                  <a:lnTo>
                    <a:pt x="276" y="2"/>
                  </a:lnTo>
                  <a:lnTo>
                    <a:pt x="276" y="2"/>
                  </a:lnTo>
                  <a:lnTo>
                    <a:pt x="278" y="2"/>
                  </a:lnTo>
                  <a:lnTo>
                    <a:pt x="278" y="2"/>
                  </a:lnTo>
                  <a:lnTo>
                    <a:pt x="280" y="2"/>
                  </a:lnTo>
                  <a:lnTo>
                    <a:pt x="280" y="2"/>
                  </a:lnTo>
                  <a:lnTo>
                    <a:pt x="280" y="4"/>
                  </a:lnTo>
                  <a:lnTo>
                    <a:pt x="280" y="4"/>
                  </a:lnTo>
                  <a:lnTo>
                    <a:pt x="282" y="2"/>
                  </a:lnTo>
                  <a:lnTo>
                    <a:pt x="282" y="2"/>
                  </a:lnTo>
                  <a:lnTo>
                    <a:pt x="288" y="2"/>
                  </a:lnTo>
                  <a:lnTo>
                    <a:pt x="288" y="2"/>
                  </a:lnTo>
                  <a:lnTo>
                    <a:pt x="290" y="2"/>
                  </a:lnTo>
                  <a:lnTo>
                    <a:pt x="290" y="2"/>
                  </a:lnTo>
                  <a:lnTo>
                    <a:pt x="296" y="2"/>
                  </a:lnTo>
                  <a:lnTo>
                    <a:pt x="296" y="2"/>
                  </a:lnTo>
                  <a:lnTo>
                    <a:pt x="298" y="2"/>
                  </a:lnTo>
                  <a:lnTo>
                    <a:pt x="298" y="2"/>
                  </a:lnTo>
                  <a:lnTo>
                    <a:pt x="298" y="2"/>
                  </a:lnTo>
                  <a:lnTo>
                    <a:pt x="298" y="2"/>
                  </a:lnTo>
                  <a:lnTo>
                    <a:pt x="302" y="2"/>
                  </a:lnTo>
                  <a:lnTo>
                    <a:pt x="302" y="2"/>
                  </a:lnTo>
                  <a:lnTo>
                    <a:pt x="306" y="2"/>
                  </a:lnTo>
                  <a:lnTo>
                    <a:pt x="306" y="2"/>
                  </a:lnTo>
                  <a:lnTo>
                    <a:pt x="310" y="2"/>
                  </a:lnTo>
                  <a:lnTo>
                    <a:pt x="312" y="2"/>
                  </a:lnTo>
                  <a:lnTo>
                    <a:pt x="312" y="2"/>
                  </a:lnTo>
                  <a:lnTo>
                    <a:pt x="318" y="2"/>
                  </a:lnTo>
                  <a:lnTo>
                    <a:pt x="322" y="2"/>
                  </a:lnTo>
                  <a:lnTo>
                    <a:pt x="322" y="2"/>
                  </a:lnTo>
                  <a:lnTo>
                    <a:pt x="324" y="4"/>
                  </a:lnTo>
                  <a:lnTo>
                    <a:pt x="324" y="4"/>
                  </a:lnTo>
                  <a:lnTo>
                    <a:pt x="324" y="2"/>
                  </a:lnTo>
                  <a:lnTo>
                    <a:pt x="326" y="2"/>
                  </a:lnTo>
                  <a:lnTo>
                    <a:pt x="326" y="2"/>
                  </a:lnTo>
                  <a:lnTo>
                    <a:pt x="332" y="2"/>
                  </a:lnTo>
                  <a:lnTo>
                    <a:pt x="332" y="2"/>
                  </a:lnTo>
                  <a:lnTo>
                    <a:pt x="336" y="2"/>
                  </a:lnTo>
                  <a:lnTo>
                    <a:pt x="342" y="2"/>
                  </a:lnTo>
                  <a:lnTo>
                    <a:pt x="342" y="2"/>
                  </a:lnTo>
                  <a:lnTo>
                    <a:pt x="344" y="2"/>
                  </a:lnTo>
                  <a:lnTo>
                    <a:pt x="348" y="2"/>
                  </a:lnTo>
                  <a:lnTo>
                    <a:pt x="348" y="2"/>
                  </a:lnTo>
                  <a:lnTo>
                    <a:pt x="352" y="2"/>
                  </a:lnTo>
                  <a:lnTo>
                    <a:pt x="352" y="2"/>
                  </a:lnTo>
                  <a:lnTo>
                    <a:pt x="354" y="2"/>
                  </a:lnTo>
                  <a:lnTo>
                    <a:pt x="354" y="2"/>
                  </a:lnTo>
                  <a:lnTo>
                    <a:pt x="358" y="2"/>
                  </a:lnTo>
                  <a:lnTo>
                    <a:pt x="360" y="2"/>
                  </a:lnTo>
                  <a:lnTo>
                    <a:pt x="360" y="2"/>
                  </a:lnTo>
                  <a:lnTo>
                    <a:pt x="360" y="4"/>
                  </a:lnTo>
                  <a:lnTo>
                    <a:pt x="360" y="6"/>
                  </a:lnTo>
                  <a:lnTo>
                    <a:pt x="360" y="6"/>
                  </a:lnTo>
                  <a:lnTo>
                    <a:pt x="362" y="4"/>
                  </a:lnTo>
                  <a:lnTo>
                    <a:pt x="364" y="2"/>
                  </a:lnTo>
                  <a:lnTo>
                    <a:pt x="364" y="2"/>
                  </a:lnTo>
                  <a:lnTo>
                    <a:pt x="370" y="2"/>
                  </a:lnTo>
                  <a:lnTo>
                    <a:pt x="370" y="2"/>
                  </a:lnTo>
                  <a:lnTo>
                    <a:pt x="370" y="2"/>
                  </a:lnTo>
                  <a:lnTo>
                    <a:pt x="370" y="2"/>
                  </a:lnTo>
                  <a:lnTo>
                    <a:pt x="370" y="2"/>
                  </a:lnTo>
                  <a:lnTo>
                    <a:pt x="370" y="2"/>
                  </a:lnTo>
                  <a:lnTo>
                    <a:pt x="370" y="2"/>
                  </a:lnTo>
                  <a:lnTo>
                    <a:pt x="370" y="2"/>
                  </a:lnTo>
                  <a:lnTo>
                    <a:pt x="374" y="4"/>
                  </a:lnTo>
                  <a:lnTo>
                    <a:pt x="374" y="4"/>
                  </a:lnTo>
                  <a:lnTo>
                    <a:pt x="376" y="2"/>
                  </a:lnTo>
                  <a:lnTo>
                    <a:pt x="376" y="2"/>
                  </a:lnTo>
                  <a:lnTo>
                    <a:pt x="378" y="4"/>
                  </a:lnTo>
                  <a:lnTo>
                    <a:pt x="378" y="4"/>
                  </a:lnTo>
                  <a:lnTo>
                    <a:pt x="384" y="4"/>
                  </a:lnTo>
                  <a:lnTo>
                    <a:pt x="384" y="4"/>
                  </a:lnTo>
                  <a:lnTo>
                    <a:pt x="386" y="4"/>
                  </a:lnTo>
                  <a:lnTo>
                    <a:pt x="386" y="4"/>
                  </a:lnTo>
                  <a:lnTo>
                    <a:pt x="390" y="4"/>
                  </a:lnTo>
                  <a:lnTo>
                    <a:pt x="390" y="4"/>
                  </a:lnTo>
                  <a:lnTo>
                    <a:pt x="392" y="4"/>
                  </a:lnTo>
                  <a:lnTo>
                    <a:pt x="392" y="4"/>
                  </a:lnTo>
                  <a:lnTo>
                    <a:pt x="392" y="4"/>
                  </a:lnTo>
                  <a:lnTo>
                    <a:pt x="392" y="4"/>
                  </a:lnTo>
                  <a:lnTo>
                    <a:pt x="394" y="4"/>
                  </a:lnTo>
                  <a:lnTo>
                    <a:pt x="394" y="4"/>
                  </a:lnTo>
                  <a:lnTo>
                    <a:pt x="394" y="4"/>
                  </a:lnTo>
                  <a:lnTo>
                    <a:pt x="394" y="4"/>
                  </a:lnTo>
                  <a:lnTo>
                    <a:pt x="396" y="6"/>
                  </a:lnTo>
                  <a:lnTo>
                    <a:pt x="396" y="6"/>
                  </a:lnTo>
                  <a:lnTo>
                    <a:pt x="398" y="6"/>
                  </a:lnTo>
                  <a:lnTo>
                    <a:pt x="398" y="6"/>
                  </a:lnTo>
                  <a:lnTo>
                    <a:pt x="398" y="6"/>
                  </a:lnTo>
                  <a:lnTo>
                    <a:pt x="398" y="6"/>
                  </a:lnTo>
                  <a:lnTo>
                    <a:pt x="402" y="4"/>
                  </a:lnTo>
                  <a:lnTo>
                    <a:pt x="402" y="4"/>
                  </a:lnTo>
                  <a:lnTo>
                    <a:pt x="406" y="6"/>
                  </a:lnTo>
                  <a:lnTo>
                    <a:pt x="406" y="6"/>
                  </a:lnTo>
                  <a:lnTo>
                    <a:pt x="408" y="4"/>
                  </a:lnTo>
                  <a:lnTo>
                    <a:pt x="408" y="4"/>
                  </a:lnTo>
                  <a:lnTo>
                    <a:pt x="410" y="6"/>
                  </a:lnTo>
                  <a:lnTo>
                    <a:pt x="410" y="6"/>
                  </a:lnTo>
                  <a:lnTo>
                    <a:pt x="410" y="6"/>
                  </a:lnTo>
                  <a:lnTo>
                    <a:pt x="412" y="6"/>
                  </a:lnTo>
                  <a:lnTo>
                    <a:pt x="412" y="4"/>
                  </a:lnTo>
                  <a:lnTo>
                    <a:pt x="412" y="4"/>
                  </a:lnTo>
                  <a:lnTo>
                    <a:pt x="420" y="4"/>
                  </a:lnTo>
                  <a:lnTo>
                    <a:pt x="420" y="4"/>
                  </a:lnTo>
                  <a:lnTo>
                    <a:pt x="424" y="4"/>
                  </a:lnTo>
                  <a:lnTo>
                    <a:pt x="424" y="4"/>
                  </a:lnTo>
                  <a:lnTo>
                    <a:pt x="428" y="6"/>
                  </a:lnTo>
                  <a:lnTo>
                    <a:pt x="428" y="6"/>
                  </a:lnTo>
                  <a:lnTo>
                    <a:pt x="430" y="4"/>
                  </a:lnTo>
                  <a:lnTo>
                    <a:pt x="430" y="4"/>
                  </a:lnTo>
                  <a:lnTo>
                    <a:pt x="432" y="6"/>
                  </a:lnTo>
                  <a:lnTo>
                    <a:pt x="432" y="6"/>
                  </a:lnTo>
                  <a:lnTo>
                    <a:pt x="436" y="4"/>
                  </a:lnTo>
                  <a:lnTo>
                    <a:pt x="436" y="4"/>
                  </a:lnTo>
                  <a:lnTo>
                    <a:pt x="442" y="4"/>
                  </a:lnTo>
                  <a:lnTo>
                    <a:pt x="442" y="4"/>
                  </a:lnTo>
                  <a:lnTo>
                    <a:pt x="446" y="4"/>
                  </a:lnTo>
                  <a:lnTo>
                    <a:pt x="446" y="4"/>
                  </a:lnTo>
                  <a:lnTo>
                    <a:pt x="448" y="4"/>
                  </a:lnTo>
                  <a:lnTo>
                    <a:pt x="448" y="4"/>
                  </a:lnTo>
                  <a:lnTo>
                    <a:pt x="450" y="6"/>
                  </a:lnTo>
                  <a:lnTo>
                    <a:pt x="450" y="6"/>
                  </a:lnTo>
                  <a:lnTo>
                    <a:pt x="452" y="6"/>
                  </a:lnTo>
                  <a:lnTo>
                    <a:pt x="452" y="6"/>
                  </a:lnTo>
                  <a:lnTo>
                    <a:pt x="452" y="6"/>
                  </a:lnTo>
                  <a:lnTo>
                    <a:pt x="452" y="6"/>
                  </a:lnTo>
                  <a:lnTo>
                    <a:pt x="458" y="6"/>
                  </a:lnTo>
                  <a:lnTo>
                    <a:pt x="458" y="6"/>
                  </a:lnTo>
                  <a:lnTo>
                    <a:pt x="458" y="8"/>
                  </a:lnTo>
                  <a:lnTo>
                    <a:pt x="458" y="8"/>
                  </a:lnTo>
                  <a:lnTo>
                    <a:pt x="460" y="6"/>
                  </a:lnTo>
                  <a:lnTo>
                    <a:pt x="460" y="6"/>
                  </a:lnTo>
                  <a:lnTo>
                    <a:pt x="464" y="8"/>
                  </a:lnTo>
                  <a:lnTo>
                    <a:pt x="464" y="8"/>
                  </a:lnTo>
                  <a:lnTo>
                    <a:pt x="468" y="6"/>
                  </a:lnTo>
                  <a:lnTo>
                    <a:pt x="468" y="6"/>
                  </a:lnTo>
                  <a:lnTo>
                    <a:pt x="472" y="6"/>
                  </a:lnTo>
                  <a:lnTo>
                    <a:pt x="472" y="6"/>
                  </a:lnTo>
                  <a:lnTo>
                    <a:pt x="476" y="6"/>
                  </a:lnTo>
                  <a:lnTo>
                    <a:pt x="476" y="6"/>
                  </a:lnTo>
                  <a:lnTo>
                    <a:pt x="478" y="6"/>
                  </a:lnTo>
                  <a:lnTo>
                    <a:pt x="478" y="6"/>
                  </a:lnTo>
                  <a:lnTo>
                    <a:pt x="482" y="6"/>
                  </a:lnTo>
                  <a:lnTo>
                    <a:pt x="482" y="6"/>
                  </a:lnTo>
                  <a:lnTo>
                    <a:pt x="484" y="6"/>
                  </a:lnTo>
                  <a:lnTo>
                    <a:pt x="484" y="6"/>
                  </a:lnTo>
                  <a:lnTo>
                    <a:pt x="490" y="4"/>
                  </a:lnTo>
                  <a:lnTo>
                    <a:pt x="490" y="4"/>
                  </a:lnTo>
                  <a:lnTo>
                    <a:pt x="490" y="6"/>
                  </a:lnTo>
                  <a:lnTo>
                    <a:pt x="490" y="6"/>
                  </a:lnTo>
                  <a:lnTo>
                    <a:pt x="494" y="6"/>
                  </a:lnTo>
                  <a:lnTo>
                    <a:pt x="494" y="6"/>
                  </a:lnTo>
                  <a:lnTo>
                    <a:pt x="498" y="6"/>
                  </a:lnTo>
                  <a:lnTo>
                    <a:pt x="498" y="6"/>
                  </a:lnTo>
                  <a:lnTo>
                    <a:pt x="506" y="6"/>
                  </a:lnTo>
                  <a:lnTo>
                    <a:pt x="516" y="6"/>
                  </a:lnTo>
                  <a:lnTo>
                    <a:pt x="516" y="6"/>
                  </a:lnTo>
                  <a:lnTo>
                    <a:pt x="518" y="6"/>
                  </a:lnTo>
                  <a:lnTo>
                    <a:pt x="518" y="6"/>
                  </a:lnTo>
                  <a:lnTo>
                    <a:pt x="522" y="6"/>
                  </a:lnTo>
                  <a:lnTo>
                    <a:pt x="522" y="6"/>
                  </a:lnTo>
                  <a:lnTo>
                    <a:pt x="522" y="6"/>
                  </a:lnTo>
                  <a:lnTo>
                    <a:pt x="524" y="6"/>
                  </a:lnTo>
                  <a:lnTo>
                    <a:pt x="524" y="6"/>
                  </a:lnTo>
                  <a:lnTo>
                    <a:pt x="526" y="6"/>
                  </a:lnTo>
                  <a:lnTo>
                    <a:pt x="526" y="6"/>
                  </a:lnTo>
                  <a:lnTo>
                    <a:pt x="528" y="6"/>
                  </a:lnTo>
                  <a:lnTo>
                    <a:pt x="528" y="6"/>
                  </a:lnTo>
                  <a:lnTo>
                    <a:pt x="530" y="6"/>
                  </a:lnTo>
                  <a:lnTo>
                    <a:pt x="530" y="6"/>
                  </a:lnTo>
                  <a:lnTo>
                    <a:pt x="532" y="6"/>
                  </a:lnTo>
                  <a:lnTo>
                    <a:pt x="532" y="6"/>
                  </a:lnTo>
                  <a:lnTo>
                    <a:pt x="534" y="6"/>
                  </a:lnTo>
                  <a:lnTo>
                    <a:pt x="534" y="6"/>
                  </a:lnTo>
                  <a:lnTo>
                    <a:pt x="536" y="6"/>
                  </a:lnTo>
                  <a:lnTo>
                    <a:pt x="536" y="6"/>
                  </a:lnTo>
                  <a:lnTo>
                    <a:pt x="540" y="4"/>
                  </a:lnTo>
                  <a:lnTo>
                    <a:pt x="540" y="4"/>
                  </a:lnTo>
                  <a:lnTo>
                    <a:pt x="542" y="4"/>
                  </a:lnTo>
                  <a:lnTo>
                    <a:pt x="542" y="4"/>
                  </a:lnTo>
                  <a:lnTo>
                    <a:pt x="544" y="4"/>
                  </a:lnTo>
                  <a:lnTo>
                    <a:pt x="544" y="4"/>
                  </a:lnTo>
                  <a:lnTo>
                    <a:pt x="548" y="4"/>
                  </a:lnTo>
                  <a:lnTo>
                    <a:pt x="548" y="4"/>
                  </a:lnTo>
                  <a:lnTo>
                    <a:pt x="550" y="4"/>
                  </a:lnTo>
                  <a:lnTo>
                    <a:pt x="550" y="4"/>
                  </a:lnTo>
                  <a:lnTo>
                    <a:pt x="556" y="4"/>
                  </a:lnTo>
                  <a:lnTo>
                    <a:pt x="560" y="4"/>
                  </a:lnTo>
                  <a:lnTo>
                    <a:pt x="560" y="4"/>
                  </a:lnTo>
                  <a:lnTo>
                    <a:pt x="562" y="6"/>
                  </a:lnTo>
                  <a:lnTo>
                    <a:pt x="562" y="6"/>
                  </a:lnTo>
                  <a:lnTo>
                    <a:pt x="568" y="6"/>
                  </a:lnTo>
                  <a:lnTo>
                    <a:pt x="568" y="6"/>
                  </a:lnTo>
                  <a:lnTo>
                    <a:pt x="570" y="4"/>
                  </a:lnTo>
                  <a:lnTo>
                    <a:pt x="570" y="4"/>
                  </a:lnTo>
                  <a:lnTo>
                    <a:pt x="572" y="4"/>
                  </a:lnTo>
                  <a:lnTo>
                    <a:pt x="572" y="4"/>
                  </a:lnTo>
                  <a:lnTo>
                    <a:pt x="574" y="4"/>
                  </a:lnTo>
                  <a:lnTo>
                    <a:pt x="574" y="4"/>
                  </a:lnTo>
                  <a:lnTo>
                    <a:pt x="574" y="4"/>
                  </a:lnTo>
                  <a:lnTo>
                    <a:pt x="578" y="6"/>
                  </a:lnTo>
                  <a:lnTo>
                    <a:pt x="578" y="6"/>
                  </a:lnTo>
                  <a:lnTo>
                    <a:pt x="582" y="6"/>
                  </a:lnTo>
                  <a:lnTo>
                    <a:pt x="582" y="6"/>
                  </a:lnTo>
                  <a:lnTo>
                    <a:pt x="582" y="6"/>
                  </a:lnTo>
                  <a:lnTo>
                    <a:pt x="582" y="6"/>
                  </a:lnTo>
                  <a:lnTo>
                    <a:pt x="582" y="6"/>
                  </a:lnTo>
                  <a:lnTo>
                    <a:pt x="582" y="6"/>
                  </a:lnTo>
                  <a:lnTo>
                    <a:pt x="582" y="6"/>
                  </a:lnTo>
                  <a:lnTo>
                    <a:pt x="582" y="6"/>
                  </a:lnTo>
                  <a:lnTo>
                    <a:pt x="586" y="6"/>
                  </a:lnTo>
                  <a:lnTo>
                    <a:pt x="586" y="6"/>
                  </a:lnTo>
                  <a:lnTo>
                    <a:pt x="590" y="6"/>
                  </a:lnTo>
                  <a:lnTo>
                    <a:pt x="590" y="6"/>
                  </a:lnTo>
                  <a:lnTo>
                    <a:pt x="592" y="4"/>
                  </a:lnTo>
                  <a:lnTo>
                    <a:pt x="592" y="4"/>
                  </a:lnTo>
                  <a:lnTo>
                    <a:pt x="594" y="4"/>
                  </a:lnTo>
                  <a:lnTo>
                    <a:pt x="596" y="6"/>
                  </a:lnTo>
                  <a:lnTo>
                    <a:pt x="596" y="6"/>
                  </a:lnTo>
                  <a:lnTo>
                    <a:pt x="600" y="8"/>
                  </a:lnTo>
                  <a:lnTo>
                    <a:pt x="600" y="8"/>
                  </a:lnTo>
                  <a:lnTo>
                    <a:pt x="602" y="8"/>
                  </a:lnTo>
                  <a:lnTo>
                    <a:pt x="604" y="8"/>
                  </a:lnTo>
                  <a:lnTo>
                    <a:pt x="604" y="8"/>
                  </a:lnTo>
                  <a:lnTo>
                    <a:pt x="606" y="8"/>
                  </a:lnTo>
                  <a:lnTo>
                    <a:pt x="606" y="8"/>
                  </a:lnTo>
                  <a:lnTo>
                    <a:pt x="612" y="8"/>
                  </a:lnTo>
                  <a:lnTo>
                    <a:pt x="612" y="8"/>
                  </a:lnTo>
                  <a:lnTo>
                    <a:pt x="616" y="6"/>
                  </a:lnTo>
                  <a:lnTo>
                    <a:pt x="616" y="6"/>
                  </a:lnTo>
                  <a:lnTo>
                    <a:pt x="618" y="8"/>
                  </a:lnTo>
                  <a:lnTo>
                    <a:pt x="618" y="8"/>
                  </a:lnTo>
                  <a:lnTo>
                    <a:pt x="618" y="8"/>
                  </a:lnTo>
                  <a:lnTo>
                    <a:pt x="620" y="10"/>
                  </a:lnTo>
                  <a:lnTo>
                    <a:pt x="620" y="10"/>
                  </a:lnTo>
                  <a:lnTo>
                    <a:pt x="628" y="8"/>
                  </a:lnTo>
                  <a:lnTo>
                    <a:pt x="628" y="8"/>
                  </a:lnTo>
                  <a:lnTo>
                    <a:pt x="630" y="6"/>
                  </a:lnTo>
                  <a:lnTo>
                    <a:pt x="630" y="6"/>
                  </a:lnTo>
                  <a:lnTo>
                    <a:pt x="634" y="8"/>
                  </a:lnTo>
                  <a:lnTo>
                    <a:pt x="634" y="8"/>
                  </a:lnTo>
                  <a:lnTo>
                    <a:pt x="636" y="6"/>
                  </a:lnTo>
                  <a:lnTo>
                    <a:pt x="636" y="6"/>
                  </a:lnTo>
                  <a:lnTo>
                    <a:pt x="644" y="6"/>
                  </a:lnTo>
                  <a:lnTo>
                    <a:pt x="644" y="6"/>
                  </a:lnTo>
                  <a:lnTo>
                    <a:pt x="646" y="6"/>
                  </a:lnTo>
                  <a:lnTo>
                    <a:pt x="646" y="6"/>
                  </a:lnTo>
                  <a:lnTo>
                    <a:pt x="650" y="4"/>
                  </a:lnTo>
                  <a:lnTo>
                    <a:pt x="650" y="4"/>
                  </a:lnTo>
                  <a:lnTo>
                    <a:pt x="652" y="6"/>
                  </a:lnTo>
                  <a:lnTo>
                    <a:pt x="652" y="6"/>
                  </a:lnTo>
                  <a:lnTo>
                    <a:pt x="658" y="6"/>
                  </a:lnTo>
                  <a:lnTo>
                    <a:pt x="658" y="6"/>
                  </a:lnTo>
                  <a:lnTo>
                    <a:pt x="660" y="6"/>
                  </a:lnTo>
                  <a:lnTo>
                    <a:pt x="660" y="6"/>
                  </a:lnTo>
                  <a:lnTo>
                    <a:pt x="664" y="4"/>
                  </a:lnTo>
                  <a:lnTo>
                    <a:pt x="664" y="4"/>
                  </a:lnTo>
                  <a:lnTo>
                    <a:pt x="664" y="6"/>
                  </a:lnTo>
                  <a:lnTo>
                    <a:pt x="664" y="6"/>
                  </a:lnTo>
                  <a:lnTo>
                    <a:pt x="668" y="6"/>
                  </a:lnTo>
                  <a:lnTo>
                    <a:pt x="668" y="6"/>
                  </a:lnTo>
                  <a:lnTo>
                    <a:pt x="670" y="6"/>
                  </a:lnTo>
                  <a:lnTo>
                    <a:pt x="670" y="6"/>
                  </a:lnTo>
                  <a:lnTo>
                    <a:pt x="674" y="6"/>
                  </a:lnTo>
                  <a:lnTo>
                    <a:pt x="674" y="6"/>
                  </a:lnTo>
                  <a:lnTo>
                    <a:pt x="676" y="6"/>
                  </a:lnTo>
                  <a:lnTo>
                    <a:pt x="678" y="6"/>
                  </a:lnTo>
                  <a:lnTo>
                    <a:pt x="678" y="6"/>
                  </a:lnTo>
                  <a:lnTo>
                    <a:pt x="682" y="4"/>
                  </a:lnTo>
                  <a:lnTo>
                    <a:pt x="682" y="4"/>
                  </a:lnTo>
                  <a:lnTo>
                    <a:pt x="684" y="4"/>
                  </a:lnTo>
                  <a:lnTo>
                    <a:pt x="684" y="4"/>
                  </a:lnTo>
                  <a:lnTo>
                    <a:pt x="686" y="4"/>
                  </a:lnTo>
                  <a:lnTo>
                    <a:pt x="686" y="4"/>
                  </a:lnTo>
                  <a:lnTo>
                    <a:pt x="688" y="4"/>
                  </a:lnTo>
                  <a:lnTo>
                    <a:pt x="688" y="4"/>
                  </a:lnTo>
                  <a:lnTo>
                    <a:pt x="690" y="6"/>
                  </a:lnTo>
                  <a:lnTo>
                    <a:pt x="690" y="6"/>
                  </a:lnTo>
                  <a:lnTo>
                    <a:pt x="692" y="6"/>
                  </a:lnTo>
                  <a:lnTo>
                    <a:pt x="692" y="6"/>
                  </a:lnTo>
                  <a:lnTo>
                    <a:pt x="696" y="6"/>
                  </a:lnTo>
                  <a:lnTo>
                    <a:pt x="696" y="6"/>
                  </a:lnTo>
                  <a:lnTo>
                    <a:pt x="700" y="6"/>
                  </a:lnTo>
                  <a:lnTo>
                    <a:pt x="700" y="6"/>
                  </a:lnTo>
                  <a:lnTo>
                    <a:pt x="706" y="6"/>
                  </a:lnTo>
                  <a:lnTo>
                    <a:pt x="706" y="6"/>
                  </a:lnTo>
                  <a:lnTo>
                    <a:pt x="706" y="8"/>
                  </a:lnTo>
                  <a:lnTo>
                    <a:pt x="706" y="8"/>
                  </a:lnTo>
                  <a:lnTo>
                    <a:pt x="708" y="10"/>
                  </a:lnTo>
                  <a:lnTo>
                    <a:pt x="708" y="10"/>
                  </a:lnTo>
                  <a:lnTo>
                    <a:pt x="712" y="10"/>
                  </a:lnTo>
                  <a:lnTo>
                    <a:pt x="712" y="10"/>
                  </a:lnTo>
                  <a:lnTo>
                    <a:pt x="716" y="8"/>
                  </a:lnTo>
                  <a:lnTo>
                    <a:pt x="716" y="8"/>
                  </a:lnTo>
                  <a:lnTo>
                    <a:pt x="722" y="8"/>
                  </a:lnTo>
                  <a:lnTo>
                    <a:pt x="722" y="8"/>
                  </a:lnTo>
                  <a:lnTo>
                    <a:pt x="728" y="6"/>
                  </a:lnTo>
                  <a:lnTo>
                    <a:pt x="728" y="6"/>
                  </a:lnTo>
                  <a:lnTo>
                    <a:pt x="728" y="6"/>
                  </a:lnTo>
                  <a:lnTo>
                    <a:pt x="728" y="6"/>
                  </a:lnTo>
                  <a:lnTo>
                    <a:pt x="734" y="4"/>
                  </a:lnTo>
                  <a:lnTo>
                    <a:pt x="734" y="4"/>
                  </a:lnTo>
                  <a:lnTo>
                    <a:pt x="746" y="4"/>
                  </a:lnTo>
                  <a:lnTo>
                    <a:pt x="746" y="4"/>
                  </a:lnTo>
                  <a:lnTo>
                    <a:pt x="746" y="6"/>
                  </a:lnTo>
                  <a:lnTo>
                    <a:pt x="746" y="6"/>
                  </a:lnTo>
                  <a:lnTo>
                    <a:pt x="750" y="6"/>
                  </a:lnTo>
                  <a:lnTo>
                    <a:pt x="754" y="6"/>
                  </a:lnTo>
                  <a:lnTo>
                    <a:pt x="754" y="6"/>
                  </a:lnTo>
                  <a:lnTo>
                    <a:pt x="764" y="6"/>
                  </a:lnTo>
                  <a:lnTo>
                    <a:pt x="764" y="6"/>
                  </a:lnTo>
                  <a:lnTo>
                    <a:pt x="766" y="6"/>
                  </a:lnTo>
                  <a:lnTo>
                    <a:pt x="766" y="6"/>
                  </a:lnTo>
                  <a:lnTo>
                    <a:pt x="766" y="6"/>
                  </a:lnTo>
                  <a:lnTo>
                    <a:pt x="770" y="6"/>
                  </a:lnTo>
                  <a:lnTo>
                    <a:pt x="770" y="6"/>
                  </a:lnTo>
                  <a:lnTo>
                    <a:pt x="774" y="6"/>
                  </a:lnTo>
                  <a:lnTo>
                    <a:pt x="774" y="6"/>
                  </a:lnTo>
                  <a:lnTo>
                    <a:pt x="774" y="6"/>
                  </a:lnTo>
                  <a:lnTo>
                    <a:pt x="774" y="6"/>
                  </a:lnTo>
                  <a:lnTo>
                    <a:pt x="776" y="6"/>
                  </a:lnTo>
                  <a:lnTo>
                    <a:pt x="776" y="6"/>
                  </a:lnTo>
                  <a:lnTo>
                    <a:pt x="776" y="6"/>
                  </a:lnTo>
                  <a:lnTo>
                    <a:pt x="776" y="6"/>
                  </a:lnTo>
                  <a:lnTo>
                    <a:pt x="778" y="8"/>
                  </a:lnTo>
                  <a:lnTo>
                    <a:pt x="778" y="8"/>
                  </a:lnTo>
                  <a:lnTo>
                    <a:pt x="780" y="8"/>
                  </a:lnTo>
                  <a:lnTo>
                    <a:pt x="780" y="8"/>
                  </a:lnTo>
                  <a:lnTo>
                    <a:pt x="780" y="6"/>
                  </a:lnTo>
                  <a:lnTo>
                    <a:pt x="780" y="6"/>
                  </a:lnTo>
                  <a:lnTo>
                    <a:pt x="784" y="6"/>
                  </a:lnTo>
                  <a:lnTo>
                    <a:pt x="786" y="6"/>
                  </a:lnTo>
                  <a:lnTo>
                    <a:pt x="786" y="6"/>
                  </a:lnTo>
                  <a:lnTo>
                    <a:pt x="788" y="8"/>
                  </a:lnTo>
                  <a:lnTo>
                    <a:pt x="788" y="8"/>
                  </a:lnTo>
                  <a:lnTo>
                    <a:pt x="790" y="8"/>
                  </a:lnTo>
                  <a:lnTo>
                    <a:pt x="790" y="8"/>
                  </a:lnTo>
                  <a:lnTo>
                    <a:pt x="790" y="6"/>
                  </a:lnTo>
                  <a:lnTo>
                    <a:pt x="790" y="6"/>
                  </a:lnTo>
                  <a:lnTo>
                    <a:pt x="790" y="6"/>
                  </a:lnTo>
                  <a:lnTo>
                    <a:pt x="798" y="6"/>
                  </a:lnTo>
                  <a:lnTo>
                    <a:pt x="798" y="6"/>
                  </a:lnTo>
                  <a:lnTo>
                    <a:pt x="800" y="6"/>
                  </a:lnTo>
                  <a:lnTo>
                    <a:pt x="800" y="6"/>
                  </a:lnTo>
                  <a:lnTo>
                    <a:pt x="806" y="6"/>
                  </a:lnTo>
                  <a:lnTo>
                    <a:pt x="806" y="6"/>
                  </a:lnTo>
                  <a:lnTo>
                    <a:pt x="806" y="6"/>
                  </a:lnTo>
                  <a:lnTo>
                    <a:pt x="806" y="6"/>
                  </a:lnTo>
                  <a:lnTo>
                    <a:pt x="808" y="6"/>
                  </a:lnTo>
                  <a:lnTo>
                    <a:pt x="808" y="6"/>
                  </a:lnTo>
                  <a:lnTo>
                    <a:pt x="810" y="6"/>
                  </a:lnTo>
                  <a:lnTo>
                    <a:pt x="810" y="6"/>
                  </a:lnTo>
                  <a:lnTo>
                    <a:pt x="812" y="4"/>
                  </a:lnTo>
                  <a:lnTo>
                    <a:pt x="812" y="4"/>
                  </a:lnTo>
                  <a:lnTo>
                    <a:pt x="816" y="4"/>
                  </a:lnTo>
                  <a:lnTo>
                    <a:pt x="816" y="4"/>
                  </a:lnTo>
                  <a:lnTo>
                    <a:pt x="818" y="4"/>
                  </a:lnTo>
                  <a:lnTo>
                    <a:pt x="818" y="4"/>
                  </a:lnTo>
                  <a:lnTo>
                    <a:pt x="818" y="4"/>
                  </a:lnTo>
                  <a:lnTo>
                    <a:pt x="818" y="4"/>
                  </a:lnTo>
                  <a:lnTo>
                    <a:pt x="818" y="4"/>
                  </a:lnTo>
                  <a:lnTo>
                    <a:pt x="818" y="4"/>
                  </a:lnTo>
                  <a:lnTo>
                    <a:pt x="818" y="4"/>
                  </a:lnTo>
                  <a:lnTo>
                    <a:pt x="818" y="4"/>
                  </a:lnTo>
                  <a:lnTo>
                    <a:pt x="820" y="4"/>
                  </a:lnTo>
                  <a:lnTo>
                    <a:pt x="820" y="4"/>
                  </a:lnTo>
                  <a:lnTo>
                    <a:pt x="822" y="4"/>
                  </a:lnTo>
                  <a:lnTo>
                    <a:pt x="822" y="4"/>
                  </a:lnTo>
                  <a:lnTo>
                    <a:pt x="826" y="4"/>
                  </a:lnTo>
                  <a:lnTo>
                    <a:pt x="826" y="4"/>
                  </a:lnTo>
                  <a:lnTo>
                    <a:pt x="832" y="4"/>
                  </a:lnTo>
                  <a:lnTo>
                    <a:pt x="832" y="4"/>
                  </a:lnTo>
                  <a:lnTo>
                    <a:pt x="834" y="4"/>
                  </a:lnTo>
                  <a:lnTo>
                    <a:pt x="834" y="4"/>
                  </a:lnTo>
                  <a:lnTo>
                    <a:pt x="838" y="4"/>
                  </a:lnTo>
                  <a:lnTo>
                    <a:pt x="838" y="4"/>
                  </a:lnTo>
                  <a:lnTo>
                    <a:pt x="840" y="4"/>
                  </a:lnTo>
                  <a:lnTo>
                    <a:pt x="840" y="4"/>
                  </a:lnTo>
                  <a:lnTo>
                    <a:pt x="848" y="4"/>
                  </a:lnTo>
                  <a:lnTo>
                    <a:pt x="848" y="4"/>
                  </a:lnTo>
                  <a:lnTo>
                    <a:pt x="850" y="6"/>
                  </a:lnTo>
                  <a:lnTo>
                    <a:pt x="850" y="6"/>
                  </a:lnTo>
                  <a:lnTo>
                    <a:pt x="852" y="6"/>
                  </a:lnTo>
                  <a:lnTo>
                    <a:pt x="852" y="6"/>
                  </a:lnTo>
                  <a:lnTo>
                    <a:pt x="854" y="6"/>
                  </a:lnTo>
                  <a:lnTo>
                    <a:pt x="854" y="6"/>
                  </a:lnTo>
                  <a:lnTo>
                    <a:pt x="856" y="6"/>
                  </a:lnTo>
                  <a:lnTo>
                    <a:pt x="856" y="6"/>
                  </a:lnTo>
                  <a:lnTo>
                    <a:pt x="860" y="6"/>
                  </a:lnTo>
                  <a:lnTo>
                    <a:pt x="860" y="6"/>
                  </a:lnTo>
                  <a:lnTo>
                    <a:pt x="860" y="6"/>
                  </a:lnTo>
                  <a:lnTo>
                    <a:pt x="860" y="6"/>
                  </a:lnTo>
                  <a:lnTo>
                    <a:pt x="860" y="6"/>
                  </a:lnTo>
                  <a:lnTo>
                    <a:pt x="860" y="6"/>
                  </a:lnTo>
                  <a:lnTo>
                    <a:pt x="864" y="4"/>
                  </a:lnTo>
                  <a:lnTo>
                    <a:pt x="864" y="4"/>
                  </a:lnTo>
                  <a:lnTo>
                    <a:pt x="868" y="4"/>
                  </a:lnTo>
                  <a:lnTo>
                    <a:pt x="868" y="4"/>
                  </a:lnTo>
                  <a:lnTo>
                    <a:pt x="874" y="4"/>
                  </a:lnTo>
                  <a:lnTo>
                    <a:pt x="880" y="4"/>
                  </a:lnTo>
                  <a:lnTo>
                    <a:pt x="880" y="4"/>
                  </a:lnTo>
                  <a:lnTo>
                    <a:pt x="888" y="4"/>
                  </a:lnTo>
                  <a:lnTo>
                    <a:pt x="888" y="4"/>
                  </a:lnTo>
                  <a:lnTo>
                    <a:pt x="894" y="4"/>
                  </a:lnTo>
                  <a:lnTo>
                    <a:pt x="894" y="4"/>
                  </a:lnTo>
                  <a:lnTo>
                    <a:pt x="896" y="4"/>
                  </a:lnTo>
                  <a:lnTo>
                    <a:pt x="896" y="4"/>
                  </a:lnTo>
                  <a:lnTo>
                    <a:pt x="912" y="4"/>
                  </a:lnTo>
                  <a:lnTo>
                    <a:pt x="912" y="4"/>
                  </a:lnTo>
                  <a:lnTo>
                    <a:pt x="914" y="6"/>
                  </a:lnTo>
                  <a:lnTo>
                    <a:pt x="914" y="6"/>
                  </a:lnTo>
                  <a:lnTo>
                    <a:pt x="928" y="6"/>
                  </a:lnTo>
                  <a:lnTo>
                    <a:pt x="928" y="6"/>
                  </a:lnTo>
                  <a:lnTo>
                    <a:pt x="930" y="6"/>
                  </a:lnTo>
                  <a:lnTo>
                    <a:pt x="930" y="6"/>
                  </a:lnTo>
                  <a:lnTo>
                    <a:pt x="932" y="4"/>
                  </a:lnTo>
                  <a:lnTo>
                    <a:pt x="932" y="4"/>
                  </a:lnTo>
                  <a:lnTo>
                    <a:pt x="936" y="6"/>
                  </a:lnTo>
                  <a:lnTo>
                    <a:pt x="936" y="6"/>
                  </a:lnTo>
                  <a:lnTo>
                    <a:pt x="942" y="4"/>
                  </a:lnTo>
                  <a:lnTo>
                    <a:pt x="942" y="4"/>
                  </a:lnTo>
                  <a:lnTo>
                    <a:pt x="948" y="4"/>
                  </a:lnTo>
                  <a:lnTo>
                    <a:pt x="948" y="4"/>
                  </a:lnTo>
                  <a:lnTo>
                    <a:pt x="950" y="4"/>
                  </a:lnTo>
                  <a:lnTo>
                    <a:pt x="950" y="4"/>
                  </a:lnTo>
                  <a:lnTo>
                    <a:pt x="950" y="4"/>
                  </a:lnTo>
                  <a:lnTo>
                    <a:pt x="950" y="4"/>
                  </a:lnTo>
                  <a:lnTo>
                    <a:pt x="952" y="4"/>
                  </a:lnTo>
                  <a:lnTo>
                    <a:pt x="952" y="4"/>
                  </a:lnTo>
                  <a:lnTo>
                    <a:pt x="954" y="4"/>
                  </a:lnTo>
                  <a:lnTo>
                    <a:pt x="954" y="4"/>
                  </a:lnTo>
                  <a:lnTo>
                    <a:pt x="956" y="4"/>
                  </a:lnTo>
                  <a:lnTo>
                    <a:pt x="960" y="4"/>
                  </a:lnTo>
                  <a:lnTo>
                    <a:pt x="960" y="4"/>
                  </a:lnTo>
                  <a:lnTo>
                    <a:pt x="962" y="4"/>
                  </a:lnTo>
                  <a:lnTo>
                    <a:pt x="962" y="4"/>
                  </a:lnTo>
                  <a:lnTo>
                    <a:pt x="968" y="4"/>
                  </a:lnTo>
                  <a:lnTo>
                    <a:pt x="968" y="4"/>
                  </a:lnTo>
                  <a:lnTo>
                    <a:pt x="968" y="4"/>
                  </a:lnTo>
                  <a:lnTo>
                    <a:pt x="968" y="2"/>
                  </a:lnTo>
                  <a:lnTo>
                    <a:pt x="968" y="2"/>
                  </a:lnTo>
                  <a:lnTo>
                    <a:pt x="980" y="6"/>
                  </a:lnTo>
                  <a:lnTo>
                    <a:pt x="980" y="6"/>
                  </a:lnTo>
                  <a:lnTo>
                    <a:pt x="984" y="6"/>
                  </a:lnTo>
                  <a:lnTo>
                    <a:pt x="988" y="6"/>
                  </a:lnTo>
                  <a:lnTo>
                    <a:pt x="988" y="6"/>
                  </a:lnTo>
                  <a:lnTo>
                    <a:pt x="990" y="4"/>
                  </a:lnTo>
                  <a:lnTo>
                    <a:pt x="990" y="4"/>
                  </a:lnTo>
                  <a:lnTo>
                    <a:pt x="994" y="4"/>
                  </a:lnTo>
                  <a:lnTo>
                    <a:pt x="994" y="4"/>
                  </a:lnTo>
                  <a:lnTo>
                    <a:pt x="996" y="4"/>
                  </a:lnTo>
                  <a:lnTo>
                    <a:pt x="996" y="4"/>
                  </a:lnTo>
                  <a:lnTo>
                    <a:pt x="998" y="6"/>
                  </a:lnTo>
                  <a:lnTo>
                    <a:pt x="998" y="6"/>
                  </a:lnTo>
                  <a:lnTo>
                    <a:pt x="1000" y="6"/>
                  </a:lnTo>
                  <a:lnTo>
                    <a:pt x="1000" y="6"/>
                  </a:lnTo>
                  <a:lnTo>
                    <a:pt x="1000" y="6"/>
                  </a:lnTo>
                  <a:lnTo>
                    <a:pt x="1000" y="6"/>
                  </a:lnTo>
                  <a:lnTo>
                    <a:pt x="1002" y="4"/>
                  </a:lnTo>
                  <a:lnTo>
                    <a:pt x="1002" y="4"/>
                  </a:lnTo>
                  <a:lnTo>
                    <a:pt x="1004" y="4"/>
                  </a:lnTo>
                  <a:lnTo>
                    <a:pt x="1004" y="4"/>
                  </a:lnTo>
                  <a:lnTo>
                    <a:pt x="1008" y="4"/>
                  </a:lnTo>
                  <a:lnTo>
                    <a:pt x="1008" y="4"/>
                  </a:lnTo>
                  <a:lnTo>
                    <a:pt x="1010" y="4"/>
                  </a:lnTo>
                  <a:lnTo>
                    <a:pt x="1010" y="4"/>
                  </a:lnTo>
                  <a:lnTo>
                    <a:pt x="1014" y="2"/>
                  </a:lnTo>
                  <a:lnTo>
                    <a:pt x="1014" y="2"/>
                  </a:lnTo>
                  <a:lnTo>
                    <a:pt x="1018" y="2"/>
                  </a:lnTo>
                  <a:lnTo>
                    <a:pt x="1018" y="2"/>
                  </a:lnTo>
                  <a:lnTo>
                    <a:pt x="1020" y="2"/>
                  </a:lnTo>
                  <a:lnTo>
                    <a:pt x="1024" y="4"/>
                  </a:lnTo>
                  <a:lnTo>
                    <a:pt x="1024" y="4"/>
                  </a:lnTo>
                  <a:lnTo>
                    <a:pt x="1026" y="2"/>
                  </a:lnTo>
                  <a:lnTo>
                    <a:pt x="1026" y="2"/>
                  </a:lnTo>
                  <a:lnTo>
                    <a:pt x="1030" y="4"/>
                  </a:lnTo>
                  <a:lnTo>
                    <a:pt x="1030" y="4"/>
                  </a:lnTo>
                  <a:lnTo>
                    <a:pt x="1032" y="4"/>
                  </a:lnTo>
                  <a:lnTo>
                    <a:pt x="1032" y="4"/>
                  </a:lnTo>
                  <a:lnTo>
                    <a:pt x="1032" y="4"/>
                  </a:lnTo>
                  <a:lnTo>
                    <a:pt x="1032" y="4"/>
                  </a:lnTo>
                  <a:lnTo>
                    <a:pt x="1034" y="6"/>
                  </a:lnTo>
                  <a:lnTo>
                    <a:pt x="1034" y="6"/>
                  </a:lnTo>
                  <a:lnTo>
                    <a:pt x="1036" y="6"/>
                  </a:lnTo>
                  <a:lnTo>
                    <a:pt x="1036" y="6"/>
                  </a:lnTo>
                  <a:lnTo>
                    <a:pt x="1038" y="6"/>
                  </a:lnTo>
                  <a:lnTo>
                    <a:pt x="1038" y="6"/>
                  </a:lnTo>
                  <a:lnTo>
                    <a:pt x="1038" y="4"/>
                  </a:lnTo>
                  <a:lnTo>
                    <a:pt x="1038" y="4"/>
                  </a:lnTo>
                  <a:lnTo>
                    <a:pt x="1042" y="4"/>
                  </a:lnTo>
                  <a:lnTo>
                    <a:pt x="1042" y="4"/>
                  </a:lnTo>
                  <a:lnTo>
                    <a:pt x="1046" y="2"/>
                  </a:lnTo>
                  <a:lnTo>
                    <a:pt x="1046" y="2"/>
                  </a:lnTo>
                  <a:lnTo>
                    <a:pt x="1058" y="6"/>
                  </a:lnTo>
                  <a:lnTo>
                    <a:pt x="1058" y="6"/>
                  </a:lnTo>
                  <a:lnTo>
                    <a:pt x="1060" y="4"/>
                  </a:lnTo>
                  <a:lnTo>
                    <a:pt x="1060" y="4"/>
                  </a:lnTo>
                  <a:lnTo>
                    <a:pt x="1066" y="4"/>
                  </a:lnTo>
                  <a:lnTo>
                    <a:pt x="1066" y="4"/>
                  </a:lnTo>
                  <a:lnTo>
                    <a:pt x="1068" y="6"/>
                  </a:lnTo>
                  <a:lnTo>
                    <a:pt x="1068" y="6"/>
                  </a:lnTo>
                  <a:lnTo>
                    <a:pt x="1070" y="4"/>
                  </a:lnTo>
                  <a:lnTo>
                    <a:pt x="1070" y="4"/>
                  </a:lnTo>
                  <a:lnTo>
                    <a:pt x="1070" y="4"/>
                  </a:lnTo>
                  <a:lnTo>
                    <a:pt x="1076" y="4"/>
                  </a:lnTo>
                  <a:lnTo>
                    <a:pt x="1080" y="6"/>
                  </a:lnTo>
                  <a:lnTo>
                    <a:pt x="1080" y="6"/>
                  </a:lnTo>
                  <a:lnTo>
                    <a:pt x="1082" y="4"/>
                  </a:lnTo>
                  <a:lnTo>
                    <a:pt x="1082" y="4"/>
                  </a:lnTo>
                  <a:lnTo>
                    <a:pt x="1082" y="4"/>
                  </a:lnTo>
                  <a:lnTo>
                    <a:pt x="1082" y="4"/>
                  </a:lnTo>
                  <a:lnTo>
                    <a:pt x="1088" y="4"/>
                  </a:lnTo>
                  <a:lnTo>
                    <a:pt x="1088" y="4"/>
                  </a:lnTo>
                  <a:lnTo>
                    <a:pt x="1092" y="2"/>
                  </a:lnTo>
                  <a:lnTo>
                    <a:pt x="1092" y="2"/>
                  </a:lnTo>
                  <a:lnTo>
                    <a:pt x="1098" y="2"/>
                  </a:lnTo>
                  <a:lnTo>
                    <a:pt x="1098" y="2"/>
                  </a:lnTo>
                  <a:lnTo>
                    <a:pt x="1102" y="2"/>
                  </a:lnTo>
                  <a:lnTo>
                    <a:pt x="1102" y="2"/>
                  </a:lnTo>
                  <a:lnTo>
                    <a:pt x="1104" y="2"/>
                  </a:lnTo>
                  <a:lnTo>
                    <a:pt x="1104" y="2"/>
                  </a:lnTo>
                  <a:lnTo>
                    <a:pt x="1108" y="2"/>
                  </a:lnTo>
                  <a:lnTo>
                    <a:pt x="1108" y="2"/>
                  </a:lnTo>
                  <a:lnTo>
                    <a:pt x="1112" y="2"/>
                  </a:lnTo>
                  <a:lnTo>
                    <a:pt x="1112" y="2"/>
                  </a:lnTo>
                  <a:lnTo>
                    <a:pt x="1112" y="2"/>
                  </a:lnTo>
                  <a:lnTo>
                    <a:pt x="1112" y="2"/>
                  </a:lnTo>
                  <a:lnTo>
                    <a:pt x="1118" y="0"/>
                  </a:lnTo>
                  <a:lnTo>
                    <a:pt x="1118" y="0"/>
                  </a:lnTo>
                  <a:lnTo>
                    <a:pt x="1122" y="2"/>
                  </a:lnTo>
                  <a:lnTo>
                    <a:pt x="1122" y="2"/>
                  </a:lnTo>
                  <a:lnTo>
                    <a:pt x="1122" y="2"/>
                  </a:lnTo>
                  <a:lnTo>
                    <a:pt x="1122" y="2"/>
                  </a:lnTo>
                  <a:lnTo>
                    <a:pt x="1126" y="2"/>
                  </a:lnTo>
                  <a:lnTo>
                    <a:pt x="1126" y="2"/>
                  </a:lnTo>
                  <a:lnTo>
                    <a:pt x="1126" y="2"/>
                  </a:lnTo>
                  <a:lnTo>
                    <a:pt x="1126" y="2"/>
                  </a:lnTo>
                  <a:lnTo>
                    <a:pt x="1130" y="0"/>
                  </a:lnTo>
                  <a:lnTo>
                    <a:pt x="1130" y="0"/>
                  </a:lnTo>
                  <a:lnTo>
                    <a:pt x="1136" y="0"/>
                  </a:lnTo>
                  <a:lnTo>
                    <a:pt x="1136" y="0"/>
                  </a:lnTo>
                  <a:lnTo>
                    <a:pt x="1140" y="0"/>
                  </a:lnTo>
                  <a:lnTo>
                    <a:pt x="1140" y="0"/>
                  </a:lnTo>
                  <a:lnTo>
                    <a:pt x="1146" y="0"/>
                  </a:lnTo>
                  <a:lnTo>
                    <a:pt x="1146" y="0"/>
                  </a:lnTo>
                  <a:lnTo>
                    <a:pt x="1152" y="0"/>
                  </a:lnTo>
                  <a:lnTo>
                    <a:pt x="1152" y="0"/>
                  </a:lnTo>
                  <a:lnTo>
                    <a:pt x="1156" y="0"/>
                  </a:lnTo>
                  <a:lnTo>
                    <a:pt x="1156" y="0"/>
                  </a:lnTo>
                  <a:lnTo>
                    <a:pt x="1158" y="0"/>
                  </a:lnTo>
                  <a:lnTo>
                    <a:pt x="1158" y="0"/>
                  </a:lnTo>
                  <a:lnTo>
                    <a:pt x="1162" y="0"/>
                  </a:lnTo>
                  <a:lnTo>
                    <a:pt x="1162" y="0"/>
                  </a:lnTo>
                  <a:lnTo>
                    <a:pt x="1166" y="0"/>
                  </a:lnTo>
                  <a:lnTo>
                    <a:pt x="1166" y="0"/>
                  </a:lnTo>
                  <a:lnTo>
                    <a:pt x="1172" y="0"/>
                  </a:lnTo>
                  <a:lnTo>
                    <a:pt x="1172" y="0"/>
                  </a:lnTo>
                  <a:lnTo>
                    <a:pt x="1174" y="0"/>
                  </a:lnTo>
                  <a:lnTo>
                    <a:pt x="1174" y="0"/>
                  </a:lnTo>
                  <a:lnTo>
                    <a:pt x="1178" y="2"/>
                  </a:lnTo>
                  <a:lnTo>
                    <a:pt x="1178" y="2"/>
                  </a:lnTo>
                  <a:lnTo>
                    <a:pt x="1186" y="2"/>
                  </a:lnTo>
                  <a:lnTo>
                    <a:pt x="1186" y="2"/>
                  </a:lnTo>
                  <a:lnTo>
                    <a:pt x="1190" y="2"/>
                  </a:lnTo>
                  <a:lnTo>
                    <a:pt x="1194" y="2"/>
                  </a:lnTo>
                  <a:lnTo>
                    <a:pt x="1194" y="2"/>
                  </a:lnTo>
                  <a:lnTo>
                    <a:pt x="1194" y="2"/>
                  </a:lnTo>
                  <a:lnTo>
                    <a:pt x="1194" y="2"/>
                  </a:lnTo>
                  <a:lnTo>
                    <a:pt x="1196" y="2"/>
                  </a:lnTo>
                  <a:lnTo>
                    <a:pt x="1196" y="2"/>
                  </a:lnTo>
                  <a:lnTo>
                    <a:pt x="1196" y="2"/>
                  </a:lnTo>
                  <a:lnTo>
                    <a:pt x="1196" y="2"/>
                  </a:lnTo>
                  <a:lnTo>
                    <a:pt x="1198" y="2"/>
                  </a:lnTo>
                  <a:lnTo>
                    <a:pt x="1198" y="2"/>
                  </a:lnTo>
                  <a:lnTo>
                    <a:pt x="1200" y="0"/>
                  </a:lnTo>
                  <a:lnTo>
                    <a:pt x="1200" y="0"/>
                  </a:lnTo>
                  <a:lnTo>
                    <a:pt x="1206" y="2"/>
                  </a:lnTo>
                  <a:lnTo>
                    <a:pt x="1206" y="2"/>
                  </a:lnTo>
                  <a:lnTo>
                    <a:pt x="1208" y="2"/>
                  </a:lnTo>
                  <a:lnTo>
                    <a:pt x="1208" y="2"/>
                  </a:lnTo>
                  <a:lnTo>
                    <a:pt x="1210" y="2"/>
                  </a:lnTo>
                  <a:lnTo>
                    <a:pt x="1210" y="2"/>
                  </a:lnTo>
                  <a:lnTo>
                    <a:pt x="1210" y="2"/>
                  </a:lnTo>
                  <a:lnTo>
                    <a:pt x="1210" y="2"/>
                  </a:lnTo>
                  <a:lnTo>
                    <a:pt x="1210" y="2"/>
                  </a:lnTo>
                  <a:lnTo>
                    <a:pt x="1210" y="2"/>
                  </a:lnTo>
                  <a:lnTo>
                    <a:pt x="1212" y="2"/>
                  </a:lnTo>
                  <a:lnTo>
                    <a:pt x="1212" y="2"/>
                  </a:lnTo>
                  <a:lnTo>
                    <a:pt x="1218" y="2"/>
                  </a:lnTo>
                  <a:lnTo>
                    <a:pt x="1218" y="2"/>
                  </a:lnTo>
                  <a:lnTo>
                    <a:pt x="1220" y="0"/>
                  </a:lnTo>
                  <a:lnTo>
                    <a:pt x="1220" y="0"/>
                  </a:lnTo>
                  <a:lnTo>
                    <a:pt x="1222" y="0"/>
                  </a:lnTo>
                  <a:lnTo>
                    <a:pt x="1222" y="0"/>
                  </a:lnTo>
                  <a:lnTo>
                    <a:pt x="1224" y="2"/>
                  </a:lnTo>
                  <a:lnTo>
                    <a:pt x="1224" y="2"/>
                  </a:lnTo>
                  <a:lnTo>
                    <a:pt x="1232" y="2"/>
                  </a:lnTo>
                  <a:lnTo>
                    <a:pt x="1232" y="2"/>
                  </a:lnTo>
                  <a:lnTo>
                    <a:pt x="1234" y="2"/>
                  </a:lnTo>
                  <a:lnTo>
                    <a:pt x="1234" y="2"/>
                  </a:lnTo>
                  <a:lnTo>
                    <a:pt x="1234" y="2"/>
                  </a:lnTo>
                  <a:lnTo>
                    <a:pt x="1234" y="2"/>
                  </a:lnTo>
                  <a:lnTo>
                    <a:pt x="1236" y="2"/>
                  </a:lnTo>
                  <a:lnTo>
                    <a:pt x="1236" y="2"/>
                  </a:lnTo>
                  <a:lnTo>
                    <a:pt x="1240" y="2"/>
                  </a:lnTo>
                  <a:lnTo>
                    <a:pt x="1240" y="2"/>
                  </a:lnTo>
                  <a:lnTo>
                    <a:pt x="1246" y="2"/>
                  </a:lnTo>
                  <a:lnTo>
                    <a:pt x="1246" y="2"/>
                  </a:lnTo>
                  <a:lnTo>
                    <a:pt x="1246" y="2"/>
                  </a:lnTo>
                  <a:lnTo>
                    <a:pt x="1246" y="2"/>
                  </a:lnTo>
                  <a:lnTo>
                    <a:pt x="1246" y="2"/>
                  </a:lnTo>
                  <a:lnTo>
                    <a:pt x="1246" y="2"/>
                  </a:lnTo>
                  <a:lnTo>
                    <a:pt x="1248" y="2"/>
                  </a:lnTo>
                  <a:lnTo>
                    <a:pt x="1248" y="2"/>
                  </a:lnTo>
                  <a:lnTo>
                    <a:pt x="1252" y="4"/>
                  </a:lnTo>
                  <a:lnTo>
                    <a:pt x="1252" y="4"/>
                  </a:lnTo>
                  <a:lnTo>
                    <a:pt x="1254" y="2"/>
                  </a:lnTo>
                  <a:lnTo>
                    <a:pt x="1254" y="2"/>
                  </a:lnTo>
                  <a:lnTo>
                    <a:pt x="1256" y="4"/>
                  </a:lnTo>
                  <a:lnTo>
                    <a:pt x="1256" y="4"/>
                  </a:lnTo>
                  <a:lnTo>
                    <a:pt x="1260" y="4"/>
                  </a:lnTo>
                  <a:lnTo>
                    <a:pt x="1260" y="4"/>
                  </a:lnTo>
                  <a:lnTo>
                    <a:pt x="1260" y="2"/>
                  </a:lnTo>
                  <a:lnTo>
                    <a:pt x="1260" y="2"/>
                  </a:lnTo>
                  <a:lnTo>
                    <a:pt x="1262" y="4"/>
                  </a:lnTo>
                  <a:lnTo>
                    <a:pt x="1262" y="4"/>
                  </a:lnTo>
                  <a:lnTo>
                    <a:pt x="1266" y="2"/>
                  </a:lnTo>
                  <a:lnTo>
                    <a:pt x="1266" y="2"/>
                  </a:lnTo>
                  <a:lnTo>
                    <a:pt x="1268" y="6"/>
                  </a:lnTo>
                  <a:lnTo>
                    <a:pt x="1268" y="6"/>
                  </a:lnTo>
                  <a:lnTo>
                    <a:pt x="1276" y="6"/>
                  </a:lnTo>
                  <a:lnTo>
                    <a:pt x="1276" y="6"/>
                  </a:lnTo>
                  <a:lnTo>
                    <a:pt x="1280" y="6"/>
                  </a:lnTo>
                  <a:lnTo>
                    <a:pt x="1282" y="4"/>
                  </a:lnTo>
                  <a:lnTo>
                    <a:pt x="1282" y="4"/>
                  </a:lnTo>
                  <a:lnTo>
                    <a:pt x="1286" y="4"/>
                  </a:lnTo>
                  <a:lnTo>
                    <a:pt x="1286" y="4"/>
                  </a:lnTo>
                  <a:lnTo>
                    <a:pt x="1288" y="4"/>
                  </a:lnTo>
                  <a:lnTo>
                    <a:pt x="1288" y="4"/>
                  </a:lnTo>
                  <a:lnTo>
                    <a:pt x="1294" y="4"/>
                  </a:lnTo>
                  <a:lnTo>
                    <a:pt x="1294" y="4"/>
                  </a:lnTo>
                  <a:lnTo>
                    <a:pt x="1300" y="2"/>
                  </a:lnTo>
                  <a:lnTo>
                    <a:pt x="1300" y="2"/>
                  </a:lnTo>
                  <a:lnTo>
                    <a:pt x="1302" y="4"/>
                  </a:lnTo>
                  <a:lnTo>
                    <a:pt x="1302" y="4"/>
                  </a:lnTo>
                  <a:lnTo>
                    <a:pt x="1304" y="4"/>
                  </a:lnTo>
                  <a:lnTo>
                    <a:pt x="1304" y="4"/>
                  </a:lnTo>
                  <a:lnTo>
                    <a:pt x="1314" y="2"/>
                  </a:lnTo>
                  <a:lnTo>
                    <a:pt x="1314" y="2"/>
                  </a:lnTo>
                  <a:lnTo>
                    <a:pt x="1318" y="4"/>
                  </a:lnTo>
                  <a:lnTo>
                    <a:pt x="1322" y="2"/>
                  </a:lnTo>
                  <a:lnTo>
                    <a:pt x="1322" y="2"/>
                  </a:lnTo>
                  <a:lnTo>
                    <a:pt x="1324" y="4"/>
                  </a:lnTo>
                  <a:lnTo>
                    <a:pt x="1324" y="4"/>
                  </a:lnTo>
                  <a:lnTo>
                    <a:pt x="1326" y="4"/>
                  </a:lnTo>
                  <a:lnTo>
                    <a:pt x="1326" y="4"/>
                  </a:lnTo>
                  <a:lnTo>
                    <a:pt x="1328" y="4"/>
                  </a:lnTo>
                  <a:lnTo>
                    <a:pt x="1328" y="4"/>
                  </a:lnTo>
                  <a:lnTo>
                    <a:pt x="1328" y="4"/>
                  </a:lnTo>
                  <a:lnTo>
                    <a:pt x="1328" y="4"/>
                  </a:lnTo>
                  <a:lnTo>
                    <a:pt x="1330" y="4"/>
                  </a:lnTo>
                  <a:lnTo>
                    <a:pt x="1330" y="4"/>
                  </a:lnTo>
                  <a:lnTo>
                    <a:pt x="1330" y="4"/>
                  </a:lnTo>
                  <a:lnTo>
                    <a:pt x="1330" y="4"/>
                  </a:lnTo>
                  <a:lnTo>
                    <a:pt x="1332" y="4"/>
                  </a:lnTo>
                  <a:lnTo>
                    <a:pt x="1332" y="4"/>
                  </a:lnTo>
                  <a:lnTo>
                    <a:pt x="1336" y="4"/>
                  </a:lnTo>
                  <a:lnTo>
                    <a:pt x="1336" y="4"/>
                  </a:lnTo>
                  <a:lnTo>
                    <a:pt x="1340" y="4"/>
                  </a:lnTo>
                  <a:lnTo>
                    <a:pt x="1344" y="4"/>
                  </a:lnTo>
                  <a:lnTo>
                    <a:pt x="1344" y="4"/>
                  </a:lnTo>
                  <a:lnTo>
                    <a:pt x="1346" y="4"/>
                  </a:lnTo>
                  <a:lnTo>
                    <a:pt x="1346" y="4"/>
                  </a:lnTo>
                  <a:lnTo>
                    <a:pt x="1348" y="4"/>
                  </a:lnTo>
                  <a:lnTo>
                    <a:pt x="1348" y="4"/>
                  </a:lnTo>
                  <a:lnTo>
                    <a:pt x="1352" y="4"/>
                  </a:lnTo>
                  <a:lnTo>
                    <a:pt x="1352" y="4"/>
                  </a:lnTo>
                  <a:lnTo>
                    <a:pt x="1356" y="4"/>
                  </a:lnTo>
                  <a:lnTo>
                    <a:pt x="1356" y="4"/>
                  </a:lnTo>
                  <a:lnTo>
                    <a:pt x="1360" y="4"/>
                  </a:lnTo>
                  <a:lnTo>
                    <a:pt x="1360" y="4"/>
                  </a:lnTo>
                  <a:lnTo>
                    <a:pt x="1362" y="4"/>
                  </a:lnTo>
                  <a:lnTo>
                    <a:pt x="1362" y="4"/>
                  </a:lnTo>
                  <a:lnTo>
                    <a:pt x="1366" y="6"/>
                  </a:lnTo>
                  <a:lnTo>
                    <a:pt x="1366" y="6"/>
                  </a:lnTo>
                  <a:lnTo>
                    <a:pt x="1366" y="8"/>
                  </a:lnTo>
                  <a:lnTo>
                    <a:pt x="1366" y="8"/>
                  </a:lnTo>
                  <a:lnTo>
                    <a:pt x="1368" y="8"/>
                  </a:lnTo>
                  <a:lnTo>
                    <a:pt x="1370" y="8"/>
                  </a:lnTo>
                  <a:lnTo>
                    <a:pt x="1370" y="8"/>
                  </a:lnTo>
                  <a:lnTo>
                    <a:pt x="1374" y="6"/>
                  </a:lnTo>
                  <a:lnTo>
                    <a:pt x="1374" y="6"/>
                  </a:lnTo>
                  <a:lnTo>
                    <a:pt x="1376" y="6"/>
                  </a:lnTo>
                  <a:lnTo>
                    <a:pt x="1376" y="6"/>
                  </a:lnTo>
                  <a:lnTo>
                    <a:pt x="1376" y="4"/>
                  </a:lnTo>
                  <a:lnTo>
                    <a:pt x="1376" y="4"/>
                  </a:lnTo>
                  <a:lnTo>
                    <a:pt x="1376" y="6"/>
                  </a:lnTo>
                  <a:lnTo>
                    <a:pt x="1376" y="6"/>
                  </a:lnTo>
                  <a:lnTo>
                    <a:pt x="1378" y="4"/>
                  </a:lnTo>
                  <a:lnTo>
                    <a:pt x="1378" y="4"/>
                  </a:lnTo>
                  <a:lnTo>
                    <a:pt x="1378" y="6"/>
                  </a:lnTo>
                  <a:lnTo>
                    <a:pt x="1378" y="6"/>
                  </a:lnTo>
                  <a:lnTo>
                    <a:pt x="1384" y="4"/>
                  </a:lnTo>
                  <a:lnTo>
                    <a:pt x="1384" y="4"/>
                  </a:lnTo>
                  <a:lnTo>
                    <a:pt x="1386" y="6"/>
                  </a:lnTo>
                  <a:lnTo>
                    <a:pt x="1386" y="6"/>
                  </a:lnTo>
                  <a:lnTo>
                    <a:pt x="1386" y="4"/>
                  </a:lnTo>
                  <a:lnTo>
                    <a:pt x="1386" y="4"/>
                  </a:lnTo>
                  <a:lnTo>
                    <a:pt x="1386" y="4"/>
                  </a:lnTo>
                  <a:lnTo>
                    <a:pt x="1386" y="4"/>
                  </a:lnTo>
                  <a:lnTo>
                    <a:pt x="1390" y="6"/>
                  </a:lnTo>
                  <a:lnTo>
                    <a:pt x="1390" y="6"/>
                  </a:lnTo>
                  <a:lnTo>
                    <a:pt x="1394" y="6"/>
                  </a:lnTo>
                  <a:lnTo>
                    <a:pt x="1394" y="6"/>
                  </a:lnTo>
                  <a:lnTo>
                    <a:pt x="1396" y="6"/>
                  </a:lnTo>
                  <a:lnTo>
                    <a:pt x="1396" y="6"/>
                  </a:lnTo>
                  <a:lnTo>
                    <a:pt x="1398" y="6"/>
                  </a:lnTo>
                  <a:lnTo>
                    <a:pt x="1398" y="6"/>
                  </a:lnTo>
                  <a:lnTo>
                    <a:pt x="1400" y="4"/>
                  </a:lnTo>
                  <a:lnTo>
                    <a:pt x="1400" y="4"/>
                  </a:lnTo>
                  <a:lnTo>
                    <a:pt x="1402" y="6"/>
                  </a:lnTo>
                  <a:lnTo>
                    <a:pt x="1402" y="6"/>
                  </a:lnTo>
                  <a:lnTo>
                    <a:pt x="1402" y="4"/>
                  </a:lnTo>
                  <a:lnTo>
                    <a:pt x="1402" y="4"/>
                  </a:lnTo>
                  <a:lnTo>
                    <a:pt x="1404" y="4"/>
                  </a:lnTo>
                  <a:lnTo>
                    <a:pt x="1404" y="4"/>
                  </a:lnTo>
                  <a:lnTo>
                    <a:pt x="1404" y="6"/>
                  </a:lnTo>
                  <a:lnTo>
                    <a:pt x="1404" y="6"/>
                  </a:lnTo>
                  <a:lnTo>
                    <a:pt x="1406" y="4"/>
                  </a:lnTo>
                  <a:lnTo>
                    <a:pt x="1406" y="4"/>
                  </a:lnTo>
                  <a:lnTo>
                    <a:pt x="1412" y="6"/>
                  </a:lnTo>
                  <a:lnTo>
                    <a:pt x="1412" y="6"/>
                  </a:lnTo>
                  <a:lnTo>
                    <a:pt x="1414" y="6"/>
                  </a:lnTo>
                  <a:lnTo>
                    <a:pt x="1414" y="6"/>
                  </a:lnTo>
                  <a:lnTo>
                    <a:pt x="1416" y="6"/>
                  </a:lnTo>
                  <a:lnTo>
                    <a:pt x="1416" y="6"/>
                  </a:lnTo>
                  <a:lnTo>
                    <a:pt x="1420" y="4"/>
                  </a:lnTo>
                  <a:lnTo>
                    <a:pt x="1420" y="4"/>
                  </a:lnTo>
                  <a:lnTo>
                    <a:pt x="1428" y="4"/>
                  </a:lnTo>
                  <a:lnTo>
                    <a:pt x="1428" y="4"/>
                  </a:lnTo>
                  <a:lnTo>
                    <a:pt x="1432" y="4"/>
                  </a:lnTo>
                  <a:lnTo>
                    <a:pt x="1432" y="4"/>
                  </a:lnTo>
                  <a:lnTo>
                    <a:pt x="1434" y="6"/>
                  </a:lnTo>
                  <a:lnTo>
                    <a:pt x="1434" y="6"/>
                  </a:lnTo>
                  <a:lnTo>
                    <a:pt x="1436" y="6"/>
                  </a:lnTo>
                  <a:lnTo>
                    <a:pt x="1436" y="6"/>
                  </a:lnTo>
                  <a:lnTo>
                    <a:pt x="1438" y="6"/>
                  </a:lnTo>
                  <a:lnTo>
                    <a:pt x="1438" y="6"/>
                  </a:lnTo>
                  <a:lnTo>
                    <a:pt x="1440" y="6"/>
                  </a:lnTo>
                  <a:lnTo>
                    <a:pt x="1440" y="6"/>
                  </a:lnTo>
                  <a:lnTo>
                    <a:pt x="1444" y="6"/>
                  </a:lnTo>
                  <a:lnTo>
                    <a:pt x="1444" y="6"/>
                  </a:lnTo>
                  <a:lnTo>
                    <a:pt x="1446" y="6"/>
                  </a:lnTo>
                  <a:lnTo>
                    <a:pt x="1446" y="6"/>
                  </a:lnTo>
                  <a:lnTo>
                    <a:pt x="1450" y="6"/>
                  </a:lnTo>
                  <a:lnTo>
                    <a:pt x="1450" y="6"/>
                  </a:lnTo>
                  <a:lnTo>
                    <a:pt x="1452" y="6"/>
                  </a:lnTo>
                  <a:lnTo>
                    <a:pt x="1452" y="6"/>
                  </a:lnTo>
                  <a:lnTo>
                    <a:pt x="1454" y="4"/>
                  </a:lnTo>
                  <a:lnTo>
                    <a:pt x="1454" y="4"/>
                  </a:lnTo>
                  <a:lnTo>
                    <a:pt x="1456" y="4"/>
                  </a:lnTo>
                  <a:lnTo>
                    <a:pt x="1456" y="4"/>
                  </a:lnTo>
                  <a:lnTo>
                    <a:pt x="1462" y="4"/>
                  </a:lnTo>
                  <a:lnTo>
                    <a:pt x="1462" y="4"/>
                  </a:lnTo>
                  <a:lnTo>
                    <a:pt x="1464" y="4"/>
                  </a:lnTo>
                  <a:lnTo>
                    <a:pt x="1464" y="4"/>
                  </a:lnTo>
                  <a:lnTo>
                    <a:pt x="1468" y="4"/>
                  </a:lnTo>
                  <a:lnTo>
                    <a:pt x="1468" y="4"/>
                  </a:lnTo>
                  <a:lnTo>
                    <a:pt x="1472" y="4"/>
                  </a:lnTo>
                  <a:lnTo>
                    <a:pt x="1472" y="4"/>
                  </a:lnTo>
                  <a:lnTo>
                    <a:pt x="1476" y="4"/>
                  </a:lnTo>
                  <a:lnTo>
                    <a:pt x="1476" y="4"/>
                  </a:lnTo>
                  <a:lnTo>
                    <a:pt x="1480" y="4"/>
                  </a:lnTo>
                  <a:lnTo>
                    <a:pt x="1480" y="4"/>
                  </a:lnTo>
                  <a:lnTo>
                    <a:pt x="1484" y="6"/>
                  </a:lnTo>
                  <a:lnTo>
                    <a:pt x="1484" y="6"/>
                  </a:lnTo>
                  <a:lnTo>
                    <a:pt x="1486" y="6"/>
                  </a:lnTo>
                  <a:lnTo>
                    <a:pt x="1486" y="6"/>
                  </a:lnTo>
                  <a:lnTo>
                    <a:pt x="1488" y="6"/>
                  </a:lnTo>
                  <a:lnTo>
                    <a:pt x="1488" y="6"/>
                  </a:lnTo>
                  <a:lnTo>
                    <a:pt x="1492" y="4"/>
                  </a:lnTo>
                  <a:lnTo>
                    <a:pt x="1492" y="4"/>
                  </a:lnTo>
                  <a:lnTo>
                    <a:pt x="1498" y="4"/>
                  </a:lnTo>
                  <a:lnTo>
                    <a:pt x="1498" y="4"/>
                  </a:lnTo>
                  <a:lnTo>
                    <a:pt x="1498" y="4"/>
                  </a:lnTo>
                  <a:lnTo>
                    <a:pt x="1498" y="4"/>
                  </a:lnTo>
                  <a:lnTo>
                    <a:pt x="1500" y="4"/>
                  </a:lnTo>
                  <a:lnTo>
                    <a:pt x="1500" y="4"/>
                  </a:lnTo>
                  <a:lnTo>
                    <a:pt x="1504" y="4"/>
                  </a:lnTo>
                  <a:lnTo>
                    <a:pt x="1504" y="4"/>
                  </a:lnTo>
                  <a:lnTo>
                    <a:pt x="1506" y="4"/>
                  </a:lnTo>
                  <a:lnTo>
                    <a:pt x="1506" y="4"/>
                  </a:lnTo>
                  <a:lnTo>
                    <a:pt x="1512" y="4"/>
                  </a:lnTo>
                  <a:lnTo>
                    <a:pt x="1512" y="4"/>
                  </a:lnTo>
                  <a:lnTo>
                    <a:pt x="1514" y="6"/>
                  </a:lnTo>
                  <a:lnTo>
                    <a:pt x="1514" y="6"/>
                  </a:lnTo>
                  <a:lnTo>
                    <a:pt x="1520" y="4"/>
                  </a:lnTo>
                  <a:lnTo>
                    <a:pt x="1526" y="4"/>
                  </a:lnTo>
                  <a:lnTo>
                    <a:pt x="1526" y="4"/>
                  </a:lnTo>
                  <a:lnTo>
                    <a:pt x="1526" y="4"/>
                  </a:lnTo>
                  <a:lnTo>
                    <a:pt x="1526" y="4"/>
                  </a:lnTo>
                  <a:lnTo>
                    <a:pt x="1526" y="4"/>
                  </a:lnTo>
                  <a:lnTo>
                    <a:pt x="1526" y="4"/>
                  </a:lnTo>
                  <a:lnTo>
                    <a:pt x="1528" y="4"/>
                  </a:lnTo>
                  <a:lnTo>
                    <a:pt x="1528" y="4"/>
                  </a:lnTo>
                  <a:lnTo>
                    <a:pt x="1532" y="4"/>
                  </a:lnTo>
                  <a:lnTo>
                    <a:pt x="1532" y="4"/>
                  </a:lnTo>
                  <a:lnTo>
                    <a:pt x="1540" y="4"/>
                  </a:lnTo>
                  <a:lnTo>
                    <a:pt x="1540" y="4"/>
                  </a:lnTo>
                  <a:lnTo>
                    <a:pt x="1542" y="4"/>
                  </a:lnTo>
                  <a:lnTo>
                    <a:pt x="1542" y="4"/>
                  </a:lnTo>
                  <a:lnTo>
                    <a:pt x="1546" y="4"/>
                  </a:lnTo>
                  <a:lnTo>
                    <a:pt x="1546" y="4"/>
                  </a:lnTo>
                  <a:lnTo>
                    <a:pt x="1546" y="4"/>
                  </a:lnTo>
                  <a:lnTo>
                    <a:pt x="1546" y="4"/>
                  </a:lnTo>
                  <a:lnTo>
                    <a:pt x="1550" y="6"/>
                  </a:lnTo>
                  <a:lnTo>
                    <a:pt x="1550" y="6"/>
                  </a:lnTo>
                  <a:lnTo>
                    <a:pt x="1556" y="4"/>
                  </a:lnTo>
                  <a:lnTo>
                    <a:pt x="1556" y="4"/>
                  </a:lnTo>
                  <a:lnTo>
                    <a:pt x="1560" y="6"/>
                  </a:lnTo>
                  <a:lnTo>
                    <a:pt x="1560" y="6"/>
                  </a:lnTo>
                  <a:lnTo>
                    <a:pt x="1564" y="4"/>
                  </a:lnTo>
                  <a:lnTo>
                    <a:pt x="1568" y="6"/>
                  </a:lnTo>
                  <a:lnTo>
                    <a:pt x="1568" y="6"/>
                  </a:lnTo>
                  <a:lnTo>
                    <a:pt x="1574" y="4"/>
                  </a:lnTo>
                  <a:lnTo>
                    <a:pt x="1574" y="4"/>
                  </a:lnTo>
                  <a:lnTo>
                    <a:pt x="1576" y="6"/>
                  </a:lnTo>
                  <a:lnTo>
                    <a:pt x="1576" y="6"/>
                  </a:lnTo>
                  <a:lnTo>
                    <a:pt x="1578" y="4"/>
                  </a:lnTo>
                  <a:lnTo>
                    <a:pt x="1578" y="4"/>
                  </a:lnTo>
                  <a:lnTo>
                    <a:pt x="1586" y="6"/>
                  </a:lnTo>
                  <a:lnTo>
                    <a:pt x="1586" y="6"/>
                  </a:lnTo>
                  <a:lnTo>
                    <a:pt x="1588" y="6"/>
                  </a:lnTo>
                  <a:lnTo>
                    <a:pt x="1588" y="6"/>
                  </a:lnTo>
                  <a:lnTo>
                    <a:pt x="1592" y="6"/>
                  </a:lnTo>
                  <a:lnTo>
                    <a:pt x="1592" y="6"/>
                  </a:lnTo>
                  <a:lnTo>
                    <a:pt x="1594" y="6"/>
                  </a:lnTo>
                  <a:lnTo>
                    <a:pt x="1594" y="6"/>
                  </a:lnTo>
                  <a:lnTo>
                    <a:pt x="1594" y="6"/>
                  </a:lnTo>
                  <a:lnTo>
                    <a:pt x="1596" y="4"/>
                  </a:lnTo>
                  <a:lnTo>
                    <a:pt x="1596" y="4"/>
                  </a:lnTo>
                  <a:lnTo>
                    <a:pt x="1602" y="4"/>
                  </a:lnTo>
                  <a:lnTo>
                    <a:pt x="1602" y="4"/>
                  </a:lnTo>
                  <a:lnTo>
                    <a:pt x="1608" y="4"/>
                  </a:lnTo>
                  <a:lnTo>
                    <a:pt x="1608" y="4"/>
                  </a:lnTo>
                  <a:lnTo>
                    <a:pt x="1610" y="4"/>
                  </a:lnTo>
                  <a:lnTo>
                    <a:pt x="1610" y="4"/>
                  </a:lnTo>
                  <a:lnTo>
                    <a:pt x="1612" y="4"/>
                  </a:lnTo>
                  <a:lnTo>
                    <a:pt x="1612" y="4"/>
                  </a:lnTo>
                  <a:lnTo>
                    <a:pt x="1616" y="4"/>
                  </a:lnTo>
                  <a:lnTo>
                    <a:pt x="1616" y="4"/>
                  </a:lnTo>
                  <a:lnTo>
                    <a:pt x="1618" y="4"/>
                  </a:lnTo>
                  <a:lnTo>
                    <a:pt x="1618" y="4"/>
                  </a:lnTo>
                  <a:lnTo>
                    <a:pt x="1624" y="4"/>
                  </a:lnTo>
                  <a:lnTo>
                    <a:pt x="1624" y="4"/>
                  </a:lnTo>
                  <a:lnTo>
                    <a:pt x="1626" y="4"/>
                  </a:lnTo>
                  <a:lnTo>
                    <a:pt x="1626" y="4"/>
                  </a:lnTo>
                  <a:lnTo>
                    <a:pt x="1628" y="4"/>
                  </a:lnTo>
                  <a:lnTo>
                    <a:pt x="1628" y="4"/>
                  </a:lnTo>
                  <a:lnTo>
                    <a:pt x="1632" y="4"/>
                  </a:lnTo>
                  <a:lnTo>
                    <a:pt x="1632" y="4"/>
                  </a:lnTo>
                  <a:lnTo>
                    <a:pt x="1634" y="4"/>
                  </a:lnTo>
                  <a:lnTo>
                    <a:pt x="1634" y="4"/>
                  </a:lnTo>
                  <a:lnTo>
                    <a:pt x="1640" y="4"/>
                  </a:lnTo>
                  <a:lnTo>
                    <a:pt x="1640" y="4"/>
                  </a:lnTo>
                  <a:lnTo>
                    <a:pt x="1642" y="4"/>
                  </a:lnTo>
                  <a:lnTo>
                    <a:pt x="1642" y="4"/>
                  </a:lnTo>
                  <a:lnTo>
                    <a:pt x="1644" y="4"/>
                  </a:lnTo>
                  <a:lnTo>
                    <a:pt x="1644" y="4"/>
                  </a:lnTo>
                  <a:lnTo>
                    <a:pt x="1648" y="4"/>
                  </a:lnTo>
                  <a:lnTo>
                    <a:pt x="1648" y="4"/>
                  </a:lnTo>
                  <a:lnTo>
                    <a:pt x="1650" y="4"/>
                  </a:lnTo>
                  <a:lnTo>
                    <a:pt x="1650" y="4"/>
                  </a:lnTo>
                  <a:lnTo>
                    <a:pt x="1656" y="4"/>
                  </a:lnTo>
                  <a:lnTo>
                    <a:pt x="1656" y="4"/>
                  </a:lnTo>
                  <a:lnTo>
                    <a:pt x="1658" y="4"/>
                  </a:lnTo>
                  <a:lnTo>
                    <a:pt x="1658" y="4"/>
                  </a:lnTo>
                  <a:lnTo>
                    <a:pt x="1662" y="4"/>
                  </a:lnTo>
                  <a:lnTo>
                    <a:pt x="1662" y="4"/>
                  </a:lnTo>
                  <a:lnTo>
                    <a:pt x="1664" y="4"/>
                  </a:lnTo>
                  <a:lnTo>
                    <a:pt x="1664" y="4"/>
                  </a:lnTo>
                  <a:lnTo>
                    <a:pt x="1668" y="4"/>
                  </a:lnTo>
                  <a:lnTo>
                    <a:pt x="1668" y="4"/>
                  </a:lnTo>
                  <a:lnTo>
                    <a:pt x="1670" y="4"/>
                  </a:lnTo>
                  <a:lnTo>
                    <a:pt x="1670" y="4"/>
                  </a:lnTo>
                  <a:lnTo>
                    <a:pt x="1680" y="4"/>
                  </a:lnTo>
                  <a:lnTo>
                    <a:pt x="1680" y="4"/>
                  </a:lnTo>
                  <a:lnTo>
                    <a:pt x="1688" y="6"/>
                  </a:lnTo>
                  <a:lnTo>
                    <a:pt x="1688" y="6"/>
                  </a:lnTo>
                  <a:lnTo>
                    <a:pt x="1690" y="6"/>
                  </a:lnTo>
                  <a:lnTo>
                    <a:pt x="1690" y="6"/>
                  </a:lnTo>
                  <a:lnTo>
                    <a:pt x="1692" y="6"/>
                  </a:lnTo>
                  <a:lnTo>
                    <a:pt x="1692" y="6"/>
                  </a:lnTo>
                  <a:lnTo>
                    <a:pt x="1692" y="6"/>
                  </a:lnTo>
                  <a:lnTo>
                    <a:pt x="1692" y="6"/>
                  </a:lnTo>
                  <a:lnTo>
                    <a:pt x="1696" y="4"/>
                  </a:lnTo>
                  <a:lnTo>
                    <a:pt x="1696" y="4"/>
                  </a:lnTo>
                  <a:lnTo>
                    <a:pt x="1702" y="6"/>
                  </a:lnTo>
                  <a:lnTo>
                    <a:pt x="1702" y="6"/>
                  </a:lnTo>
                  <a:lnTo>
                    <a:pt x="1704" y="8"/>
                  </a:lnTo>
                  <a:lnTo>
                    <a:pt x="1704" y="8"/>
                  </a:lnTo>
                  <a:lnTo>
                    <a:pt x="1706" y="6"/>
                  </a:lnTo>
                  <a:lnTo>
                    <a:pt x="1706" y="6"/>
                  </a:lnTo>
                  <a:lnTo>
                    <a:pt x="1706" y="6"/>
                  </a:lnTo>
                  <a:lnTo>
                    <a:pt x="1706" y="6"/>
                  </a:lnTo>
                  <a:lnTo>
                    <a:pt x="1706" y="6"/>
                  </a:lnTo>
                  <a:lnTo>
                    <a:pt x="1710" y="6"/>
                  </a:lnTo>
                  <a:lnTo>
                    <a:pt x="1710" y="6"/>
                  </a:lnTo>
                  <a:lnTo>
                    <a:pt x="1712" y="8"/>
                  </a:lnTo>
                  <a:lnTo>
                    <a:pt x="1712" y="8"/>
                  </a:lnTo>
                  <a:lnTo>
                    <a:pt x="1714" y="6"/>
                  </a:lnTo>
                  <a:lnTo>
                    <a:pt x="1718" y="6"/>
                  </a:lnTo>
                  <a:lnTo>
                    <a:pt x="1718" y="6"/>
                  </a:lnTo>
                  <a:lnTo>
                    <a:pt x="1722" y="6"/>
                  </a:lnTo>
                  <a:lnTo>
                    <a:pt x="1722" y="6"/>
                  </a:lnTo>
                  <a:lnTo>
                    <a:pt x="1724" y="6"/>
                  </a:lnTo>
                  <a:lnTo>
                    <a:pt x="1724" y="6"/>
                  </a:lnTo>
                  <a:lnTo>
                    <a:pt x="1724" y="6"/>
                  </a:lnTo>
                  <a:lnTo>
                    <a:pt x="1724" y="6"/>
                  </a:lnTo>
                  <a:lnTo>
                    <a:pt x="1726" y="8"/>
                  </a:lnTo>
                  <a:lnTo>
                    <a:pt x="1726" y="8"/>
                  </a:lnTo>
                  <a:lnTo>
                    <a:pt x="1728" y="8"/>
                  </a:lnTo>
                  <a:lnTo>
                    <a:pt x="1730" y="6"/>
                  </a:lnTo>
                  <a:lnTo>
                    <a:pt x="1730" y="6"/>
                  </a:lnTo>
                  <a:lnTo>
                    <a:pt x="1734" y="6"/>
                  </a:lnTo>
                  <a:lnTo>
                    <a:pt x="1734" y="6"/>
                  </a:lnTo>
                  <a:lnTo>
                    <a:pt x="1736" y="6"/>
                  </a:lnTo>
                  <a:lnTo>
                    <a:pt x="1736" y="6"/>
                  </a:lnTo>
                  <a:lnTo>
                    <a:pt x="1736" y="6"/>
                  </a:lnTo>
                  <a:lnTo>
                    <a:pt x="1736" y="6"/>
                  </a:lnTo>
                  <a:lnTo>
                    <a:pt x="1738" y="6"/>
                  </a:lnTo>
                  <a:lnTo>
                    <a:pt x="1738" y="6"/>
                  </a:lnTo>
                  <a:lnTo>
                    <a:pt x="1750" y="4"/>
                  </a:lnTo>
                  <a:lnTo>
                    <a:pt x="1750" y="4"/>
                  </a:lnTo>
                  <a:lnTo>
                    <a:pt x="1754" y="6"/>
                  </a:lnTo>
                  <a:lnTo>
                    <a:pt x="1754" y="6"/>
                  </a:lnTo>
                  <a:lnTo>
                    <a:pt x="1754" y="6"/>
                  </a:lnTo>
                  <a:lnTo>
                    <a:pt x="1754" y="6"/>
                  </a:lnTo>
                  <a:lnTo>
                    <a:pt x="1754" y="6"/>
                  </a:lnTo>
                  <a:lnTo>
                    <a:pt x="1758" y="6"/>
                  </a:lnTo>
                  <a:lnTo>
                    <a:pt x="1758" y="6"/>
                  </a:lnTo>
                  <a:lnTo>
                    <a:pt x="1762" y="6"/>
                  </a:lnTo>
                  <a:lnTo>
                    <a:pt x="1762" y="6"/>
                  </a:lnTo>
                  <a:lnTo>
                    <a:pt x="1764" y="4"/>
                  </a:lnTo>
                  <a:lnTo>
                    <a:pt x="1764" y="4"/>
                  </a:lnTo>
                  <a:lnTo>
                    <a:pt x="1766" y="6"/>
                  </a:lnTo>
                  <a:lnTo>
                    <a:pt x="1766" y="6"/>
                  </a:lnTo>
                  <a:lnTo>
                    <a:pt x="1770" y="4"/>
                  </a:lnTo>
                  <a:lnTo>
                    <a:pt x="1770" y="4"/>
                  </a:lnTo>
                  <a:lnTo>
                    <a:pt x="1772" y="6"/>
                  </a:lnTo>
                  <a:lnTo>
                    <a:pt x="1772" y="6"/>
                  </a:lnTo>
                  <a:lnTo>
                    <a:pt x="1776" y="4"/>
                  </a:lnTo>
                  <a:lnTo>
                    <a:pt x="1776" y="4"/>
                  </a:lnTo>
                  <a:lnTo>
                    <a:pt x="1782" y="4"/>
                  </a:lnTo>
                  <a:lnTo>
                    <a:pt x="1782" y="4"/>
                  </a:lnTo>
                  <a:lnTo>
                    <a:pt x="1782" y="4"/>
                  </a:lnTo>
                  <a:lnTo>
                    <a:pt x="1782" y="4"/>
                  </a:lnTo>
                  <a:lnTo>
                    <a:pt x="1784" y="6"/>
                  </a:lnTo>
                  <a:lnTo>
                    <a:pt x="1784" y="6"/>
                  </a:lnTo>
                  <a:lnTo>
                    <a:pt x="1792" y="6"/>
                  </a:lnTo>
                  <a:lnTo>
                    <a:pt x="1792" y="6"/>
                  </a:lnTo>
                  <a:lnTo>
                    <a:pt x="1794" y="4"/>
                  </a:lnTo>
                  <a:lnTo>
                    <a:pt x="1794" y="4"/>
                  </a:lnTo>
                  <a:lnTo>
                    <a:pt x="1798" y="6"/>
                  </a:lnTo>
                  <a:lnTo>
                    <a:pt x="1798" y="6"/>
                  </a:lnTo>
                  <a:lnTo>
                    <a:pt x="1800" y="6"/>
                  </a:lnTo>
                  <a:lnTo>
                    <a:pt x="1800" y="6"/>
                  </a:lnTo>
                  <a:lnTo>
                    <a:pt x="1800" y="6"/>
                  </a:lnTo>
                  <a:lnTo>
                    <a:pt x="1800" y="6"/>
                  </a:lnTo>
                  <a:lnTo>
                    <a:pt x="1802" y="4"/>
                  </a:lnTo>
                  <a:lnTo>
                    <a:pt x="1802" y="4"/>
                  </a:lnTo>
                  <a:lnTo>
                    <a:pt x="1802" y="6"/>
                  </a:lnTo>
                  <a:lnTo>
                    <a:pt x="1802" y="6"/>
                  </a:lnTo>
                  <a:lnTo>
                    <a:pt x="1804" y="4"/>
                  </a:lnTo>
                  <a:lnTo>
                    <a:pt x="1804" y="4"/>
                  </a:lnTo>
                  <a:lnTo>
                    <a:pt x="1804" y="6"/>
                  </a:lnTo>
                  <a:lnTo>
                    <a:pt x="1804" y="6"/>
                  </a:lnTo>
                  <a:lnTo>
                    <a:pt x="1812" y="6"/>
                  </a:lnTo>
                  <a:lnTo>
                    <a:pt x="1812" y="6"/>
                  </a:lnTo>
                  <a:lnTo>
                    <a:pt x="1814" y="6"/>
                  </a:lnTo>
                  <a:lnTo>
                    <a:pt x="1814" y="6"/>
                  </a:lnTo>
                  <a:lnTo>
                    <a:pt x="1816" y="6"/>
                  </a:lnTo>
                  <a:lnTo>
                    <a:pt x="1816" y="6"/>
                  </a:lnTo>
                  <a:lnTo>
                    <a:pt x="1820" y="6"/>
                  </a:lnTo>
                  <a:lnTo>
                    <a:pt x="1820" y="6"/>
                  </a:lnTo>
                  <a:lnTo>
                    <a:pt x="1820" y="6"/>
                  </a:lnTo>
                  <a:lnTo>
                    <a:pt x="1820" y="6"/>
                  </a:lnTo>
                  <a:lnTo>
                    <a:pt x="1824" y="6"/>
                  </a:lnTo>
                  <a:lnTo>
                    <a:pt x="1824" y="6"/>
                  </a:lnTo>
                  <a:lnTo>
                    <a:pt x="1826" y="6"/>
                  </a:lnTo>
                  <a:lnTo>
                    <a:pt x="1826" y="6"/>
                  </a:lnTo>
                  <a:lnTo>
                    <a:pt x="1826" y="8"/>
                  </a:lnTo>
                  <a:lnTo>
                    <a:pt x="1826" y="8"/>
                  </a:lnTo>
                  <a:lnTo>
                    <a:pt x="1828" y="8"/>
                  </a:lnTo>
                  <a:lnTo>
                    <a:pt x="1828" y="8"/>
                  </a:lnTo>
                  <a:lnTo>
                    <a:pt x="1832" y="8"/>
                  </a:lnTo>
                  <a:lnTo>
                    <a:pt x="1832" y="8"/>
                  </a:lnTo>
                  <a:lnTo>
                    <a:pt x="1836" y="6"/>
                  </a:lnTo>
                  <a:lnTo>
                    <a:pt x="1836" y="6"/>
                  </a:lnTo>
                  <a:lnTo>
                    <a:pt x="1838" y="6"/>
                  </a:lnTo>
                  <a:lnTo>
                    <a:pt x="1838" y="6"/>
                  </a:lnTo>
                  <a:lnTo>
                    <a:pt x="1840" y="6"/>
                  </a:lnTo>
                  <a:lnTo>
                    <a:pt x="1840" y="6"/>
                  </a:lnTo>
                  <a:lnTo>
                    <a:pt x="1842" y="6"/>
                  </a:lnTo>
                  <a:lnTo>
                    <a:pt x="1842" y="6"/>
                  </a:lnTo>
                  <a:lnTo>
                    <a:pt x="1842" y="6"/>
                  </a:lnTo>
                  <a:lnTo>
                    <a:pt x="1842" y="6"/>
                  </a:lnTo>
                  <a:lnTo>
                    <a:pt x="1842" y="6"/>
                  </a:lnTo>
                  <a:lnTo>
                    <a:pt x="1842" y="6"/>
                  </a:lnTo>
                  <a:lnTo>
                    <a:pt x="1844" y="6"/>
                  </a:lnTo>
                  <a:lnTo>
                    <a:pt x="1844" y="6"/>
                  </a:lnTo>
                  <a:lnTo>
                    <a:pt x="1846" y="6"/>
                  </a:lnTo>
                  <a:lnTo>
                    <a:pt x="1846" y="6"/>
                  </a:lnTo>
                  <a:lnTo>
                    <a:pt x="1848" y="6"/>
                  </a:lnTo>
                  <a:lnTo>
                    <a:pt x="1848" y="6"/>
                  </a:lnTo>
                  <a:lnTo>
                    <a:pt x="1850" y="6"/>
                  </a:lnTo>
                  <a:lnTo>
                    <a:pt x="1850" y="6"/>
                  </a:lnTo>
                  <a:lnTo>
                    <a:pt x="1850" y="6"/>
                  </a:lnTo>
                  <a:lnTo>
                    <a:pt x="1850" y="6"/>
                  </a:lnTo>
                  <a:lnTo>
                    <a:pt x="1852" y="6"/>
                  </a:lnTo>
                  <a:lnTo>
                    <a:pt x="1852" y="6"/>
                  </a:lnTo>
                  <a:lnTo>
                    <a:pt x="1854" y="6"/>
                  </a:lnTo>
                  <a:lnTo>
                    <a:pt x="1854" y="6"/>
                  </a:lnTo>
                  <a:lnTo>
                    <a:pt x="1858" y="6"/>
                  </a:lnTo>
                  <a:lnTo>
                    <a:pt x="1858" y="6"/>
                  </a:lnTo>
                  <a:lnTo>
                    <a:pt x="1860" y="6"/>
                  </a:lnTo>
                  <a:lnTo>
                    <a:pt x="1864" y="6"/>
                  </a:lnTo>
                  <a:lnTo>
                    <a:pt x="1864" y="6"/>
                  </a:lnTo>
                  <a:lnTo>
                    <a:pt x="1864" y="6"/>
                  </a:lnTo>
                  <a:lnTo>
                    <a:pt x="1864" y="6"/>
                  </a:lnTo>
                  <a:lnTo>
                    <a:pt x="1864" y="6"/>
                  </a:lnTo>
                  <a:lnTo>
                    <a:pt x="1864" y="6"/>
                  </a:lnTo>
                  <a:lnTo>
                    <a:pt x="1866" y="6"/>
                  </a:lnTo>
                  <a:lnTo>
                    <a:pt x="1866" y="6"/>
                  </a:lnTo>
                  <a:lnTo>
                    <a:pt x="1872" y="6"/>
                  </a:lnTo>
                  <a:lnTo>
                    <a:pt x="1872" y="6"/>
                  </a:lnTo>
                  <a:lnTo>
                    <a:pt x="1880" y="6"/>
                  </a:lnTo>
                  <a:lnTo>
                    <a:pt x="1880" y="6"/>
                  </a:lnTo>
                  <a:lnTo>
                    <a:pt x="1882" y="6"/>
                  </a:lnTo>
                  <a:lnTo>
                    <a:pt x="1882" y="6"/>
                  </a:lnTo>
                  <a:lnTo>
                    <a:pt x="1888" y="6"/>
                  </a:lnTo>
                  <a:lnTo>
                    <a:pt x="1888" y="6"/>
                  </a:lnTo>
                  <a:lnTo>
                    <a:pt x="1892" y="6"/>
                  </a:lnTo>
                  <a:lnTo>
                    <a:pt x="1892" y="6"/>
                  </a:lnTo>
                  <a:lnTo>
                    <a:pt x="1896" y="6"/>
                  </a:lnTo>
                  <a:lnTo>
                    <a:pt x="1896" y="6"/>
                  </a:lnTo>
                  <a:lnTo>
                    <a:pt x="1898" y="6"/>
                  </a:lnTo>
                  <a:lnTo>
                    <a:pt x="1898" y="6"/>
                  </a:lnTo>
                  <a:lnTo>
                    <a:pt x="1902" y="4"/>
                  </a:lnTo>
                  <a:lnTo>
                    <a:pt x="1902" y="4"/>
                  </a:lnTo>
                  <a:lnTo>
                    <a:pt x="1906" y="6"/>
                  </a:lnTo>
                  <a:lnTo>
                    <a:pt x="1906" y="6"/>
                  </a:lnTo>
                  <a:lnTo>
                    <a:pt x="1914" y="4"/>
                  </a:lnTo>
                  <a:lnTo>
                    <a:pt x="1914" y="4"/>
                  </a:lnTo>
                  <a:lnTo>
                    <a:pt x="1916" y="6"/>
                  </a:lnTo>
                  <a:lnTo>
                    <a:pt x="1916" y="6"/>
                  </a:lnTo>
                  <a:lnTo>
                    <a:pt x="1916" y="6"/>
                  </a:lnTo>
                  <a:lnTo>
                    <a:pt x="1916" y="6"/>
                  </a:lnTo>
                  <a:lnTo>
                    <a:pt x="1916" y="6"/>
                  </a:lnTo>
                  <a:lnTo>
                    <a:pt x="1916" y="6"/>
                  </a:lnTo>
                  <a:lnTo>
                    <a:pt x="1918" y="8"/>
                  </a:lnTo>
                  <a:lnTo>
                    <a:pt x="1918" y="8"/>
                  </a:lnTo>
                  <a:lnTo>
                    <a:pt x="1922" y="8"/>
                  </a:lnTo>
                  <a:lnTo>
                    <a:pt x="1926" y="8"/>
                  </a:lnTo>
                  <a:lnTo>
                    <a:pt x="1926" y="8"/>
                  </a:lnTo>
                  <a:lnTo>
                    <a:pt x="1928" y="10"/>
                  </a:lnTo>
                  <a:lnTo>
                    <a:pt x="1928" y="10"/>
                  </a:lnTo>
                  <a:lnTo>
                    <a:pt x="1934" y="8"/>
                  </a:lnTo>
                  <a:lnTo>
                    <a:pt x="1934" y="8"/>
                  </a:lnTo>
                  <a:lnTo>
                    <a:pt x="1944" y="6"/>
                  </a:lnTo>
                  <a:lnTo>
                    <a:pt x="1944" y="6"/>
                  </a:lnTo>
                  <a:lnTo>
                    <a:pt x="1946" y="6"/>
                  </a:lnTo>
                  <a:lnTo>
                    <a:pt x="1946" y="6"/>
                  </a:lnTo>
                  <a:lnTo>
                    <a:pt x="1948" y="4"/>
                  </a:lnTo>
                  <a:lnTo>
                    <a:pt x="1948" y="4"/>
                  </a:lnTo>
                  <a:lnTo>
                    <a:pt x="1950" y="4"/>
                  </a:lnTo>
                  <a:lnTo>
                    <a:pt x="1950" y="4"/>
                  </a:lnTo>
                  <a:lnTo>
                    <a:pt x="1950" y="6"/>
                  </a:lnTo>
                  <a:lnTo>
                    <a:pt x="1950" y="6"/>
                  </a:lnTo>
                  <a:lnTo>
                    <a:pt x="1954" y="6"/>
                  </a:lnTo>
                  <a:lnTo>
                    <a:pt x="1954" y="6"/>
                  </a:lnTo>
                  <a:lnTo>
                    <a:pt x="1960" y="6"/>
                  </a:lnTo>
                  <a:lnTo>
                    <a:pt x="1960" y="6"/>
                  </a:lnTo>
                  <a:lnTo>
                    <a:pt x="1960" y="4"/>
                  </a:lnTo>
                  <a:lnTo>
                    <a:pt x="1960" y="4"/>
                  </a:lnTo>
                  <a:lnTo>
                    <a:pt x="1962" y="4"/>
                  </a:lnTo>
                  <a:lnTo>
                    <a:pt x="1962" y="4"/>
                  </a:lnTo>
                  <a:lnTo>
                    <a:pt x="1968" y="6"/>
                  </a:lnTo>
                  <a:lnTo>
                    <a:pt x="1968" y="6"/>
                  </a:lnTo>
                  <a:lnTo>
                    <a:pt x="1970" y="6"/>
                  </a:lnTo>
                  <a:lnTo>
                    <a:pt x="1970" y="6"/>
                  </a:lnTo>
                  <a:lnTo>
                    <a:pt x="1972" y="6"/>
                  </a:lnTo>
                  <a:lnTo>
                    <a:pt x="1972" y="6"/>
                  </a:lnTo>
                  <a:lnTo>
                    <a:pt x="1974" y="6"/>
                  </a:lnTo>
                  <a:lnTo>
                    <a:pt x="1974" y="6"/>
                  </a:lnTo>
                  <a:lnTo>
                    <a:pt x="1974" y="6"/>
                  </a:lnTo>
                  <a:lnTo>
                    <a:pt x="1974" y="6"/>
                  </a:lnTo>
                  <a:lnTo>
                    <a:pt x="1976" y="6"/>
                  </a:lnTo>
                  <a:lnTo>
                    <a:pt x="1976" y="6"/>
                  </a:lnTo>
                  <a:lnTo>
                    <a:pt x="1978" y="8"/>
                  </a:lnTo>
                  <a:lnTo>
                    <a:pt x="1978" y="8"/>
                  </a:lnTo>
                  <a:lnTo>
                    <a:pt x="1978" y="6"/>
                  </a:lnTo>
                  <a:lnTo>
                    <a:pt x="1978" y="6"/>
                  </a:lnTo>
                  <a:lnTo>
                    <a:pt x="1982" y="6"/>
                  </a:lnTo>
                  <a:lnTo>
                    <a:pt x="1982" y="6"/>
                  </a:lnTo>
                  <a:lnTo>
                    <a:pt x="1986" y="8"/>
                  </a:lnTo>
                  <a:lnTo>
                    <a:pt x="1986" y="8"/>
                  </a:lnTo>
                  <a:lnTo>
                    <a:pt x="1994" y="8"/>
                  </a:lnTo>
                  <a:lnTo>
                    <a:pt x="1994" y="8"/>
                  </a:lnTo>
                  <a:lnTo>
                    <a:pt x="1996" y="6"/>
                  </a:lnTo>
                  <a:lnTo>
                    <a:pt x="1996" y="6"/>
                  </a:lnTo>
                  <a:lnTo>
                    <a:pt x="2000" y="6"/>
                  </a:lnTo>
                  <a:lnTo>
                    <a:pt x="2000" y="6"/>
                  </a:lnTo>
                  <a:lnTo>
                    <a:pt x="2002" y="4"/>
                  </a:lnTo>
                  <a:lnTo>
                    <a:pt x="2002" y="4"/>
                  </a:lnTo>
                  <a:lnTo>
                    <a:pt x="2010" y="4"/>
                  </a:lnTo>
                  <a:lnTo>
                    <a:pt x="2010" y="4"/>
                  </a:lnTo>
                  <a:lnTo>
                    <a:pt x="2012" y="4"/>
                  </a:lnTo>
                  <a:lnTo>
                    <a:pt x="2012" y="4"/>
                  </a:lnTo>
                  <a:lnTo>
                    <a:pt x="2014" y="4"/>
                  </a:lnTo>
                  <a:lnTo>
                    <a:pt x="2014" y="4"/>
                  </a:lnTo>
                  <a:lnTo>
                    <a:pt x="2016" y="4"/>
                  </a:lnTo>
                  <a:lnTo>
                    <a:pt x="2016" y="4"/>
                  </a:lnTo>
                  <a:lnTo>
                    <a:pt x="2018" y="4"/>
                  </a:lnTo>
                  <a:lnTo>
                    <a:pt x="2018" y="4"/>
                  </a:lnTo>
                  <a:lnTo>
                    <a:pt x="2032" y="4"/>
                  </a:lnTo>
                  <a:lnTo>
                    <a:pt x="2032" y="4"/>
                  </a:lnTo>
                  <a:lnTo>
                    <a:pt x="2040" y="4"/>
                  </a:lnTo>
                  <a:lnTo>
                    <a:pt x="2040" y="4"/>
                  </a:lnTo>
                  <a:lnTo>
                    <a:pt x="2050" y="4"/>
                  </a:lnTo>
                  <a:lnTo>
                    <a:pt x="2050" y="4"/>
                  </a:lnTo>
                  <a:lnTo>
                    <a:pt x="2052" y="4"/>
                  </a:lnTo>
                  <a:lnTo>
                    <a:pt x="2052" y="4"/>
                  </a:lnTo>
                  <a:lnTo>
                    <a:pt x="2054" y="4"/>
                  </a:lnTo>
                  <a:lnTo>
                    <a:pt x="2054" y="4"/>
                  </a:lnTo>
                  <a:lnTo>
                    <a:pt x="2058" y="4"/>
                  </a:lnTo>
                  <a:lnTo>
                    <a:pt x="2058" y="4"/>
                  </a:lnTo>
                  <a:lnTo>
                    <a:pt x="2060" y="4"/>
                  </a:lnTo>
                  <a:lnTo>
                    <a:pt x="2060" y="4"/>
                  </a:lnTo>
                  <a:lnTo>
                    <a:pt x="2066" y="4"/>
                  </a:lnTo>
                  <a:lnTo>
                    <a:pt x="2066" y="4"/>
                  </a:lnTo>
                  <a:lnTo>
                    <a:pt x="2070" y="4"/>
                  </a:lnTo>
                  <a:lnTo>
                    <a:pt x="2070" y="4"/>
                  </a:lnTo>
                  <a:lnTo>
                    <a:pt x="2072" y="4"/>
                  </a:lnTo>
                  <a:lnTo>
                    <a:pt x="2072" y="4"/>
                  </a:lnTo>
                  <a:lnTo>
                    <a:pt x="2074" y="6"/>
                  </a:lnTo>
                  <a:lnTo>
                    <a:pt x="2074" y="6"/>
                  </a:lnTo>
                  <a:lnTo>
                    <a:pt x="2080" y="4"/>
                  </a:lnTo>
                  <a:lnTo>
                    <a:pt x="2080" y="4"/>
                  </a:lnTo>
                  <a:lnTo>
                    <a:pt x="2086" y="4"/>
                  </a:lnTo>
                  <a:lnTo>
                    <a:pt x="2086" y="4"/>
                  </a:lnTo>
                  <a:lnTo>
                    <a:pt x="2088" y="4"/>
                  </a:lnTo>
                  <a:lnTo>
                    <a:pt x="2088" y="4"/>
                  </a:lnTo>
                  <a:lnTo>
                    <a:pt x="2092" y="4"/>
                  </a:lnTo>
                  <a:lnTo>
                    <a:pt x="2092" y="4"/>
                  </a:lnTo>
                  <a:lnTo>
                    <a:pt x="2096" y="4"/>
                  </a:lnTo>
                  <a:lnTo>
                    <a:pt x="2096" y="4"/>
                  </a:lnTo>
                  <a:lnTo>
                    <a:pt x="2098" y="4"/>
                  </a:lnTo>
                  <a:lnTo>
                    <a:pt x="2098" y="4"/>
                  </a:lnTo>
                  <a:lnTo>
                    <a:pt x="2106" y="4"/>
                  </a:lnTo>
                  <a:lnTo>
                    <a:pt x="2106" y="4"/>
                  </a:lnTo>
                  <a:lnTo>
                    <a:pt x="2108" y="4"/>
                  </a:lnTo>
                  <a:lnTo>
                    <a:pt x="2108" y="4"/>
                  </a:lnTo>
                  <a:lnTo>
                    <a:pt x="2114" y="4"/>
                  </a:lnTo>
                  <a:lnTo>
                    <a:pt x="2114" y="4"/>
                  </a:lnTo>
                  <a:lnTo>
                    <a:pt x="2116" y="4"/>
                  </a:lnTo>
                  <a:lnTo>
                    <a:pt x="2116" y="4"/>
                  </a:lnTo>
                  <a:lnTo>
                    <a:pt x="2118" y="4"/>
                  </a:lnTo>
                  <a:lnTo>
                    <a:pt x="2118" y="4"/>
                  </a:lnTo>
                  <a:lnTo>
                    <a:pt x="2124" y="4"/>
                  </a:lnTo>
                  <a:lnTo>
                    <a:pt x="2124" y="4"/>
                  </a:lnTo>
                  <a:lnTo>
                    <a:pt x="2132" y="4"/>
                  </a:lnTo>
                  <a:lnTo>
                    <a:pt x="2132" y="4"/>
                  </a:lnTo>
                  <a:lnTo>
                    <a:pt x="2134" y="4"/>
                  </a:lnTo>
                  <a:lnTo>
                    <a:pt x="2134" y="4"/>
                  </a:lnTo>
                  <a:lnTo>
                    <a:pt x="2134" y="4"/>
                  </a:lnTo>
                  <a:lnTo>
                    <a:pt x="2134" y="4"/>
                  </a:lnTo>
                  <a:lnTo>
                    <a:pt x="2134" y="4"/>
                  </a:lnTo>
                  <a:lnTo>
                    <a:pt x="2134" y="4"/>
                  </a:lnTo>
                  <a:lnTo>
                    <a:pt x="2136" y="4"/>
                  </a:lnTo>
                  <a:lnTo>
                    <a:pt x="2136" y="4"/>
                  </a:lnTo>
                  <a:lnTo>
                    <a:pt x="2136" y="4"/>
                  </a:lnTo>
                  <a:lnTo>
                    <a:pt x="2136" y="4"/>
                  </a:lnTo>
                  <a:lnTo>
                    <a:pt x="2138" y="4"/>
                  </a:lnTo>
                  <a:lnTo>
                    <a:pt x="2138" y="4"/>
                  </a:lnTo>
                  <a:lnTo>
                    <a:pt x="2144" y="4"/>
                  </a:lnTo>
                  <a:lnTo>
                    <a:pt x="2144" y="4"/>
                  </a:lnTo>
                  <a:lnTo>
                    <a:pt x="2146" y="4"/>
                  </a:lnTo>
                  <a:lnTo>
                    <a:pt x="2146" y="4"/>
                  </a:lnTo>
                  <a:lnTo>
                    <a:pt x="2150" y="4"/>
                  </a:lnTo>
                  <a:lnTo>
                    <a:pt x="2150" y="4"/>
                  </a:lnTo>
                  <a:lnTo>
                    <a:pt x="2154" y="4"/>
                  </a:lnTo>
                  <a:lnTo>
                    <a:pt x="2154" y="4"/>
                  </a:lnTo>
                  <a:lnTo>
                    <a:pt x="2156" y="4"/>
                  </a:lnTo>
                  <a:lnTo>
                    <a:pt x="2156" y="4"/>
                  </a:lnTo>
                  <a:lnTo>
                    <a:pt x="2160" y="4"/>
                  </a:lnTo>
                  <a:lnTo>
                    <a:pt x="2160" y="4"/>
                  </a:lnTo>
                  <a:lnTo>
                    <a:pt x="2164" y="4"/>
                  </a:lnTo>
                  <a:lnTo>
                    <a:pt x="2164" y="4"/>
                  </a:lnTo>
                  <a:lnTo>
                    <a:pt x="2168" y="4"/>
                  </a:lnTo>
                  <a:lnTo>
                    <a:pt x="2168" y="4"/>
                  </a:lnTo>
                  <a:lnTo>
                    <a:pt x="2168" y="4"/>
                  </a:lnTo>
                  <a:lnTo>
                    <a:pt x="2168" y="4"/>
                  </a:lnTo>
                  <a:lnTo>
                    <a:pt x="2172" y="4"/>
                  </a:lnTo>
                  <a:lnTo>
                    <a:pt x="2172" y="4"/>
                  </a:lnTo>
                  <a:lnTo>
                    <a:pt x="2178" y="4"/>
                  </a:lnTo>
                  <a:lnTo>
                    <a:pt x="2178" y="4"/>
                  </a:lnTo>
                  <a:lnTo>
                    <a:pt x="2182" y="4"/>
                  </a:lnTo>
                  <a:lnTo>
                    <a:pt x="2182" y="4"/>
                  </a:lnTo>
                  <a:lnTo>
                    <a:pt x="2184" y="4"/>
                  </a:lnTo>
                  <a:lnTo>
                    <a:pt x="2184" y="4"/>
                  </a:lnTo>
                  <a:lnTo>
                    <a:pt x="2184" y="4"/>
                  </a:lnTo>
                  <a:lnTo>
                    <a:pt x="2184" y="4"/>
                  </a:lnTo>
                  <a:lnTo>
                    <a:pt x="2186" y="4"/>
                  </a:lnTo>
                  <a:lnTo>
                    <a:pt x="2186" y="4"/>
                  </a:lnTo>
                  <a:lnTo>
                    <a:pt x="2186" y="4"/>
                  </a:lnTo>
                  <a:lnTo>
                    <a:pt x="2186" y="4"/>
                  </a:lnTo>
                  <a:lnTo>
                    <a:pt x="2186" y="4"/>
                  </a:lnTo>
                  <a:lnTo>
                    <a:pt x="2186" y="4"/>
                  </a:lnTo>
                  <a:lnTo>
                    <a:pt x="2188" y="4"/>
                  </a:lnTo>
                  <a:lnTo>
                    <a:pt x="2188" y="4"/>
                  </a:lnTo>
                  <a:lnTo>
                    <a:pt x="2190" y="2"/>
                  </a:lnTo>
                  <a:lnTo>
                    <a:pt x="2190" y="2"/>
                  </a:lnTo>
                  <a:lnTo>
                    <a:pt x="2196" y="2"/>
                  </a:lnTo>
                  <a:lnTo>
                    <a:pt x="2196" y="2"/>
                  </a:lnTo>
                  <a:lnTo>
                    <a:pt x="2202" y="4"/>
                  </a:lnTo>
                  <a:lnTo>
                    <a:pt x="2202" y="4"/>
                  </a:lnTo>
                  <a:lnTo>
                    <a:pt x="2202" y="4"/>
                  </a:lnTo>
                  <a:lnTo>
                    <a:pt x="2202" y="4"/>
                  </a:lnTo>
                  <a:lnTo>
                    <a:pt x="2206" y="4"/>
                  </a:lnTo>
                  <a:lnTo>
                    <a:pt x="2206" y="4"/>
                  </a:lnTo>
                  <a:lnTo>
                    <a:pt x="2210" y="4"/>
                  </a:lnTo>
                  <a:lnTo>
                    <a:pt x="2210" y="4"/>
                  </a:lnTo>
                  <a:lnTo>
                    <a:pt x="2216" y="2"/>
                  </a:lnTo>
                  <a:lnTo>
                    <a:pt x="2216" y="2"/>
                  </a:lnTo>
                  <a:lnTo>
                    <a:pt x="2224" y="4"/>
                  </a:lnTo>
                  <a:lnTo>
                    <a:pt x="2224" y="4"/>
                  </a:lnTo>
                  <a:lnTo>
                    <a:pt x="2226" y="2"/>
                  </a:lnTo>
                  <a:lnTo>
                    <a:pt x="2230" y="4"/>
                  </a:lnTo>
                  <a:lnTo>
                    <a:pt x="2230" y="4"/>
                  </a:lnTo>
                  <a:lnTo>
                    <a:pt x="2232" y="2"/>
                  </a:lnTo>
                  <a:lnTo>
                    <a:pt x="2232" y="2"/>
                  </a:lnTo>
                  <a:lnTo>
                    <a:pt x="2234" y="2"/>
                  </a:lnTo>
                  <a:lnTo>
                    <a:pt x="2234" y="2"/>
                  </a:lnTo>
                  <a:lnTo>
                    <a:pt x="2236" y="2"/>
                  </a:lnTo>
                  <a:lnTo>
                    <a:pt x="2236" y="2"/>
                  </a:lnTo>
                  <a:lnTo>
                    <a:pt x="2240" y="2"/>
                  </a:lnTo>
                  <a:lnTo>
                    <a:pt x="2240" y="2"/>
                  </a:lnTo>
                  <a:lnTo>
                    <a:pt x="2248" y="4"/>
                  </a:lnTo>
                  <a:lnTo>
                    <a:pt x="2248" y="4"/>
                  </a:lnTo>
                  <a:lnTo>
                    <a:pt x="2252" y="2"/>
                  </a:lnTo>
                  <a:lnTo>
                    <a:pt x="2252" y="2"/>
                  </a:lnTo>
                  <a:lnTo>
                    <a:pt x="2256" y="4"/>
                  </a:lnTo>
                  <a:lnTo>
                    <a:pt x="2256" y="4"/>
                  </a:lnTo>
                  <a:lnTo>
                    <a:pt x="2256" y="4"/>
                  </a:lnTo>
                  <a:lnTo>
                    <a:pt x="2256" y="4"/>
                  </a:lnTo>
                  <a:lnTo>
                    <a:pt x="2256" y="4"/>
                  </a:lnTo>
                  <a:lnTo>
                    <a:pt x="2256" y="4"/>
                  </a:lnTo>
                  <a:lnTo>
                    <a:pt x="2258" y="4"/>
                  </a:lnTo>
                  <a:lnTo>
                    <a:pt x="2258" y="4"/>
                  </a:lnTo>
                  <a:lnTo>
                    <a:pt x="2258" y="4"/>
                  </a:lnTo>
                  <a:lnTo>
                    <a:pt x="2258" y="4"/>
                  </a:lnTo>
                  <a:lnTo>
                    <a:pt x="2262" y="2"/>
                  </a:lnTo>
                  <a:lnTo>
                    <a:pt x="2262" y="2"/>
                  </a:lnTo>
                  <a:lnTo>
                    <a:pt x="2266" y="4"/>
                  </a:lnTo>
                  <a:lnTo>
                    <a:pt x="2266" y="4"/>
                  </a:lnTo>
                  <a:lnTo>
                    <a:pt x="2270" y="4"/>
                  </a:lnTo>
                  <a:lnTo>
                    <a:pt x="2270" y="4"/>
                  </a:lnTo>
                  <a:lnTo>
                    <a:pt x="2270" y="4"/>
                  </a:lnTo>
                  <a:lnTo>
                    <a:pt x="2270" y="4"/>
                  </a:lnTo>
                  <a:lnTo>
                    <a:pt x="2274" y="4"/>
                  </a:lnTo>
                  <a:lnTo>
                    <a:pt x="2274" y="4"/>
                  </a:lnTo>
                  <a:lnTo>
                    <a:pt x="2274" y="4"/>
                  </a:lnTo>
                  <a:lnTo>
                    <a:pt x="2274" y="4"/>
                  </a:lnTo>
                  <a:lnTo>
                    <a:pt x="2282" y="4"/>
                  </a:lnTo>
                  <a:lnTo>
                    <a:pt x="2282" y="4"/>
                  </a:lnTo>
                  <a:lnTo>
                    <a:pt x="2286" y="4"/>
                  </a:lnTo>
                  <a:lnTo>
                    <a:pt x="2286" y="4"/>
                  </a:lnTo>
                  <a:lnTo>
                    <a:pt x="2288" y="4"/>
                  </a:lnTo>
                  <a:lnTo>
                    <a:pt x="2288" y="4"/>
                  </a:lnTo>
                  <a:lnTo>
                    <a:pt x="2288" y="4"/>
                  </a:lnTo>
                  <a:lnTo>
                    <a:pt x="2288" y="4"/>
                  </a:lnTo>
                  <a:lnTo>
                    <a:pt x="2290" y="4"/>
                  </a:lnTo>
                  <a:lnTo>
                    <a:pt x="2290" y="4"/>
                  </a:lnTo>
                  <a:lnTo>
                    <a:pt x="2292" y="2"/>
                  </a:lnTo>
                  <a:lnTo>
                    <a:pt x="2296" y="2"/>
                  </a:lnTo>
                  <a:lnTo>
                    <a:pt x="2296" y="2"/>
                  </a:lnTo>
                  <a:lnTo>
                    <a:pt x="2298" y="2"/>
                  </a:lnTo>
                  <a:lnTo>
                    <a:pt x="2298" y="2"/>
                  </a:lnTo>
                  <a:lnTo>
                    <a:pt x="2304" y="2"/>
                  </a:lnTo>
                  <a:lnTo>
                    <a:pt x="2304" y="2"/>
                  </a:lnTo>
                  <a:lnTo>
                    <a:pt x="2306" y="2"/>
                  </a:lnTo>
                  <a:lnTo>
                    <a:pt x="2306" y="2"/>
                  </a:lnTo>
                  <a:lnTo>
                    <a:pt x="2310" y="2"/>
                  </a:lnTo>
                  <a:lnTo>
                    <a:pt x="2310" y="2"/>
                  </a:lnTo>
                  <a:lnTo>
                    <a:pt x="2310" y="2"/>
                  </a:lnTo>
                  <a:lnTo>
                    <a:pt x="2310" y="2"/>
                  </a:lnTo>
                  <a:lnTo>
                    <a:pt x="2316" y="2"/>
                  </a:lnTo>
                  <a:lnTo>
                    <a:pt x="2316" y="2"/>
                  </a:lnTo>
                  <a:lnTo>
                    <a:pt x="2318" y="2"/>
                  </a:lnTo>
                  <a:lnTo>
                    <a:pt x="2318" y="2"/>
                  </a:lnTo>
                  <a:lnTo>
                    <a:pt x="2322" y="2"/>
                  </a:lnTo>
                  <a:lnTo>
                    <a:pt x="2322" y="2"/>
                  </a:lnTo>
                  <a:lnTo>
                    <a:pt x="2328" y="2"/>
                  </a:lnTo>
                  <a:lnTo>
                    <a:pt x="2328" y="2"/>
                  </a:lnTo>
                  <a:lnTo>
                    <a:pt x="2330" y="2"/>
                  </a:lnTo>
                  <a:lnTo>
                    <a:pt x="2330" y="2"/>
                  </a:lnTo>
                  <a:lnTo>
                    <a:pt x="2334" y="4"/>
                  </a:lnTo>
                  <a:lnTo>
                    <a:pt x="2334" y="4"/>
                  </a:lnTo>
                  <a:lnTo>
                    <a:pt x="2338" y="2"/>
                  </a:lnTo>
                  <a:lnTo>
                    <a:pt x="2338" y="2"/>
                  </a:lnTo>
                  <a:lnTo>
                    <a:pt x="2344" y="2"/>
                  </a:lnTo>
                  <a:lnTo>
                    <a:pt x="2344" y="2"/>
                  </a:lnTo>
                  <a:lnTo>
                    <a:pt x="2348" y="2"/>
                  </a:lnTo>
                  <a:lnTo>
                    <a:pt x="2348" y="2"/>
                  </a:lnTo>
                  <a:lnTo>
                    <a:pt x="2348" y="2"/>
                  </a:lnTo>
                  <a:lnTo>
                    <a:pt x="2348" y="2"/>
                  </a:lnTo>
                  <a:lnTo>
                    <a:pt x="2350" y="2"/>
                  </a:lnTo>
                  <a:lnTo>
                    <a:pt x="2350" y="2"/>
                  </a:lnTo>
                  <a:lnTo>
                    <a:pt x="2350" y="2"/>
                  </a:lnTo>
                  <a:lnTo>
                    <a:pt x="2350" y="2"/>
                  </a:lnTo>
                  <a:lnTo>
                    <a:pt x="2352" y="2"/>
                  </a:lnTo>
                  <a:lnTo>
                    <a:pt x="2352" y="2"/>
                  </a:lnTo>
                  <a:lnTo>
                    <a:pt x="2352" y="2"/>
                  </a:lnTo>
                  <a:lnTo>
                    <a:pt x="2352" y="2"/>
                  </a:lnTo>
                  <a:lnTo>
                    <a:pt x="2354" y="2"/>
                  </a:lnTo>
                  <a:lnTo>
                    <a:pt x="2354" y="2"/>
                  </a:lnTo>
                  <a:lnTo>
                    <a:pt x="2354" y="2"/>
                  </a:lnTo>
                  <a:lnTo>
                    <a:pt x="2354" y="2"/>
                  </a:lnTo>
                  <a:lnTo>
                    <a:pt x="2364" y="2"/>
                  </a:lnTo>
                  <a:lnTo>
                    <a:pt x="2364" y="2"/>
                  </a:lnTo>
                  <a:lnTo>
                    <a:pt x="2366" y="4"/>
                  </a:lnTo>
                  <a:lnTo>
                    <a:pt x="2366" y="4"/>
                  </a:lnTo>
                  <a:lnTo>
                    <a:pt x="2368" y="4"/>
                  </a:lnTo>
                  <a:lnTo>
                    <a:pt x="2368" y="4"/>
                  </a:lnTo>
                  <a:lnTo>
                    <a:pt x="2370" y="4"/>
                  </a:lnTo>
                  <a:lnTo>
                    <a:pt x="2370" y="4"/>
                  </a:lnTo>
                  <a:lnTo>
                    <a:pt x="2374" y="2"/>
                  </a:lnTo>
                  <a:lnTo>
                    <a:pt x="2374" y="2"/>
                  </a:lnTo>
                  <a:lnTo>
                    <a:pt x="2378" y="2"/>
                  </a:lnTo>
                  <a:lnTo>
                    <a:pt x="2378" y="2"/>
                  </a:lnTo>
                  <a:lnTo>
                    <a:pt x="2380" y="2"/>
                  </a:lnTo>
                  <a:lnTo>
                    <a:pt x="2384" y="2"/>
                  </a:lnTo>
                  <a:lnTo>
                    <a:pt x="2384" y="2"/>
                  </a:lnTo>
                  <a:lnTo>
                    <a:pt x="2388" y="2"/>
                  </a:lnTo>
                  <a:lnTo>
                    <a:pt x="2390" y="2"/>
                  </a:lnTo>
                  <a:lnTo>
                    <a:pt x="2390" y="2"/>
                  </a:lnTo>
                  <a:lnTo>
                    <a:pt x="2398" y="2"/>
                  </a:lnTo>
                  <a:lnTo>
                    <a:pt x="2398" y="2"/>
                  </a:lnTo>
                  <a:lnTo>
                    <a:pt x="2402" y="2"/>
                  </a:lnTo>
                  <a:lnTo>
                    <a:pt x="2402" y="2"/>
                  </a:lnTo>
                  <a:lnTo>
                    <a:pt x="2404" y="2"/>
                  </a:lnTo>
                  <a:lnTo>
                    <a:pt x="2404" y="2"/>
                  </a:lnTo>
                  <a:lnTo>
                    <a:pt x="2406" y="2"/>
                  </a:lnTo>
                  <a:lnTo>
                    <a:pt x="2406" y="2"/>
                  </a:lnTo>
                  <a:lnTo>
                    <a:pt x="2410" y="2"/>
                  </a:lnTo>
                  <a:lnTo>
                    <a:pt x="2410" y="2"/>
                  </a:lnTo>
                  <a:lnTo>
                    <a:pt x="2414" y="4"/>
                  </a:lnTo>
                  <a:lnTo>
                    <a:pt x="2414" y="4"/>
                  </a:lnTo>
                  <a:lnTo>
                    <a:pt x="2414" y="6"/>
                  </a:lnTo>
                  <a:lnTo>
                    <a:pt x="2414" y="6"/>
                  </a:lnTo>
                  <a:lnTo>
                    <a:pt x="2418" y="4"/>
                  </a:lnTo>
                  <a:lnTo>
                    <a:pt x="2418" y="4"/>
                  </a:lnTo>
                  <a:lnTo>
                    <a:pt x="2420" y="6"/>
                  </a:lnTo>
                  <a:lnTo>
                    <a:pt x="2420" y="6"/>
                  </a:lnTo>
                  <a:lnTo>
                    <a:pt x="2420" y="6"/>
                  </a:lnTo>
                  <a:lnTo>
                    <a:pt x="2420" y="6"/>
                  </a:lnTo>
                  <a:lnTo>
                    <a:pt x="2422" y="6"/>
                  </a:lnTo>
                  <a:lnTo>
                    <a:pt x="2422" y="6"/>
                  </a:lnTo>
                  <a:lnTo>
                    <a:pt x="2428" y="6"/>
                  </a:lnTo>
                  <a:lnTo>
                    <a:pt x="2434" y="6"/>
                  </a:lnTo>
                  <a:lnTo>
                    <a:pt x="2434" y="6"/>
                  </a:lnTo>
                  <a:lnTo>
                    <a:pt x="2436" y="6"/>
                  </a:lnTo>
                  <a:lnTo>
                    <a:pt x="2436" y="6"/>
                  </a:lnTo>
                  <a:lnTo>
                    <a:pt x="2442" y="4"/>
                  </a:lnTo>
                  <a:lnTo>
                    <a:pt x="2442" y="4"/>
                  </a:lnTo>
                  <a:lnTo>
                    <a:pt x="2446" y="4"/>
                  </a:lnTo>
                  <a:lnTo>
                    <a:pt x="2446" y="4"/>
                  </a:lnTo>
                  <a:lnTo>
                    <a:pt x="2446" y="4"/>
                  </a:lnTo>
                  <a:lnTo>
                    <a:pt x="2446" y="4"/>
                  </a:lnTo>
                  <a:lnTo>
                    <a:pt x="2448" y="4"/>
                  </a:lnTo>
                  <a:lnTo>
                    <a:pt x="2448" y="4"/>
                  </a:lnTo>
                  <a:lnTo>
                    <a:pt x="2448" y="4"/>
                  </a:lnTo>
                  <a:lnTo>
                    <a:pt x="2448" y="4"/>
                  </a:lnTo>
                  <a:lnTo>
                    <a:pt x="2450" y="4"/>
                  </a:lnTo>
                  <a:lnTo>
                    <a:pt x="2450" y="4"/>
                  </a:lnTo>
                  <a:lnTo>
                    <a:pt x="2452" y="4"/>
                  </a:lnTo>
                  <a:lnTo>
                    <a:pt x="2452" y="4"/>
                  </a:lnTo>
                  <a:lnTo>
                    <a:pt x="2460" y="4"/>
                  </a:lnTo>
                  <a:lnTo>
                    <a:pt x="2460" y="4"/>
                  </a:lnTo>
                  <a:lnTo>
                    <a:pt x="2462" y="6"/>
                  </a:lnTo>
                  <a:lnTo>
                    <a:pt x="2462" y="6"/>
                  </a:lnTo>
                  <a:lnTo>
                    <a:pt x="2462" y="6"/>
                  </a:lnTo>
                  <a:lnTo>
                    <a:pt x="2464" y="8"/>
                  </a:lnTo>
                  <a:lnTo>
                    <a:pt x="2464" y="8"/>
                  </a:lnTo>
                  <a:lnTo>
                    <a:pt x="2468" y="6"/>
                  </a:lnTo>
                  <a:lnTo>
                    <a:pt x="2474" y="4"/>
                  </a:lnTo>
                  <a:lnTo>
                    <a:pt x="2474" y="4"/>
                  </a:lnTo>
                  <a:lnTo>
                    <a:pt x="2476" y="6"/>
                  </a:lnTo>
                  <a:lnTo>
                    <a:pt x="2476" y="6"/>
                  </a:lnTo>
                  <a:lnTo>
                    <a:pt x="2478" y="6"/>
                  </a:lnTo>
                  <a:lnTo>
                    <a:pt x="2478" y="6"/>
                  </a:lnTo>
                  <a:lnTo>
                    <a:pt x="2484" y="6"/>
                  </a:lnTo>
                  <a:lnTo>
                    <a:pt x="2484" y="6"/>
                  </a:lnTo>
                  <a:lnTo>
                    <a:pt x="2486" y="6"/>
                  </a:lnTo>
                  <a:lnTo>
                    <a:pt x="2486" y="6"/>
                  </a:lnTo>
                  <a:lnTo>
                    <a:pt x="2492" y="6"/>
                  </a:lnTo>
                  <a:lnTo>
                    <a:pt x="2492" y="6"/>
                  </a:lnTo>
                  <a:lnTo>
                    <a:pt x="2498" y="6"/>
                  </a:lnTo>
                  <a:lnTo>
                    <a:pt x="2498" y="6"/>
                  </a:lnTo>
                  <a:lnTo>
                    <a:pt x="2498" y="6"/>
                  </a:lnTo>
                  <a:lnTo>
                    <a:pt x="2498" y="6"/>
                  </a:lnTo>
                  <a:lnTo>
                    <a:pt x="2498" y="6"/>
                  </a:lnTo>
                  <a:lnTo>
                    <a:pt x="2498" y="6"/>
                  </a:lnTo>
                  <a:lnTo>
                    <a:pt x="2498" y="6"/>
                  </a:lnTo>
                  <a:lnTo>
                    <a:pt x="2498" y="6"/>
                  </a:lnTo>
                  <a:lnTo>
                    <a:pt x="2498" y="6"/>
                  </a:lnTo>
                  <a:lnTo>
                    <a:pt x="2498" y="6"/>
                  </a:lnTo>
                  <a:lnTo>
                    <a:pt x="2502" y="6"/>
                  </a:lnTo>
                  <a:lnTo>
                    <a:pt x="2502" y="6"/>
                  </a:lnTo>
                  <a:lnTo>
                    <a:pt x="2504" y="6"/>
                  </a:lnTo>
                  <a:lnTo>
                    <a:pt x="2504" y="6"/>
                  </a:lnTo>
                  <a:lnTo>
                    <a:pt x="2506" y="6"/>
                  </a:lnTo>
                  <a:lnTo>
                    <a:pt x="2506" y="6"/>
                  </a:lnTo>
                  <a:lnTo>
                    <a:pt x="2506" y="6"/>
                  </a:lnTo>
                  <a:lnTo>
                    <a:pt x="2506" y="6"/>
                  </a:lnTo>
                  <a:lnTo>
                    <a:pt x="2506" y="4"/>
                  </a:lnTo>
                  <a:lnTo>
                    <a:pt x="2506" y="4"/>
                  </a:lnTo>
                  <a:lnTo>
                    <a:pt x="2518" y="4"/>
                  </a:lnTo>
                  <a:lnTo>
                    <a:pt x="2518" y="4"/>
                  </a:lnTo>
                  <a:lnTo>
                    <a:pt x="2522" y="6"/>
                  </a:lnTo>
                  <a:lnTo>
                    <a:pt x="2522" y="6"/>
                  </a:lnTo>
                  <a:lnTo>
                    <a:pt x="2524" y="6"/>
                  </a:lnTo>
                  <a:lnTo>
                    <a:pt x="2524" y="6"/>
                  </a:lnTo>
                  <a:lnTo>
                    <a:pt x="2526" y="4"/>
                  </a:lnTo>
                  <a:lnTo>
                    <a:pt x="2526" y="4"/>
                  </a:lnTo>
                  <a:lnTo>
                    <a:pt x="2526" y="4"/>
                  </a:lnTo>
                  <a:lnTo>
                    <a:pt x="2526" y="4"/>
                  </a:lnTo>
                  <a:lnTo>
                    <a:pt x="2526" y="4"/>
                  </a:lnTo>
                  <a:lnTo>
                    <a:pt x="2526" y="4"/>
                  </a:lnTo>
                  <a:lnTo>
                    <a:pt x="2528" y="4"/>
                  </a:lnTo>
                  <a:lnTo>
                    <a:pt x="2528" y="4"/>
                  </a:lnTo>
                  <a:lnTo>
                    <a:pt x="2536" y="4"/>
                  </a:lnTo>
                  <a:lnTo>
                    <a:pt x="2536" y="4"/>
                  </a:lnTo>
                  <a:lnTo>
                    <a:pt x="2538" y="4"/>
                  </a:lnTo>
                  <a:lnTo>
                    <a:pt x="2538" y="4"/>
                  </a:lnTo>
                  <a:lnTo>
                    <a:pt x="2540" y="4"/>
                  </a:lnTo>
                  <a:lnTo>
                    <a:pt x="2540" y="4"/>
                  </a:lnTo>
                  <a:lnTo>
                    <a:pt x="2540" y="4"/>
                  </a:lnTo>
                  <a:lnTo>
                    <a:pt x="2540" y="4"/>
                  </a:lnTo>
                  <a:lnTo>
                    <a:pt x="2542" y="4"/>
                  </a:lnTo>
                  <a:lnTo>
                    <a:pt x="2542" y="4"/>
                  </a:lnTo>
                  <a:lnTo>
                    <a:pt x="2542" y="4"/>
                  </a:lnTo>
                  <a:lnTo>
                    <a:pt x="2542" y="4"/>
                  </a:lnTo>
                  <a:lnTo>
                    <a:pt x="2546" y="4"/>
                  </a:lnTo>
                  <a:lnTo>
                    <a:pt x="2546" y="4"/>
                  </a:lnTo>
                  <a:lnTo>
                    <a:pt x="2546" y="4"/>
                  </a:lnTo>
                  <a:lnTo>
                    <a:pt x="2546" y="4"/>
                  </a:lnTo>
                  <a:lnTo>
                    <a:pt x="2552" y="6"/>
                  </a:lnTo>
                  <a:lnTo>
                    <a:pt x="2552" y="6"/>
                  </a:lnTo>
                  <a:lnTo>
                    <a:pt x="2554" y="6"/>
                  </a:lnTo>
                  <a:lnTo>
                    <a:pt x="2554" y="6"/>
                  </a:lnTo>
                  <a:lnTo>
                    <a:pt x="2554" y="6"/>
                  </a:lnTo>
                  <a:lnTo>
                    <a:pt x="2554" y="6"/>
                  </a:lnTo>
                  <a:lnTo>
                    <a:pt x="2556" y="6"/>
                  </a:lnTo>
                  <a:lnTo>
                    <a:pt x="2556" y="6"/>
                  </a:lnTo>
                  <a:lnTo>
                    <a:pt x="2556" y="6"/>
                  </a:lnTo>
                  <a:lnTo>
                    <a:pt x="2556" y="6"/>
                  </a:lnTo>
                  <a:lnTo>
                    <a:pt x="2560" y="6"/>
                  </a:lnTo>
                  <a:lnTo>
                    <a:pt x="2560" y="6"/>
                  </a:lnTo>
                  <a:lnTo>
                    <a:pt x="2562" y="6"/>
                  </a:lnTo>
                  <a:lnTo>
                    <a:pt x="2562" y="6"/>
                  </a:lnTo>
                  <a:lnTo>
                    <a:pt x="2564" y="6"/>
                  </a:lnTo>
                  <a:lnTo>
                    <a:pt x="2564" y="6"/>
                  </a:lnTo>
                  <a:lnTo>
                    <a:pt x="2564" y="6"/>
                  </a:lnTo>
                  <a:lnTo>
                    <a:pt x="2564" y="6"/>
                  </a:lnTo>
                  <a:lnTo>
                    <a:pt x="2564" y="6"/>
                  </a:lnTo>
                  <a:lnTo>
                    <a:pt x="2564" y="6"/>
                  </a:lnTo>
                  <a:lnTo>
                    <a:pt x="2564" y="6"/>
                  </a:lnTo>
                  <a:lnTo>
                    <a:pt x="2564" y="6"/>
                  </a:lnTo>
                  <a:lnTo>
                    <a:pt x="2570" y="4"/>
                  </a:lnTo>
                  <a:lnTo>
                    <a:pt x="2570" y="4"/>
                  </a:lnTo>
                  <a:lnTo>
                    <a:pt x="2574" y="4"/>
                  </a:lnTo>
                  <a:lnTo>
                    <a:pt x="2574" y="4"/>
                  </a:lnTo>
                  <a:lnTo>
                    <a:pt x="2576" y="4"/>
                  </a:lnTo>
                  <a:lnTo>
                    <a:pt x="2576" y="4"/>
                  </a:lnTo>
                  <a:lnTo>
                    <a:pt x="2576" y="4"/>
                  </a:lnTo>
                  <a:lnTo>
                    <a:pt x="2576" y="4"/>
                  </a:lnTo>
                  <a:lnTo>
                    <a:pt x="2576" y="4"/>
                  </a:lnTo>
                  <a:lnTo>
                    <a:pt x="2576" y="4"/>
                  </a:lnTo>
                  <a:lnTo>
                    <a:pt x="2576" y="4"/>
                  </a:lnTo>
                  <a:lnTo>
                    <a:pt x="2576" y="4"/>
                  </a:lnTo>
                  <a:lnTo>
                    <a:pt x="2578" y="4"/>
                  </a:lnTo>
                  <a:lnTo>
                    <a:pt x="2578" y="4"/>
                  </a:lnTo>
                  <a:lnTo>
                    <a:pt x="2580" y="4"/>
                  </a:lnTo>
                  <a:lnTo>
                    <a:pt x="2580" y="4"/>
                  </a:lnTo>
                  <a:lnTo>
                    <a:pt x="2580" y="6"/>
                  </a:lnTo>
                  <a:lnTo>
                    <a:pt x="2580" y="6"/>
                  </a:lnTo>
                  <a:lnTo>
                    <a:pt x="2584" y="6"/>
                  </a:lnTo>
                  <a:lnTo>
                    <a:pt x="2584" y="6"/>
                  </a:lnTo>
                  <a:lnTo>
                    <a:pt x="2590" y="6"/>
                  </a:lnTo>
                  <a:lnTo>
                    <a:pt x="2590" y="6"/>
                  </a:lnTo>
                  <a:lnTo>
                    <a:pt x="2592" y="6"/>
                  </a:lnTo>
                  <a:lnTo>
                    <a:pt x="2592" y="6"/>
                  </a:lnTo>
                  <a:lnTo>
                    <a:pt x="2592" y="6"/>
                  </a:lnTo>
                  <a:lnTo>
                    <a:pt x="2592" y="6"/>
                  </a:lnTo>
                  <a:lnTo>
                    <a:pt x="2594" y="6"/>
                  </a:lnTo>
                  <a:lnTo>
                    <a:pt x="2594" y="6"/>
                  </a:lnTo>
                  <a:lnTo>
                    <a:pt x="2596" y="6"/>
                  </a:lnTo>
                  <a:lnTo>
                    <a:pt x="2596" y="6"/>
                  </a:lnTo>
                  <a:lnTo>
                    <a:pt x="2600" y="6"/>
                  </a:lnTo>
                  <a:lnTo>
                    <a:pt x="2600" y="6"/>
                  </a:lnTo>
                  <a:lnTo>
                    <a:pt x="2608" y="6"/>
                  </a:lnTo>
                  <a:lnTo>
                    <a:pt x="2608" y="6"/>
                  </a:lnTo>
                  <a:lnTo>
                    <a:pt x="2612" y="6"/>
                  </a:lnTo>
                  <a:lnTo>
                    <a:pt x="2612" y="6"/>
                  </a:lnTo>
                  <a:lnTo>
                    <a:pt x="2614" y="6"/>
                  </a:lnTo>
                  <a:lnTo>
                    <a:pt x="2614" y="6"/>
                  </a:lnTo>
                  <a:lnTo>
                    <a:pt x="2614" y="6"/>
                  </a:lnTo>
                  <a:lnTo>
                    <a:pt x="2614" y="6"/>
                  </a:lnTo>
                  <a:lnTo>
                    <a:pt x="2618" y="8"/>
                  </a:lnTo>
                  <a:lnTo>
                    <a:pt x="2618" y="8"/>
                  </a:lnTo>
                  <a:lnTo>
                    <a:pt x="2620" y="8"/>
                  </a:lnTo>
                  <a:lnTo>
                    <a:pt x="2620" y="8"/>
                  </a:lnTo>
                  <a:lnTo>
                    <a:pt x="2626" y="6"/>
                  </a:lnTo>
                  <a:lnTo>
                    <a:pt x="2626" y="6"/>
                  </a:lnTo>
                  <a:lnTo>
                    <a:pt x="2628" y="8"/>
                  </a:lnTo>
                  <a:lnTo>
                    <a:pt x="2628" y="8"/>
                  </a:lnTo>
                  <a:lnTo>
                    <a:pt x="2630" y="8"/>
                  </a:lnTo>
                  <a:lnTo>
                    <a:pt x="2630" y="8"/>
                  </a:lnTo>
                  <a:lnTo>
                    <a:pt x="2632" y="10"/>
                  </a:lnTo>
                  <a:lnTo>
                    <a:pt x="2632" y="10"/>
                  </a:lnTo>
                  <a:lnTo>
                    <a:pt x="2632" y="10"/>
                  </a:lnTo>
                  <a:lnTo>
                    <a:pt x="2636" y="12"/>
                  </a:lnTo>
                  <a:lnTo>
                    <a:pt x="2636" y="12"/>
                  </a:lnTo>
                  <a:lnTo>
                    <a:pt x="2636" y="10"/>
                  </a:lnTo>
                  <a:lnTo>
                    <a:pt x="2636" y="10"/>
                  </a:lnTo>
                  <a:lnTo>
                    <a:pt x="2640" y="8"/>
                  </a:lnTo>
                  <a:lnTo>
                    <a:pt x="2640" y="8"/>
                  </a:lnTo>
                  <a:lnTo>
                    <a:pt x="2640" y="8"/>
                  </a:lnTo>
                  <a:lnTo>
                    <a:pt x="2640" y="8"/>
                  </a:lnTo>
                  <a:lnTo>
                    <a:pt x="2642" y="8"/>
                  </a:lnTo>
                  <a:lnTo>
                    <a:pt x="2642" y="8"/>
                  </a:lnTo>
                  <a:lnTo>
                    <a:pt x="2642" y="8"/>
                  </a:lnTo>
                  <a:lnTo>
                    <a:pt x="2642" y="8"/>
                  </a:lnTo>
                  <a:lnTo>
                    <a:pt x="2644" y="6"/>
                  </a:lnTo>
                  <a:lnTo>
                    <a:pt x="2644" y="6"/>
                  </a:lnTo>
                  <a:lnTo>
                    <a:pt x="2646" y="6"/>
                  </a:lnTo>
                  <a:lnTo>
                    <a:pt x="2646" y="6"/>
                  </a:lnTo>
                  <a:lnTo>
                    <a:pt x="2654" y="6"/>
                  </a:lnTo>
                  <a:lnTo>
                    <a:pt x="2654" y="6"/>
                  </a:lnTo>
                  <a:lnTo>
                    <a:pt x="2654" y="6"/>
                  </a:lnTo>
                  <a:lnTo>
                    <a:pt x="2654" y="6"/>
                  </a:lnTo>
                  <a:lnTo>
                    <a:pt x="2656" y="6"/>
                  </a:lnTo>
                  <a:lnTo>
                    <a:pt x="2656" y="6"/>
                  </a:lnTo>
                  <a:lnTo>
                    <a:pt x="2656" y="6"/>
                  </a:lnTo>
                  <a:lnTo>
                    <a:pt x="2656" y="6"/>
                  </a:lnTo>
                  <a:lnTo>
                    <a:pt x="2658" y="6"/>
                  </a:lnTo>
                  <a:lnTo>
                    <a:pt x="2658" y="6"/>
                  </a:lnTo>
                  <a:lnTo>
                    <a:pt x="2658" y="6"/>
                  </a:lnTo>
                  <a:lnTo>
                    <a:pt x="2658" y="6"/>
                  </a:lnTo>
                  <a:lnTo>
                    <a:pt x="2660" y="6"/>
                  </a:lnTo>
                  <a:lnTo>
                    <a:pt x="2660" y="6"/>
                  </a:lnTo>
                  <a:lnTo>
                    <a:pt x="2662" y="6"/>
                  </a:lnTo>
                  <a:lnTo>
                    <a:pt x="2662" y="6"/>
                  </a:lnTo>
                  <a:lnTo>
                    <a:pt x="2664" y="4"/>
                  </a:lnTo>
                  <a:lnTo>
                    <a:pt x="2664" y="4"/>
                  </a:lnTo>
                  <a:lnTo>
                    <a:pt x="2666" y="4"/>
                  </a:lnTo>
                  <a:lnTo>
                    <a:pt x="2666" y="4"/>
                  </a:lnTo>
                  <a:lnTo>
                    <a:pt x="2666" y="4"/>
                  </a:lnTo>
                  <a:lnTo>
                    <a:pt x="2666" y="4"/>
                  </a:lnTo>
                  <a:lnTo>
                    <a:pt x="2666" y="4"/>
                  </a:lnTo>
                  <a:lnTo>
                    <a:pt x="2666" y="4"/>
                  </a:lnTo>
                  <a:lnTo>
                    <a:pt x="2674" y="4"/>
                  </a:lnTo>
                  <a:lnTo>
                    <a:pt x="2674" y="4"/>
                  </a:lnTo>
                  <a:lnTo>
                    <a:pt x="2678" y="4"/>
                  </a:lnTo>
                  <a:lnTo>
                    <a:pt x="2678" y="4"/>
                  </a:lnTo>
                  <a:lnTo>
                    <a:pt x="2682" y="4"/>
                  </a:lnTo>
                  <a:lnTo>
                    <a:pt x="2682" y="4"/>
                  </a:lnTo>
                  <a:lnTo>
                    <a:pt x="2684" y="4"/>
                  </a:lnTo>
                  <a:lnTo>
                    <a:pt x="2684" y="4"/>
                  </a:lnTo>
                  <a:lnTo>
                    <a:pt x="2684" y="4"/>
                  </a:lnTo>
                  <a:lnTo>
                    <a:pt x="2684" y="4"/>
                  </a:lnTo>
                  <a:lnTo>
                    <a:pt x="2684" y="4"/>
                  </a:lnTo>
                  <a:lnTo>
                    <a:pt x="2684" y="4"/>
                  </a:lnTo>
                  <a:lnTo>
                    <a:pt x="2684" y="4"/>
                  </a:lnTo>
                  <a:lnTo>
                    <a:pt x="2684" y="4"/>
                  </a:lnTo>
                  <a:lnTo>
                    <a:pt x="2684" y="4"/>
                  </a:lnTo>
                  <a:lnTo>
                    <a:pt x="2684" y="4"/>
                  </a:lnTo>
                  <a:lnTo>
                    <a:pt x="2690" y="2"/>
                  </a:lnTo>
                  <a:lnTo>
                    <a:pt x="2690" y="2"/>
                  </a:lnTo>
                  <a:lnTo>
                    <a:pt x="2692" y="4"/>
                  </a:lnTo>
                  <a:lnTo>
                    <a:pt x="2692" y="4"/>
                  </a:lnTo>
                  <a:lnTo>
                    <a:pt x="2698" y="4"/>
                  </a:lnTo>
                  <a:lnTo>
                    <a:pt x="2698" y="4"/>
                  </a:lnTo>
                  <a:lnTo>
                    <a:pt x="2704" y="4"/>
                  </a:lnTo>
                  <a:lnTo>
                    <a:pt x="2704" y="4"/>
                  </a:lnTo>
                  <a:lnTo>
                    <a:pt x="2712" y="2"/>
                  </a:lnTo>
                  <a:lnTo>
                    <a:pt x="2712" y="2"/>
                  </a:lnTo>
                  <a:lnTo>
                    <a:pt x="2714" y="4"/>
                  </a:lnTo>
                  <a:lnTo>
                    <a:pt x="2714" y="4"/>
                  </a:lnTo>
                  <a:lnTo>
                    <a:pt x="2718" y="4"/>
                  </a:lnTo>
                  <a:lnTo>
                    <a:pt x="2718" y="4"/>
                  </a:lnTo>
                  <a:lnTo>
                    <a:pt x="2724" y="4"/>
                  </a:lnTo>
                  <a:lnTo>
                    <a:pt x="2724" y="4"/>
                  </a:lnTo>
                  <a:lnTo>
                    <a:pt x="2728" y="4"/>
                  </a:lnTo>
                  <a:lnTo>
                    <a:pt x="2728" y="4"/>
                  </a:lnTo>
                  <a:lnTo>
                    <a:pt x="2732" y="4"/>
                  </a:lnTo>
                  <a:lnTo>
                    <a:pt x="2732" y="4"/>
                  </a:lnTo>
                  <a:lnTo>
                    <a:pt x="2740" y="4"/>
                  </a:lnTo>
                  <a:lnTo>
                    <a:pt x="2740" y="4"/>
                  </a:lnTo>
                  <a:lnTo>
                    <a:pt x="2742" y="4"/>
                  </a:lnTo>
                  <a:lnTo>
                    <a:pt x="2742" y="4"/>
                  </a:lnTo>
                  <a:lnTo>
                    <a:pt x="2748" y="2"/>
                  </a:lnTo>
                  <a:lnTo>
                    <a:pt x="2748" y="2"/>
                  </a:lnTo>
                  <a:lnTo>
                    <a:pt x="2754" y="2"/>
                  </a:lnTo>
                  <a:lnTo>
                    <a:pt x="2754" y="2"/>
                  </a:lnTo>
                  <a:lnTo>
                    <a:pt x="2758" y="4"/>
                  </a:lnTo>
                  <a:lnTo>
                    <a:pt x="2758" y="4"/>
                  </a:lnTo>
                  <a:lnTo>
                    <a:pt x="2766" y="2"/>
                  </a:lnTo>
                  <a:lnTo>
                    <a:pt x="2766" y="2"/>
                  </a:lnTo>
                  <a:lnTo>
                    <a:pt x="2766" y="2"/>
                  </a:lnTo>
                  <a:lnTo>
                    <a:pt x="2766" y="2"/>
                  </a:lnTo>
                  <a:lnTo>
                    <a:pt x="2766" y="2"/>
                  </a:lnTo>
                  <a:lnTo>
                    <a:pt x="2768" y="2"/>
                  </a:lnTo>
                  <a:lnTo>
                    <a:pt x="2768" y="2"/>
                  </a:lnTo>
                  <a:lnTo>
                    <a:pt x="2772" y="4"/>
                  </a:lnTo>
                  <a:lnTo>
                    <a:pt x="2772" y="4"/>
                  </a:lnTo>
                  <a:lnTo>
                    <a:pt x="2774" y="4"/>
                  </a:lnTo>
                  <a:lnTo>
                    <a:pt x="2774" y="4"/>
                  </a:lnTo>
                  <a:lnTo>
                    <a:pt x="2774" y="4"/>
                  </a:lnTo>
                  <a:lnTo>
                    <a:pt x="2774" y="4"/>
                  </a:lnTo>
                  <a:lnTo>
                    <a:pt x="2774" y="4"/>
                  </a:lnTo>
                  <a:lnTo>
                    <a:pt x="2774" y="4"/>
                  </a:lnTo>
                  <a:lnTo>
                    <a:pt x="2776" y="4"/>
                  </a:lnTo>
                  <a:lnTo>
                    <a:pt x="2776" y="4"/>
                  </a:lnTo>
                  <a:lnTo>
                    <a:pt x="2782" y="2"/>
                  </a:lnTo>
                  <a:lnTo>
                    <a:pt x="2782" y="2"/>
                  </a:lnTo>
                  <a:lnTo>
                    <a:pt x="2784" y="4"/>
                  </a:lnTo>
                  <a:lnTo>
                    <a:pt x="2784" y="4"/>
                  </a:lnTo>
                  <a:lnTo>
                    <a:pt x="2784" y="2"/>
                  </a:lnTo>
                  <a:lnTo>
                    <a:pt x="2784" y="2"/>
                  </a:lnTo>
                  <a:lnTo>
                    <a:pt x="2796" y="4"/>
                  </a:lnTo>
                  <a:lnTo>
                    <a:pt x="2796" y="4"/>
                  </a:lnTo>
                  <a:lnTo>
                    <a:pt x="2802" y="4"/>
                  </a:lnTo>
                  <a:lnTo>
                    <a:pt x="2802" y="4"/>
                  </a:lnTo>
                  <a:lnTo>
                    <a:pt x="2806" y="4"/>
                  </a:lnTo>
                  <a:lnTo>
                    <a:pt x="2806" y="4"/>
                  </a:lnTo>
                  <a:lnTo>
                    <a:pt x="2810" y="4"/>
                  </a:lnTo>
                  <a:lnTo>
                    <a:pt x="2810" y="4"/>
                  </a:lnTo>
                  <a:lnTo>
                    <a:pt x="2814" y="4"/>
                  </a:lnTo>
                  <a:lnTo>
                    <a:pt x="2814" y="4"/>
                  </a:lnTo>
                  <a:lnTo>
                    <a:pt x="2818" y="4"/>
                  </a:lnTo>
                  <a:lnTo>
                    <a:pt x="2818" y="4"/>
                  </a:lnTo>
                  <a:lnTo>
                    <a:pt x="2824" y="4"/>
                  </a:lnTo>
                  <a:lnTo>
                    <a:pt x="2824" y="4"/>
                  </a:lnTo>
                  <a:lnTo>
                    <a:pt x="2824" y="4"/>
                  </a:lnTo>
                  <a:lnTo>
                    <a:pt x="2824" y="4"/>
                  </a:lnTo>
                  <a:lnTo>
                    <a:pt x="2826" y="4"/>
                  </a:lnTo>
                  <a:lnTo>
                    <a:pt x="2826" y="4"/>
                  </a:lnTo>
                  <a:lnTo>
                    <a:pt x="2828" y="4"/>
                  </a:lnTo>
                  <a:lnTo>
                    <a:pt x="2828" y="4"/>
                  </a:lnTo>
                  <a:lnTo>
                    <a:pt x="2830" y="4"/>
                  </a:lnTo>
                  <a:lnTo>
                    <a:pt x="2830" y="4"/>
                  </a:lnTo>
                  <a:lnTo>
                    <a:pt x="2838" y="4"/>
                  </a:lnTo>
                  <a:lnTo>
                    <a:pt x="2838" y="4"/>
                  </a:lnTo>
                  <a:lnTo>
                    <a:pt x="2838" y="4"/>
                  </a:lnTo>
                  <a:lnTo>
                    <a:pt x="2838" y="4"/>
                  </a:lnTo>
                  <a:lnTo>
                    <a:pt x="2842" y="6"/>
                  </a:lnTo>
                  <a:lnTo>
                    <a:pt x="2842" y="6"/>
                  </a:lnTo>
                  <a:lnTo>
                    <a:pt x="2848" y="6"/>
                  </a:lnTo>
                  <a:lnTo>
                    <a:pt x="2852" y="6"/>
                  </a:lnTo>
                  <a:lnTo>
                    <a:pt x="2852" y="6"/>
                  </a:lnTo>
                  <a:lnTo>
                    <a:pt x="2854" y="4"/>
                  </a:lnTo>
                  <a:lnTo>
                    <a:pt x="2854" y="4"/>
                  </a:lnTo>
                  <a:lnTo>
                    <a:pt x="2856" y="4"/>
                  </a:lnTo>
                  <a:lnTo>
                    <a:pt x="2856" y="4"/>
                  </a:lnTo>
                  <a:lnTo>
                    <a:pt x="2858" y="6"/>
                  </a:lnTo>
                  <a:lnTo>
                    <a:pt x="2858" y="6"/>
                  </a:lnTo>
                  <a:lnTo>
                    <a:pt x="2858" y="4"/>
                  </a:lnTo>
                  <a:lnTo>
                    <a:pt x="2858" y="4"/>
                  </a:lnTo>
                  <a:lnTo>
                    <a:pt x="2858" y="6"/>
                  </a:lnTo>
                  <a:lnTo>
                    <a:pt x="2858" y="6"/>
                  </a:lnTo>
                  <a:lnTo>
                    <a:pt x="2858" y="4"/>
                  </a:lnTo>
                  <a:lnTo>
                    <a:pt x="2858" y="4"/>
                  </a:lnTo>
                  <a:lnTo>
                    <a:pt x="2858" y="6"/>
                  </a:lnTo>
                  <a:lnTo>
                    <a:pt x="2858" y="6"/>
                  </a:lnTo>
                  <a:lnTo>
                    <a:pt x="2858" y="4"/>
                  </a:lnTo>
                  <a:lnTo>
                    <a:pt x="2858" y="4"/>
                  </a:lnTo>
                  <a:lnTo>
                    <a:pt x="2862" y="6"/>
                  </a:lnTo>
                  <a:lnTo>
                    <a:pt x="2862" y="6"/>
                  </a:lnTo>
                  <a:lnTo>
                    <a:pt x="2864" y="6"/>
                  </a:lnTo>
                  <a:lnTo>
                    <a:pt x="2864" y="6"/>
                  </a:lnTo>
                  <a:lnTo>
                    <a:pt x="2864" y="6"/>
                  </a:lnTo>
                  <a:lnTo>
                    <a:pt x="2864" y="6"/>
                  </a:lnTo>
                  <a:lnTo>
                    <a:pt x="2866" y="6"/>
                  </a:lnTo>
                  <a:lnTo>
                    <a:pt x="2866" y="6"/>
                  </a:lnTo>
                  <a:lnTo>
                    <a:pt x="2868" y="6"/>
                  </a:lnTo>
                  <a:lnTo>
                    <a:pt x="2868" y="6"/>
                  </a:lnTo>
                  <a:lnTo>
                    <a:pt x="2870" y="6"/>
                  </a:lnTo>
                  <a:lnTo>
                    <a:pt x="2870" y="6"/>
                  </a:lnTo>
                  <a:lnTo>
                    <a:pt x="2870" y="6"/>
                  </a:lnTo>
                  <a:lnTo>
                    <a:pt x="2870" y="6"/>
                  </a:lnTo>
                  <a:lnTo>
                    <a:pt x="2870" y="6"/>
                  </a:lnTo>
                  <a:lnTo>
                    <a:pt x="2870" y="6"/>
                  </a:lnTo>
                  <a:lnTo>
                    <a:pt x="2874" y="6"/>
                  </a:lnTo>
                  <a:lnTo>
                    <a:pt x="2874" y="6"/>
                  </a:lnTo>
                  <a:lnTo>
                    <a:pt x="2876" y="6"/>
                  </a:lnTo>
                  <a:lnTo>
                    <a:pt x="2876" y="6"/>
                  </a:lnTo>
                  <a:lnTo>
                    <a:pt x="2876" y="6"/>
                  </a:lnTo>
                  <a:lnTo>
                    <a:pt x="2876" y="6"/>
                  </a:lnTo>
                  <a:lnTo>
                    <a:pt x="2880" y="6"/>
                  </a:lnTo>
                  <a:lnTo>
                    <a:pt x="2880" y="6"/>
                  </a:lnTo>
                  <a:lnTo>
                    <a:pt x="2882" y="6"/>
                  </a:lnTo>
                  <a:lnTo>
                    <a:pt x="2882" y="6"/>
                  </a:lnTo>
                  <a:lnTo>
                    <a:pt x="2888" y="6"/>
                  </a:lnTo>
                  <a:lnTo>
                    <a:pt x="2888" y="6"/>
                  </a:lnTo>
                  <a:lnTo>
                    <a:pt x="2892" y="6"/>
                  </a:lnTo>
                  <a:lnTo>
                    <a:pt x="2892" y="6"/>
                  </a:lnTo>
                  <a:lnTo>
                    <a:pt x="2898" y="6"/>
                  </a:lnTo>
                  <a:lnTo>
                    <a:pt x="2898" y="6"/>
                  </a:lnTo>
                  <a:lnTo>
                    <a:pt x="2906" y="6"/>
                  </a:lnTo>
                  <a:lnTo>
                    <a:pt x="2914" y="6"/>
                  </a:lnTo>
                  <a:lnTo>
                    <a:pt x="2914" y="6"/>
                  </a:lnTo>
                  <a:lnTo>
                    <a:pt x="2914" y="6"/>
                  </a:lnTo>
                  <a:lnTo>
                    <a:pt x="2914" y="6"/>
                  </a:lnTo>
                  <a:lnTo>
                    <a:pt x="2914" y="6"/>
                  </a:lnTo>
                  <a:lnTo>
                    <a:pt x="2914" y="6"/>
                  </a:lnTo>
                  <a:lnTo>
                    <a:pt x="2916" y="6"/>
                  </a:lnTo>
                  <a:lnTo>
                    <a:pt x="2916" y="6"/>
                  </a:lnTo>
                  <a:lnTo>
                    <a:pt x="2916" y="6"/>
                  </a:lnTo>
                  <a:lnTo>
                    <a:pt x="2916" y="6"/>
                  </a:lnTo>
                  <a:lnTo>
                    <a:pt x="2918" y="6"/>
                  </a:lnTo>
                  <a:lnTo>
                    <a:pt x="2918" y="6"/>
                  </a:lnTo>
                  <a:lnTo>
                    <a:pt x="2918" y="6"/>
                  </a:lnTo>
                  <a:lnTo>
                    <a:pt x="2918" y="6"/>
                  </a:lnTo>
                  <a:lnTo>
                    <a:pt x="2918" y="6"/>
                  </a:lnTo>
                  <a:lnTo>
                    <a:pt x="2918" y="6"/>
                  </a:lnTo>
                  <a:lnTo>
                    <a:pt x="2920" y="6"/>
                  </a:lnTo>
                  <a:lnTo>
                    <a:pt x="2920" y="6"/>
                  </a:lnTo>
                  <a:lnTo>
                    <a:pt x="2928" y="6"/>
                  </a:lnTo>
                  <a:lnTo>
                    <a:pt x="2928" y="6"/>
                  </a:lnTo>
                  <a:lnTo>
                    <a:pt x="2932" y="6"/>
                  </a:lnTo>
                  <a:lnTo>
                    <a:pt x="2932" y="6"/>
                  </a:lnTo>
                  <a:lnTo>
                    <a:pt x="2932" y="6"/>
                  </a:lnTo>
                  <a:lnTo>
                    <a:pt x="2932" y="6"/>
                  </a:lnTo>
                  <a:lnTo>
                    <a:pt x="2932" y="6"/>
                  </a:lnTo>
                  <a:lnTo>
                    <a:pt x="2932" y="6"/>
                  </a:lnTo>
                  <a:lnTo>
                    <a:pt x="2932" y="6"/>
                  </a:lnTo>
                  <a:lnTo>
                    <a:pt x="2932" y="6"/>
                  </a:lnTo>
                  <a:lnTo>
                    <a:pt x="2932" y="6"/>
                  </a:lnTo>
                  <a:lnTo>
                    <a:pt x="2932" y="6"/>
                  </a:lnTo>
                  <a:lnTo>
                    <a:pt x="2934" y="6"/>
                  </a:lnTo>
                  <a:lnTo>
                    <a:pt x="2934" y="6"/>
                  </a:lnTo>
                  <a:lnTo>
                    <a:pt x="2934" y="6"/>
                  </a:lnTo>
                  <a:lnTo>
                    <a:pt x="2934" y="6"/>
                  </a:lnTo>
                  <a:lnTo>
                    <a:pt x="2934" y="6"/>
                  </a:lnTo>
                  <a:lnTo>
                    <a:pt x="2934" y="6"/>
                  </a:lnTo>
                  <a:lnTo>
                    <a:pt x="2938" y="6"/>
                  </a:lnTo>
                  <a:lnTo>
                    <a:pt x="2938" y="6"/>
                  </a:lnTo>
                  <a:lnTo>
                    <a:pt x="2944" y="4"/>
                  </a:lnTo>
                  <a:lnTo>
                    <a:pt x="2944" y="4"/>
                  </a:lnTo>
                  <a:lnTo>
                    <a:pt x="2948" y="6"/>
                  </a:lnTo>
                  <a:lnTo>
                    <a:pt x="2948" y="6"/>
                  </a:lnTo>
                  <a:lnTo>
                    <a:pt x="2950" y="6"/>
                  </a:lnTo>
                  <a:lnTo>
                    <a:pt x="2950" y="6"/>
                  </a:lnTo>
                  <a:lnTo>
                    <a:pt x="2956" y="6"/>
                  </a:lnTo>
                  <a:lnTo>
                    <a:pt x="2956" y="6"/>
                  </a:lnTo>
                  <a:lnTo>
                    <a:pt x="2960" y="6"/>
                  </a:lnTo>
                  <a:lnTo>
                    <a:pt x="2960" y="6"/>
                  </a:lnTo>
                  <a:lnTo>
                    <a:pt x="2960" y="6"/>
                  </a:lnTo>
                  <a:lnTo>
                    <a:pt x="2960" y="6"/>
                  </a:lnTo>
                  <a:lnTo>
                    <a:pt x="2962" y="6"/>
                  </a:lnTo>
                  <a:lnTo>
                    <a:pt x="2962" y="6"/>
                  </a:lnTo>
                  <a:lnTo>
                    <a:pt x="2968" y="8"/>
                  </a:lnTo>
                  <a:lnTo>
                    <a:pt x="2974" y="8"/>
                  </a:lnTo>
                  <a:lnTo>
                    <a:pt x="2974" y="8"/>
                  </a:lnTo>
                  <a:lnTo>
                    <a:pt x="2980" y="8"/>
                  </a:lnTo>
                  <a:lnTo>
                    <a:pt x="2980" y="8"/>
                  </a:lnTo>
                  <a:lnTo>
                    <a:pt x="2984" y="8"/>
                  </a:lnTo>
                  <a:lnTo>
                    <a:pt x="2984" y="8"/>
                  </a:lnTo>
                  <a:lnTo>
                    <a:pt x="2988" y="8"/>
                  </a:lnTo>
                  <a:lnTo>
                    <a:pt x="2988" y="8"/>
                  </a:lnTo>
                  <a:lnTo>
                    <a:pt x="2994" y="8"/>
                  </a:lnTo>
                  <a:lnTo>
                    <a:pt x="2994" y="8"/>
                  </a:lnTo>
                  <a:lnTo>
                    <a:pt x="2998" y="6"/>
                  </a:lnTo>
                  <a:lnTo>
                    <a:pt x="2998" y="6"/>
                  </a:lnTo>
                  <a:lnTo>
                    <a:pt x="3000" y="6"/>
                  </a:lnTo>
                  <a:lnTo>
                    <a:pt x="3000" y="6"/>
                  </a:lnTo>
                  <a:lnTo>
                    <a:pt x="3002" y="6"/>
                  </a:lnTo>
                  <a:lnTo>
                    <a:pt x="3002" y="6"/>
                  </a:lnTo>
                  <a:lnTo>
                    <a:pt x="3008" y="6"/>
                  </a:lnTo>
                  <a:lnTo>
                    <a:pt x="3008" y="6"/>
                  </a:lnTo>
                  <a:lnTo>
                    <a:pt x="3012" y="6"/>
                  </a:lnTo>
                  <a:lnTo>
                    <a:pt x="3012" y="6"/>
                  </a:lnTo>
                  <a:lnTo>
                    <a:pt x="3012" y="6"/>
                  </a:lnTo>
                  <a:lnTo>
                    <a:pt x="3012" y="6"/>
                  </a:lnTo>
                  <a:lnTo>
                    <a:pt x="3014" y="6"/>
                  </a:lnTo>
                  <a:lnTo>
                    <a:pt x="3014" y="6"/>
                  </a:lnTo>
                  <a:lnTo>
                    <a:pt x="3020" y="6"/>
                  </a:lnTo>
                  <a:lnTo>
                    <a:pt x="3020" y="6"/>
                  </a:lnTo>
                  <a:lnTo>
                    <a:pt x="3020" y="6"/>
                  </a:lnTo>
                  <a:lnTo>
                    <a:pt x="3020" y="6"/>
                  </a:lnTo>
                  <a:lnTo>
                    <a:pt x="3022" y="8"/>
                  </a:lnTo>
                  <a:lnTo>
                    <a:pt x="3022" y="8"/>
                  </a:lnTo>
                  <a:lnTo>
                    <a:pt x="3024" y="8"/>
                  </a:lnTo>
                  <a:lnTo>
                    <a:pt x="3024" y="8"/>
                  </a:lnTo>
                  <a:lnTo>
                    <a:pt x="3024" y="6"/>
                  </a:lnTo>
                  <a:lnTo>
                    <a:pt x="3024" y="6"/>
                  </a:lnTo>
                  <a:lnTo>
                    <a:pt x="3028" y="8"/>
                  </a:lnTo>
                  <a:lnTo>
                    <a:pt x="3032" y="8"/>
                  </a:lnTo>
                  <a:lnTo>
                    <a:pt x="3032" y="8"/>
                  </a:lnTo>
                  <a:lnTo>
                    <a:pt x="3036" y="8"/>
                  </a:lnTo>
                  <a:lnTo>
                    <a:pt x="3036" y="8"/>
                  </a:lnTo>
                  <a:lnTo>
                    <a:pt x="3040" y="8"/>
                  </a:lnTo>
                  <a:lnTo>
                    <a:pt x="3040" y="8"/>
                  </a:lnTo>
                  <a:lnTo>
                    <a:pt x="3044" y="8"/>
                  </a:lnTo>
                  <a:lnTo>
                    <a:pt x="3044" y="8"/>
                  </a:lnTo>
                  <a:lnTo>
                    <a:pt x="3048" y="8"/>
                  </a:lnTo>
                  <a:lnTo>
                    <a:pt x="3048" y="8"/>
                  </a:lnTo>
                  <a:lnTo>
                    <a:pt x="3048" y="8"/>
                  </a:lnTo>
                  <a:lnTo>
                    <a:pt x="3048" y="8"/>
                  </a:lnTo>
                  <a:lnTo>
                    <a:pt x="3048" y="8"/>
                  </a:lnTo>
                  <a:lnTo>
                    <a:pt x="3048" y="8"/>
                  </a:lnTo>
                  <a:lnTo>
                    <a:pt x="3052" y="8"/>
                  </a:lnTo>
                  <a:lnTo>
                    <a:pt x="3052" y="8"/>
                  </a:lnTo>
                  <a:lnTo>
                    <a:pt x="3052" y="8"/>
                  </a:lnTo>
                  <a:lnTo>
                    <a:pt x="3052" y="8"/>
                  </a:lnTo>
                  <a:lnTo>
                    <a:pt x="3056" y="8"/>
                  </a:lnTo>
                  <a:lnTo>
                    <a:pt x="3056" y="8"/>
                  </a:lnTo>
                  <a:lnTo>
                    <a:pt x="3058" y="6"/>
                  </a:lnTo>
                  <a:lnTo>
                    <a:pt x="3058" y="6"/>
                  </a:lnTo>
                  <a:lnTo>
                    <a:pt x="3060" y="8"/>
                  </a:lnTo>
                  <a:lnTo>
                    <a:pt x="3060" y="8"/>
                  </a:lnTo>
                  <a:lnTo>
                    <a:pt x="3060" y="8"/>
                  </a:lnTo>
                  <a:lnTo>
                    <a:pt x="3060" y="8"/>
                  </a:lnTo>
                  <a:lnTo>
                    <a:pt x="3064" y="8"/>
                  </a:lnTo>
                  <a:lnTo>
                    <a:pt x="3064" y="8"/>
                  </a:lnTo>
                  <a:lnTo>
                    <a:pt x="3066" y="8"/>
                  </a:lnTo>
                  <a:lnTo>
                    <a:pt x="3066" y="8"/>
                  </a:lnTo>
                  <a:lnTo>
                    <a:pt x="3070" y="8"/>
                  </a:lnTo>
                  <a:lnTo>
                    <a:pt x="3070" y="8"/>
                  </a:lnTo>
                  <a:lnTo>
                    <a:pt x="3070" y="8"/>
                  </a:lnTo>
                  <a:lnTo>
                    <a:pt x="3070" y="8"/>
                  </a:lnTo>
                  <a:lnTo>
                    <a:pt x="3072" y="8"/>
                  </a:lnTo>
                  <a:lnTo>
                    <a:pt x="3072" y="8"/>
                  </a:lnTo>
                  <a:lnTo>
                    <a:pt x="3074" y="8"/>
                  </a:lnTo>
                  <a:lnTo>
                    <a:pt x="3074" y="8"/>
                  </a:lnTo>
                  <a:lnTo>
                    <a:pt x="3078" y="6"/>
                  </a:lnTo>
                  <a:lnTo>
                    <a:pt x="3078" y="6"/>
                  </a:lnTo>
                  <a:lnTo>
                    <a:pt x="3082" y="8"/>
                  </a:lnTo>
                  <a:lnTo>
                    <a:pt x="3082" y="8"/>
                  </a:lnTo>
                  <a:lnTo>
                    <a:pt x="3082" y="8"/>
                  </a:lnTo>
                  <a:lnTo>
                    <a:pt x="3082" y="8"/>
                  </a:lnTo>
                  <a:lnTo>
                    <a:pt x="3082" y="8"/>
                  </a:lnTo>
                  <a:lnTo>
                    <a:pt x="3082" y="8"/>
                  </a:lnTo>
                  <a:lnTo>
                    <a:pt x="3084" y="8"/>
                  </a:lnTo>
                  <a:lnTo>
                    <a:pt x="3084" y="8"/>
                  </a:lnTo>
                  <a:lnTo>
                    <a:pt x="3084" y="8"/>
                  </a:lnTo>
                  <a:lnTo>
                    <a:pt x="3084" y="8"/>
                  </a:lnTo>
                  <a:lnTo>
                    <a:pt x="3088" y="6"/>
                  </a:lnTo>
                  <a:lnTo>
                    <a:pt x="3088" y="6"/>
                  </a:lnTo>
                  <a:lnTo>
                    <a:pt x="3090" y="8"/>
                  </a:lnTo>
                  <a:lnTo>
                    <a:pt x="3090" y="8"/>
                  </a:lnTo>
                  <a:lnTo>
                    <a:pt x="3090" y="6"/>
                  </a:lnTo>
                  <a:lnTo>
                    <a:pt x="3090" y="6"/>
                  </a:lnTo>
                  <a:lnTo>
                    <a:pt x="3092" y="8"/>
                  </a:lnTo>
                  <a:lnTo>
                    <a:pt x="3092" y="8"/>
                  </a:lnTo>
                  <a:lnTo>
                    <a:pt x="3094" y="8"/>
                  </a:lnTo>
                  <a:lnTo>
                    <a:pt x="3094" y="8"/>
                  </a:lnTo>
                  <a:lnTo>
                    <a:pt x="3098" y="8"/>
                  </a:lnTo>
                  <a:lnTo>
                    <a:pt x="3098" y="8"/>
                  </a:lnTo>
                  <a:lnTo>
                    <a:pt x="3100" y="8"/>
                  </a:lnTo>
                  <a:lnTo>
                    <a:pt x="3100" y="8"/>
                  </a:lnTo>
                  <a:lnTo>
                    <a:pt x="3108" y="8"/>
                  </a:lnTo>
                  <a:lnTo>
                    <a:pt x="3108" y="8"/>
                  </a:lnTo>
                  <a:lnTo>
                    <a:pt x="3110" y="8"/>
                  </a:lnTo>
                  <a:lnTo>
                    <a:pt x="3110" y="8"/>
                  </a:lnTo>
                  <a:lnTo>
                    <a:pt x="3114" y="8"/>
                  </a:lnTo>
                  <a:lnTo>
                    <a:pt x="3114" y="8"/>
                  </a:lnTo>
                  <a:lnTo>
                    <a:pt x="3120" y="8"/>
                  </a:lnTo>
                  <a:lnTo>
                    <a:pt x="3120" y="8"/>
                  </a:lnTo>
                  <a:lnTo>
                    <a:pt x="3124" y="8"/>
                  </a:lnTo>
                  <a:lnTo>
                    <a:pt x="3124" y="8"/>
                  </a:lnTo>
                  <a:lnTo>
                    <a:pt x="3132" y="8"/>
                  </a:lnTo>
                  <a:lnTo>
                    <a:pt x="3132" y="8"/>
                  </a:lnTo>
                  <a:lnTo>
                    <a:pt x="3140" y="8"/>
                  </a:lnTo>
                  <a:lnTo>
                    <a:pt x="3140" y="8"/>
                  </a:lnTo>
                  <a:lnTo>
                    <a:pt x="3142" y="8"/>
                  </a:lnTo>
                  <a:lnTo>
                    <a:pt x="3142" y="8"/>
                  </a:lnTo>
                  <a:lnTo>
                    <a:pt x="3148" y="10"/>
                  </a:lnTo>
                  <a:lnTo>
                    <a:pt x="3148" y="10"/>
                  </a:lnTo>
                  <a:lnTo>
                    <a:pt x="3158" y="10"/>
                  </a:lnTo>
                  <a:lnTo>
                    <a:pt x="3158" y="10"/>
                  </a:lnTo>
                  <a:lnTo>
                    <a:pt x="3158" y="10"/>
                  </a:lnTo>
                  <a:lnTo>
                    <a:pt x="3158" y="10"/>
                  </a:lnTo>
                  <a:lnTo>
                    <a:pt x="3160" y="8"/>
                  </a:lnTo>
                  <a:lnTo>
                    <a:pt x="3160" y="8"/>
                  </a:lnTo>
                  <a:lnTo>
                    <a:pt x="3162" y="8"/>
                  </a:lnTo>
                  <a:lnTo>
                    <a:pt x="3162" y="8"/>
                  </a:lnTo>
                  <a:lnTo>
                    <a:pt x="3162" y="8"/>
                  </a:lnTo>
                  <a:lnTo>
                    <a:pt x="3162" y="8"/>
                  </a:lnTo>
                  <a:lnTo>
                    <a:pt x="3164" y="8"/>
                  </a:lnTo>
                  <a:lnTo>
                    <a:pt x="3164" y="8"/>
                  </a:lnTo>
                  <a:lnTo>
                    <a:pt x="3168" y="8"/>
                  </a:lnTo>
                  <a:lnTo>
                    <a:pt x="3168" y="8"/>
                  </a:lnTo>
                  <a:lnTo>
                    <a:pt x="3168" y="10"/>
                  </a:lnTo>
                  <a:lnTo>
                    <a:pt x="3168" y="10"/>
                  </a:lnTo>
                  <a:lnTo>
                    <a:pt x="3170" y="8"/>
                  </a:lnTo>
                  <a:lnTo>
                    <a:pt x="3170" y="8"/>
                  </a:lnTo>
                  <a:lnTo>
                    <a:pt x="3172" y="10"/>
                  </a:lnTo>
                  <a:lnTo>
                    <a:pt x="3172" y="10"/>
                  </a:lnTo>
                  <a:lnTo>
                    <a:pt x="3174" y="10"/>
                  </a:lnTo>
                  <a:lnTo>
                    <a:pt x="3174" y="10"/>
                  </a:lnTo>
                  <a:lnTo>
                    <a:pt x="3176" y="10"/>
                  </a:lnTo>
                  <a:lnTo>
                    <a:pt x="3176" y="10"/>
                  </a:lnTo>
                  <a:lnTo>
                    <a:pt x="3178" y="10"/>
                  </a:lnTo>
                  <a:lnTo>
                    <a:pt x="3178" y="10"/>
                  </a:lnTo>
                  <a:lnTo>
                    <a:pt x="3178" y="8"/>
                  </a:lnTo>
                  <a:lnTo>
                    <a:pt x="3178" y="8"/>
                  </a:lnTo>
                  <a:lnTo>
                    <a:pt x="3178" y="10"/>
                  </a:lnTo>
                  <a:lnTo>
                    <a:pt x="3178" y="10"/>
                  </a:lnTo>
                  <a:lnTo>
                    <a:pt x="3182" y="8"/>
                  </a:lnTo>
                  <a:lnTo>
                    <a:pt x="3182" y="8"/>
                  </a:lnTo>
                  <a:lnTo>
                    <a:pt x="3186" y="8"/>
                  </a:lnTo>
                  <a:lnTo>
                    <a:pt x="3186" y="8"/>
                  </a:lnTo>
                  <a:lnTo>
                    <a:pt x="3188" y="10"/>
                  </a:lnTo>
                  <a:lnTo>
                    <a:pt x="3188" y="10"/>
                  </a:lnTo>
                  <a:lnTo>
                    <a:pt x="3194" y="10"/>
                  </a:lnTo>
                  <a:lnTo>
                    <a:pt x="3194" y="10"/>
                  </a:lnTo>
                  <a:lnTo>
                    <a:pt x="3198" y="8"/>
                  </a:lnTo>
                  <a:lnTo>
                    <a:pt x="3198" y="8"/>
                  </a:lnTo>
                  <a:lnTo>
                    <a:pt x="3202" y="8"/>
                  </a:lnTo>
                  <a:lnTo>
                    <a:pt x="3202" y="8"/>
                  </a:lnTo>
                  <a:lnTo>
                    <a:pt x="3206" y="8"/>
                  </a:lnTo>
                  <a:lnTo>
                    <a:pt x="3206" y="8"/>
                  </a:lnTo>
                  <a:lnTo>
                    <a:pt x="3210" y="10"/>
                  </a:lnTo>
                  <a:lnTo>
                    <a:pt x="3210" y="10"/>
                  </a:lnTo>
                  <a:lnTo>
                    <a:pt x="3214" y="10"/>
                  </a:lnTo>
                  <a:lnTo>
                    <a:pt x="3214" y="10"/>
                  </a:lnTo>
                  <a:lnTo>
                    <a:pt x="3218" y="10"/>
                  </a:lnTo>
                  <a:lnTo>
                    <a:pt x="3218" y="10"/>
                  </a:lnTo>
                  <a:lnTo>
                    <a:pt x="3220" y="10"/>
                  </a:lnTo>
                  <a:lnTo>
                    <a:pt x="3220" y="10"/>
                  </a:lnTo>
                  <a:lnTo>
                    <a:pt x="3220" y="10"/>
                  </a:lnTo>
                  <a:lnTo>
                    <a:pt x="3220" y="10"/>
                  </a:lnTo>
                  <a:lnTo>
                    <a:pt x="3220" y="10"/>
                  </a:lnTo>
                  <a:lnTo>
                    <a:pt x="3220" y="10"/>
                  </a:lnTo>
                  <a:lnTo>
                    <a:pt x="3222" y="10"/>
                  </a:lnTo>
                  <a:lnTo>
                    <a:pt x="3222" y="10"/>
                  </a:lnTo>
                  <a:lnTo>
                    <a:pt x="3224" y="10"/>
                  </a:lnTo>
                  <a:lnTo>
                    <a:pt x="3224" y="10"/>
                  </a:lnTo>
                  <a:lnTo>
                    <a:pt x="3224" y="10"/>
                  </a:lnTo>
                  <a:lnTo>
                    <a:pt x="3224" y="10"/>
                  </a:lnTo>
                  <a:lnTo>
                    <a:pt x="3226" y="10"/>
                  </a:lnTo>
                  <a:lnTo>
                    <a:pt x="3226" y="10"/>
                  </a:lnTo>
                  <a:lnTo>
                    <a:pt x="3226" y="10"/>
                  </a:lnTo>
                  <a:lnTo>
                    <a:pt x="3226" y="10"/>
                  </a:lnTo>
                  <a:lnTo>
                    <a:pt x="3228" y="10"/>
                  </a:lnTo>
                  <a:lnTo>
                    <a:pt x="3228" y="10"/>
                  </a:lnTo>
                  <a:lnTo>
                    <a:pt x="3228" y="10"/>
                  </a:lnTo>
                  <a:lnTo>
                    <a:pt x="3228" y="10"/>
                  </a:lnTo>
                  <a:lnTo>
                    <a:pt x="3228" y="10"/>
                  </a:lnTo>
                  <a:lnTo>
                    <a:pt x="3228" y="10"/>
                  </a:lnTo>
                  <a:lnTo>
                    <a:pt x="3230" y="10"/>
                  </a:lnTo>
                  <a:lnTo>
                    <a:pt x="3230" y="10"/>
                  </a:lnTo>
                  <a:lnTo>
                    <a:pt x="3230" y="10"/>
                  </a:lnTo>
                  <a:lnTo>
                    <a:pt x="3230" y="10"/>
                  </a:lnTo>
                  <a:lnTo>
                    <a:pt x="3230" y="10"/>
                  </a:lnTo>
                  <a:lnTo>
                    <a:pt x="3230" y="10"/>
                  </a:lnTo>
                  <a:lnTo>
                    <a:pt x="3232" y="10"/>
                  </a:lnTo>
                  <a:lnTo>
                    <a:pt x="3232" y="10"/>
                  </a:lnTo>
                  <a:lnTo>
                    <a:pt x="3232" y="12"/>
                  </a:lnTo>
                  <a:lnTo>
                    <a:pt x="3232" y="12"/>
                  </a:lnTo>
                  <a:lnTo>
                    <a:pt x="3232" y="12"/>
                  </a:lnTo>
                  <a:lnTo>
                    <a:pt x="3232" y="12"/>
                  </a:lnTo>
                  <a:lnTo>
                    <a:pt x="3236" y="12"/>
                  </a:lnTo>
                  <a:lnTo>
                    <a:pt x="3236" y="12"/>
                  </a:lnTo>
                  <a:lnTo>
                    <a:pt x="3238" y="12"/>
                  </a:lnTo>
                  <a:lnTo>
                    <a:pt x="3238" y="12"/>
                  </a:lnTo>
                  <a:lnTo>
                    <a:pt x="3240" y="10"/>
                  </a:lnTo>
                  <a:lnTo>
                    <a:pt x="3240" y="10"/>
                  </a:lnTo>
                  <a:lnTo>
                    <a:pt x="3246" y="12"/>
                  </a:lnTo>
                  <a:lnTo>
                    <a:pt x="3246" y="12"/>
                  </a:lnTo>
                  <a:lnTo>
                    <a:pt x="3248" y="12"/>
                  </a:lnTo>
                  <a:lnTo>
                    <a:pt x="3248" y="12"/>
                  </a:lnTo>
                  <a:lnTo>
                    <a:pt x="3252" y="12"/>
                  </a:lnTo>
                  <a:lnTo>
                    <a:pt x="3256" y="12"/>
                  </a:lnTo>
                  <a:lnTo>
                    <a:pt x="3256" y="12"/>
                  </a:lnTo>
                  <a:lnTo>
                    <a:pt x="3258" y="12"/>
                  </a:lnTo>
                  <a:lnTo>
                    <a:pt x="3258" y="12"/>
                  </a:lnTo>
                  <a:lnTo>
                    <a:pt x="3260" y="12"/>
                  </a:lnTo>
                  <a:lnTo>
                    <a:pt x="3260" y="12"/>
                  </a:lnTo>
                  <a:lnTo>
                    <a:pt x="3262" y="12"/>
                  </a:lnTo>
                  <a:lnTo>
                    <a:pt x="3262" y="12"/>
                  </a:lnTo>
                  <a:lnTo>
                    <a:pt x="3262" y="14"/>
                  </a:lnTo>
                  <a:lnTo>
                    <a:pt x="3262" y="14"/>
                  </a:lnTo>
                  <a:lnTo>
                    <a:pt x="3262" y="14"/>
                  </a:lnTo>
                  <a:lnTo>
                    <a:pt x="3262" y="14"/>
                  </a:lnTo>
                  <a:lnTo>
                    <a:pt x="3262" y="14"/>
                  </a:lnTo>
                  <a:lnTo>
                    <a:pt x="3262" y="14"/>
                  </a:lnTo>
                  <a:lnTo>
                    <a:pt x="3262" y="14"/>
                  </a:lnTo>
                  <a:lnTo>
                    <a:pt x="3262" y="16"/>
                  </a:lnTo>
                  <a:lnTo>
                    <a:pt x="3262" y="16"/>
                  </a:lnTo>
                  <a:lnTo>
                    <a:pt x="3264" y="16"/>
                  </a:lnTo>
                  <a:lnTo>
                    <a:pt x="3264" y="16"/>
                  </a:lnTo>
                  <a:lnTo>
                    <a:pt x="3264" y="16"/>
                  </a:lnTo>
                  <a:lnTo>
                    <a:pt x="3264" y="18"/>
                  </a:lnTo>
                  <a:lnTo>
                    <a:pt x="3264" y="18"/>
                  </a:lnTo>
                  <a:lnTo>
                    <a:pt x="3266" y="16"/>
                  </a:lnTo>
                  <a:lnTo>
                    <a:pt x="3266" y="16"/>
                  </a:lnTo>
                  <a:lnTo>
                    <a:pt x="3266" y="16"/>
                  </a:lnTo>
                  <a:lnTo>
                    <a:pt x="3266" y="16"/>
                  </a:lnTo>
                  <a:lnTo>
                    <a:pt x="3264" y="16"/>
                  </a:lnTo>
                  <a:lnTo>
                    <a:pt x="3264" y="16"/>
                  </a:lnTo>
                  <a:lnTo>
                    <a:pt x="3268" y="14"/>
                  </a:lnTo>
                  <a:lnTo>
                    <a:pt x="3268" y="14"/>
                  </a:lnTo>
                  <a:lnTo>
                    <a:pt x="3268" y="12"/>
                  </a:lnTo>
                  <a:lnTo>
                    <a:pt x="3268" y="12"/>
                  </a:lnTo>
                  <a:lnTo>
                    <a:pt x="3272" y="14"/>
                  </a:lnTo>
                  <a:lnTo>
                    <a:pt x="3272" y="14"/>
                  </a:lnTo>
                  <a:lnTo>
                    <a:pt x="3272" y="14"/>
                  </a:lnTo>
                  <a:lnTo>
                    <a:pt x="3272" y="14"/>
                  </a:lnTo>
                  <a:lnTo>
                    <a:pt x="3274" y="14"/>
                  </a:lnTo>
                  <a:lnTo>
                    <a:pt x="3274" y="14"/>
                  </a:lnTo>
                  <a:lnTo>
                    <a:pt x="3276" y="14"/>
                  </a:lnTo>
                  <a:lnTo>
                    <a:pt x="3276" y="14"/>
                  </a:lnTo>
                  <a:lnTo>
                    <a:pt x="3276" y="14"/>
                  </a:lnTo>
                  <a:lnTo>
                    <a:pt x="3276" y="14"/>
                  </a:lnTo>
                  <a:lnTo>
                    <a:pt x="3278" y="14"/>
                  </a:lnTo>
                  <a:lnTo>
                    <a:pt x="3278" y="14"/>
                  </a:lnTo>
                  <a:lnTo>
                    <a:pt x="3280" y="14"/>
                  </a:lnTo>
                  <a:lnTo>
                    <a:pt x="3280" y="14"/>
                  </a:lnTo>
                  <a:lnTo>
                    <a:pt x="3282" y="14"/>
                  </a:lnTo>
                  <a:lnTo>
                    <a:pt x="3282" y="14"/>
                  </a:lnTo>
                  <a:lnTo>
                    <a:pt x="3284" y="14"/>
                  </a:lnTo>
                  <a:lnTo>
                    <a:pt x="3284" y="14"/>
                  </a:lnTo>
                  <a:lnTo>
                    <a:pt x="3290" y="12"/>
                  </a:lnTo>
                  <a:lnTo>
                    <a:pt x="3290" y="12"/>
                  </a:lnTo>
                  <a:lnTo>
                    <a:pt x="3294" y="12"/>
                  </a:lnTo>
                  <a:lnTo>
                    <a:pt x="3298" y="12"/>
                  </a:lnTo>
                  <a:lnTo>
                    <a:pt x="3298" y="12"/>
                  </a:lnTo>
                  <a:lnTo>
                    <a:pt x="3300" y="12"/>
                  </a:lnTo>
                  <a:lnTo>
                    <a:pt x="3300" y="12"/>
                  </a:lnTo>
                  <a:lnTo>
                    <a:pt x="3300" y="12"/>
                  </a:lnTo>
                  <a:lnTo>
                    <a:pt x="3300" y="12"/>
                  </a:lnTo>
                  <a:lnTo>
                    <a:pt x="3302" y="12"/>
                  </a:lnTo>
                  <a:lnTo>
                    <a:pt x="3302" y="12"/>
                  </a:lnTo>
                  <a:lnTo>
                    <a:pt x="3304" y="12"/>
                  </a:lnTo>
                  <a:lnTo>
                    <a:pt x="3304" y="12"/>
                  </a:lnTo>
                  <a:lnTo>
                    <a:pt x="3306" y="12"/>
                  </a:lnTo>
                  <a:lnTo>
                    <a:pt x="3306" y="12"/>
                  </a:lnTo>
                  <a:lnTo>
                    <a:pt x="3306" y="12"/>
                  </a:lnTo>
                  <a:lnTo>
                    <a:pt x="3306" y="12"/>
                  </a:lnTo>
                  <a:lnTo>
                    <a:pt x="3308" y="12"/>
                  </a:lnTo>
                  <a:lnTo>
                    <a:pt x="3308" y="12"/>
                  </a:lnTo>
                  <a:lnTo>
                    <a:pt x="3308" y="12"/>
                  </a:lnTo>
                  <a:lnTo>
                    <a:pt x="3308" y="12"/>
                  </a:lnTo>
                  <a:lnTo>
                    <a:pt x="3312" y="12"/>
                  </a:lnTo>
                  <a:lnTo>
                    <a:pt x="3312" y="12"/>
                  </a:lnTo>
                  <a:lnTo>
                    <a:pt x="3312" y="12"/>
                  </a:lnTo>
                  <a:lnTo>
                    <a:pt x="3312" y="12"/>
                  </a:lnTo>
                  <a:lnTo>
                    <a:pt x="3312" y="12"/>
                  </a:lnTo>
                  <a:lnTo>
                    <a:pt x="3312" y="12"/>
                  </a:lnTo>
                  <a:lnTo>
                    <a:pt x="3314" y="12"/>
                  </a:lnTo>
                  <a:lnTo>
                    <a:pt x="3314" y="12"/>
                  </a:lnTo>
                  <a:lnTo>
                    <a:pt x="3314" y="12"/>
                  </a:lnTo>
                  <a:lnTo>
                    <a:pt x="3314" y="12"/>
                  </a:lnTo>
                  <a:lnTo>
                    <a:pt x="3316" y="12"/>
                  </a:lnTo>
                  <a:lnTo>
                    <a:pt x="3316" y="12"/>
                  </a:lnTo>
                  <a:lnTo>
                    <a:pt x="3322" y="12"/>
                  </a:lnTo>
                  <a:lnTo>
                    <a:pt x="3322" y="12"/>
                  </a:lnTo>
                  <a:lnTo>
                    <a:pt x="3324" y="14"/>
                  </a:lnTo>
                  <a:lnTo>
                    <a:pt x="3324" y="14"/>
                  </a:lnTo>
                  <a:lnTo>
                    <a:pt x="3328" y="14"/>
                  </a:lnTo>
                  <a:lnTo>
                    <a:pt x="3328" y="14"/>
                  </a:lnTo>
                  <a:lnTo>
                    <a:pt x="3330" y="12"/>
                  </a:lnTo>
                  <a:lnTo>
                    <a:pt x="3330" y="12"/>
                  </a:lnTo>
                  <a:lnTo>
                    <a:pt x="3330" y="12"/>
                  </a:lnTo>
                  <a:lnTo>
                    <a:pt x="3330" y="12"/>
                  </a:lnTo>
                  <a:lnTo>
                    <a:pt x="3334" y="12"/>
                  </a:lnTo>
                  <a:lnTo>
                    <a:pt x="3334" y="12"/>
                  </a:lnTo>
                  <a:lnTo>
                    <a:pt x="3340" y="12"/>
                  </a:lnTo>
                  <a:lnTo>
                    <a:pt x="3340" y="12"/>
                  </a:lnTo>
                  <a:lnTo>
                    <a:pt x="3344" y="12"/>
                  </a:lnTo>
                  <a:lnTo>
                    <a:pt x="3344" y="12"/>
                  </a:lnTo>
                  <a:lnTo>
                    <a:pt x="3346" y="12"/>
                  </a:lnTo>
                  <a:lnTo>
                    <a:pt x="3346" y="12"/>
                  </a:lnTo>
                  <a:lnTo>
                    <a:pt x="3348" y="12"/>
                  </a:lnTo>
                  <a:lnTo>
                    <a:pt x="3348" y="12"/>
                  </a:lnTo>
                  <a:lnTo>
                    <a:pt x="3352" y="12"/>
                  </a:lnTo>
                  <a:lnTo>
                    <a:pt x="3352" y="12"/>
                  </a:lnTo>
                  <a:lnTo>
                    <a:pt x="3362" y="12"/>
                  </a:lnTo>
                  <a:lnTo>
                    <a:pt x="3362" y="12"/>
                  </a:lnTo>
                  <a:lnTo>
                    <a:pt x="3366" y="12"/>
                  </a:lnTo>
                  <a:lnTo>
                    <a:pt x="3366" y="12"/>
                  </a:lnTo>
                  <a:lnTo>
                    <a:pt x="3372" y="12"/>
                  </a:lnTo>
                  <a:lnTo>
                    <a:pt x="3372" y="12"/>
                  </a:lnTo>
                  <a:lnTo>
                    <a:pt x="3374" y="14"/>
                  </a:lnTo>
                  <a:lnTo>
                    <a:pt x="3374" y="14"/>
                  </a:lnTo>
                  <a:lnTo>
                    <a:pt x="3378" y="14"/>
                  </a:lnTo>
                  <a:lnTo>
                    <a:pt x="3378" y="14"/>
                  </a:lnTo>
                  <a:lnTo>
                    <a:pt x="3382" y="14"/>
                  </a:lnTo>
                  <a:lnTo>
                    <a:pt x="3384" y="14"/>
                  </a:lnTo>
                  <a:lnTo>
                    <a:pt x="3384" y="14"/>
                  </a:lnTo>
                  <a:lnTo>
                    <a:pt x="3392" y="12"/>
                  </a:lnTo>
                  <a:lnTo>
                    <a:pt x="3392" y="12"/>
                  </a:lnTo>
                  <a:lnTo>
                    <a:pt x="3396" y="14"/>
                  </a:lnTo>
                  <a:lnTo>
                    <a:pt x="3396" y="14"/>
                  </a:lnTo>
                  <a:lnTo>
                    <a:pt x="3408" y="12"/>
                  </a:lnTo>
                  <a:lnTo>
                    <a:pt x="3408" y="12"/>
                  </a:lnTo>
                  <a:lnTo>
                    <a:pt x="3412" y="12"/>
                  </a:lnTo>
                  <a:lnTo>
                    <a:pt x="3412" y="12"/>
                  </a:lnTo>
                  <a:lnTo>
                    <a:pt x="3418" y="12"/>
                  </a:lnTo>
                  <a:lnTo>
                    <a:pt x="3418" y="12"/>
                  </a:lnTo>
                  <a:lnTo>
                    <a:pt x="3418" y="12"/>
                  </a:lnTo>
                  <a:lnTo>
                    <a:pt x="3418" y="12"/>
                  </a:lnTo>
                  <a:lnTo>
                    <a:pt x="3418" y="12"/>
                  </a:lnTo>
                  <a:lnTo>
                    <a:pt x="3418" y="12"/>
                  </a:lnTo>
                  <a:lnTo>
                    <a:pt x="3422" y="12"/>
                  </a:lnTo>
                  <a:lnTo>
                    <a:pt x="3422" y="12"/>
                  </a:lnTo>
                  <a:lnTo>
                    <a:pt x="3422" y="12"/>
                  </a:lnTo>
                  <a:lnTo>
                    <a:pt x="3422" y="12"/>
                  </a:lnTo>
                  <a:lnTo>
                    <a:pt x="3422" y="12"/>
                  </a:lnTo>
                  <a:lnTo>
                    <a:pt x="3422" y="12"/>
                  </a:lnTo>
                  <a:lnTo>
                    <a:pt x="3422" y="12"/>
                  </a:lnTo>
                  <a:lnTo>
                    <a:pt x="3422" y="12"/>
                  </a:lnTo>
                  <a:lnTo>
                    <a:pt x="3424" y="12"/>
                  </a:lnTo>
                  <a:lnTo>
                    <a:pt x="3424" y="12"/>
                  </a:lnTo>
                  <a:lnTo>
                    <a:pt x="3426" y="12"/>
                  </a:lnTo>
                  <a:lnTo>
                    <a:pt x="3426" y="12"/>
                  </a:lnTo>
                  <a:lnTo>
                    <a:pt x="3426" y="12"/>
                  </a:lnTo>
                  <a:lnTo>
                    <a:pt x="3426" y="12"/>
                  </a:lnTo>
                  <a:lnTo>
                    <a:pt x="3428" y="12"/>
                  </a:lnTo>
                  <a:lnTo>
                    <a:pt x="3428" y="12"/>
                  </a:lnTo>
                  <a:lnTo>
                    <a:pt x="3428" y="12"/>
                  </a:lnTo>
                  <a:lnTo>
                    <a:pt x="3432" y="12"/>
                  </a:lnTo>
                  <a:lnTo>
                    <a:pt x="3432" y="12"/>
                  </a:lnTo>
                  <a:lnTo>
                    <a:pt x="3434" y="12"/>
                  </a:lnTo>
                  <a:lnTo>
                    <a:pt x="3434" y="12"/>
                  </a:lnTo>
                  <a:lnTo>
                    <a:pt x="3438" y="12"/>
                  </a:lnTo>
                  <a:lnTo>
                    <a:pt x="3438" y="12"/>
                  </a:lnTo>
                  <a:lnTo>
                    <a:pt x="3440" y="12"/>
                  </a:lnTo>
                  <a:lnTo>
                    <a:pt x="3440" y="12"/>
                  </a:lnTo>
                  <a:lnTo>
                    <a:pt x="3442" y="12"/>
                  </a:lnTo>
                  <a:lnTo>
                    <a:pt x="3442" y="12"/>
                  </a:lnTo>
                  <a:lnTo>
                    <a:pt x="3444" y="12"/>
                  </a:lnTo>
                  <a:lnTo>
                    <a:pt x="3444" y="12"/>
                  </a:lnTo>
                  <a:lnTo>
                    <a:pt x="3446" y="12"/>
                  </a:lnTo>
                  <a:lnTo>
                    <a:pt x="3446" y="12"/>
                  </a:lnTo>
                  <a:lnTo>
                    <a:pt x="3448" y="12"/>
                  </a:lnTo>
                  <a:lnTo>
                    <a:pt x="3448" y="12"/>
                  </a:lnTo>
                  <a:lnTo>
                    <a:pt x="3450" y="12"/>
                  </a:lnTo>
                  <a:lnTo>
                    <a:pt x="3450" y="12"/>
                  </a:lnTo>
                  <a:lnTo>
                    <a:pt x="3450" y="12"/>
                  </a:lnTo>
                  <a:lnTo>
                    <a:pt x="3450" y="12"/>
                  </a:lnTo>
                  <a:lnTo>
                    <a:pt x="3452" y="14"/>
                  </a:lnTo>
                  <a:lnTo>
                    <a:pt x="3452" y="14"/>
                  </a:lnTo>
                  <a:lnTo>
                    <a:pt x="3452" y="14"/>
                  </a:lnTo>
                  <a:lnTo>
                    <a:pt x="3454" y="16"/>
                  </a:lnTo>
                  <a:lnTo>
                    <a:pt x="3454" y="16"/>
                  </a:lnTo>
                  <a:lnTo>
                    <a:pt x="3456" y="16"/>
                  </a:lnTo>
                  <a:lnTo>
                    <a:pt x="3456" y="16"/>
                  </a:lnTo>
                  <a:lnTo>
                    <a:pt x="3456" y="16"/>
                  </a:lnTo>
                  <a:lnTo>
                    <a:pt x="3456" y="16"/>
                  </a:lnTo>
                  <a:lnTo>
                    <a:pt x="3456" y="16"/>
                  </a:lnTo>
                  <a:lnTo>
                    <a:pt x="3456" y="16"/>
                  </a:lnTo>
                  <a:lnTo>
                    <a:pt x="3456" y="18"/>
                  </a:lnTo>
                  <a:lnTo>
                    <a:pt x="3456" y="18"/>
                  </a:lnTo>
                  <a:lnTo>
                    <a:pt x="3456" y="18"/>
                  </a:lnTo>
                  <a:lnTo>
                    <a:pt x="3458" y="18"/>
                  </a:lnTo>
                  <a:lnTo>
                    <a:pt x="3458" y="18"/>
                  </a:lnTo>
                  <a:lnTo>
                    <a:pt x="3470" y="18"/>
                  </a:lnTo>
                  <a:lnTo>
                    <a:pt x="3470" y="18"/>
                  </a:lnTo>
                  <a:lnTo>
                    <a:pt x="3478" y="16"/>
                  </a:lnTo>
                  <a:lnTo>
                    <a:pt x="3478" y="16"/>
                  </a:lnTo>
                  <a:lnTo>
                    <a:pt x="3480" y="16"/>
                  </a:lnTo>
                  <a:lnTo>
                    <a:pt x="3480" y="16"/>
                  </a:lnTo>
                  <a:lnTo>
                    <a:pt x="3482" y="16"/>
                  </a:lnTo>
                  <a:lnTo>
                    <a:pt x="3482" y="16"/>
                  </a:lnTo>
                  <a:lnTo>
                    <a:pt x="3482" y="16"/>
                  </a:lnTo>
                  <a:lnTo>
                    <a:pt x="3482" y="16"/>
                  </a:lnTo>
                  <a:lnTo>
                    <a:pt x="3484" y="14"/>
                  </a:lnTo>
                  <a:lnTo>
                    <a:pt x="3484" y="14"/>
                  </a:lnTo>
                  <a:lnTo>
                    <a:pt x="3484" y="14"/>
                  </a:lnTo>
                  <a:lnTo>
                    <a:pt x="3484" y="14"/>
                  </a:lnTo>
                  <a:lnTo>
                    <a:pt x="3484" y="14"/>
                  </a:lnTo>
                  <a:lnTo>
                    <a:pt x="3488" y="14"/>
                  </a:lnTo>
                  <a:lnTo>
                    <a:pt x="3488" y="14"/>
                  </a:lnTo>
                  <a:lnTo>
                    <a:pt x="3490" y="14"/>
                  </a:lnTo>
                  <a:lnTo>
                    <a:pt x="3490" y="14"/>
                  </a:lnTo>
                  <a:lnTo>
                    <a:pt x="3494" y="14"/>
                  </a:lnTo>
                  <a:lnTo>
                    <a:pt x="3494" y="14"/>
                  </a:lnTo>
                  <a:lnTo>
                    <a:pt x="3498" y="12"/>
                  </a:lnTo>
                  <a:lnTo>
                    <a:pt x="3500" y="14"/>
                  </a:lnTo>
                  <a:lnTo>
                    <a:pt x="3500" y="14"/>
                  </a:lnTo>
                  <a:lnTo>
                    <a:pt x="3502" y="14"/>
                  </a:lnTo>
                  <a:lnTo>
                    <a:pt x="3502" y="14"/>
                  </a:lnTo>
                  <a:lnTo>
                    <a:pt x="3502" y="14"/>
                  </a:lnTo>
                  <a:lnTo>
                    <a:pt x="3502" y="14"/>
                  </a:lnTo>
                  <a:lnTo>
                    <a:pt x="3504" y="14"/>
                  </a:lnTo>
                  <a:lnTo>
                    <a:pt x="3504" y="14"/>
                  </a:lnTo>
                  <a:lnTo>
                    <a:pt x="3504" y="14"/>
                  </a:lnTo>
                  <a:lnTo>
                    <a:pt x="3504" y="14"/>
                  </a:lnTo>
                  <a:lnTo>
                    <a:pt x="3506" y="14"/>
                  </a:lnTo>
                  <a:lnTo>
                    <a:pt x="3506" y="14"/>
                  </a:lnTo>
                  <a:lnTo>
                    <a:pt x="3508" y="14"/>
                  </a:lnTo>
                  <a:lnTo>
                    <a:pt x="3508" y="14"/>
                  </a:lnTo>
                  <a:lnTo>
                    <a:pt x="3508" y="14"/>
                  </a:lnTo>
                  <a:lnTo>
                    <a:pt x="3508" y="14"/>
                  </a:lnTo>
                  <a:lnTo>
                    <a:pt x="3510" y="14"/>
                  </a:lnTo>
                  <a:lnTo>
                    <a:pt x="3510" y="14"/>
                  </a:lnTo>
                  <a:lnTo>
                    <a:pt x="3514" y="16"/>
                  </a:lnTo>
                  <a:lnTo>
                    <a:pt x="3514" y="16"/>
                  </a:lnTo>
                  <a:lnTo>
                    <a:pt x="3520" y="16"/>
                  </a:lnTo>
                  <a:lnTo>
                    <a:pt x="3520" y="16"/>
                  </a:lnTo>
                  <a:lnTo>
                    <a:pt x="3520" y="16"/>
                  </a:lnTo>
                  <a:lnTo>
                    <a:pt x="3520" y="16"/>
                  </a:lnTo>
                  <a:lnTo>
                    <a:pt x="3522" y="16"/>
                  </a:lnTo>
                  <a:lnTo>
                    <a:pt x="3524" y="18"/>
                  </a:lnTo>
                  <a:lnTo>
                    <a:pt x="3524" y="18"/>
                  </a:lnTo>
                  <a:lnTo>
                    <a:pt x="3524" y="18"/>
                  </a:lnTo>
                  <a:lnTo>
                    <a:pt x="3524" y="18"/>
                  </a:lnTo>
                  <a:lnTo>
                    <a:pt x="3526" y="18"/>
                  </a:lnTo>
                  <a:lnTo>
                    <a:pt x="3526" y="18"/>
                  </a:lnTo>
                  <a:lnTo>
                    <a:pt x="3530" y="18"/>
                  </a:lnTo>
                  <a:lnTo>
                    <a:pt x="3530" y="18"/>
                  </a:lnTo>
                  <a:lnTo>
                    <a:pt x="3530" y="16"/>
                  </a:lnTo>
                  <a:lnTo>
                    <a:pt x="3530" y="16"/>
                  </a:lnTo>
                  <a:lnTo>
                    <a:pt x="3530" y="16"/>
                  </a:lnTo>
                  <a:lnTo>
                    <a:pt x="3530" y="16"/>
                  </a:lnTo>
                  <a:lnTo>
                    <a:pt x="3532" y="16"/>
                  </a:lnTo>
                  <a:lnTo>
                    <a:pt x="3532" y="16"/>
                  </a:lnTo>
                  <a:lnTo>
                    <a:pt x="3534" y="14"/>
                  </a:lnTo>
                  <a:lnTo>
                    <a:pt x="3534" y="14"/>
                  </a:lnTo>
                  <a:lnTo>
                    <a:pt x="3540" y="12"/>
                  </a:lnTo>
                  <a:lnTo>
                    <a:pt x="3540" y="12"/>
                  </a:lnTo>
                  <a:lnTo>
                    <a:pt x="3554" y="14"/>
                  </a:lnTo>
                  <a:lnTo>
                    <a:pt x="3554" y="14"/>
                  </a:lnTo>
                  <a:lnTo>
                    <a:pt x="3556" y="14"/>
                  </a:lnTo>
                  <a:lnTo>
                    <a:pt x="3556" y="14"/>
                  </a:lnTo>
                  <a:lnTo>
                    <a:pt x="3560" y="14"/>
                  </a:lnTo>
                  <a:lnTo>
                    <a:pt x="3560" y="14"/>
                  </a:lnTo>
                  <a:lnTo>
                    <a:pt x="3566" y="14"/>
                  </a:lnTo>
                  <a:lnTo>
                    <a:pt x="3572" y="14"/>
                  </a:lnTo>
                  <a:lnTo>
                    <a:pt x="3572" y="14"/>
                  </a:lnTo>
                  <a:lnTo>
                    <a:pt x="3576" y="14"/>
                  </a:lnTo>
                  <a:lnTo>
                    <a:pt x="3582" y="14"/>
                  </a:lnTo>
                  <a:lnTo>
                    <a:pt x="3582" y="14"/>
                  </a:lnTo>
                  <a:lnTo>
                    <a:pt x="3588" y="14"/>
                  </a:lnTo>
                  <a:lnTo>
                    <a:pt x="3588" y="14"/>
                  </a:lnTo>
                  <a:lnTo>
                    <a:pt x="3592" y="16"/>
                  </a:lnTo>
                  <a:lnTo>
                    <a:pt x="3592" y="16"/>
                  </a:lnTo>
                  <a:lnTo>
                    <a:pt x="3600" y="16"/>
                  </a:lnTo>
                  <a:lnTo>
                    <a:pt x="3600" y="16"/>
                  </a:lnTo>
                  <a:lnTo>
                    <a:pt x="3602" y="16"/>
                  </a:lnTo>
                  <a:lnTo>
                    <a:pt x="3602" y="16"/>
                  </a:lnTo>
                  <a:lnTo>
                    <a:pt x="3602" y="16"/>
                  </a:lnTo>
                  <a:lnTo>
                    <a:pt x="3602" y="16"/>
                  </a:lnTo>
                  <a:lnTo>
                    <a:pt x="3604" y="18"/>
                  </a:lnTo>
                  <a:lnTo>
                    <a:pt x="3604" y="18"/>
                  </a:lnTo>
                  <a:lnTo>
                    <a:pt x="3614" y="16"/>
                  </a:lnTo>
                  <a:lnTo>
                    <a:pt x="3614" y="16"/>
                  </a:lnTo>
                  <a:lnTo>
                    <a:pt x="3616" y="16"/>
                  </a:lnTo>
                  <a:lnTo>
                    <a:pt x="3616" y="16"/>
                  </a:lnTo>
                  <a:lnTo>
                    <a:pt x="3618" y="16"/>
                  </a:lnTo>
                  <a:lnTo>
                    <a:pt x="3618" y="16"/>
                  </a:lnTo>
                  <a:lnTo>
                    <a:pt x="3618" y="16"/>
                  </a:lnTo>
                  <a:lnTo>
                    <a:pt x="3618" y="16"/>
                  </a:lnTo>
                  <a:lnTo>
                    <a:pt x="3618" y="14"/>
                  </a:lnTo>
                  <a:lnTo>
                    <a:pt x="3618" y="14"/>
                  </a:lnTo>
                  <a:lnTo>
                    <a:pt x="3620" y="16"/>
                  </a:lnTo>
                  <a:lnTo>
                    <a:pt x="3620" y="16"/>
                  </a:lnTo>
                  <a:lnTo>
                    <a:pt x="3620" y="16"/>
                  </a:lnTo>
                  <a:lnTo>
                    <a:pt x="3620" y="16"/>
                  </a:lnTo>
                  <a:lnTo>
                    <a:pt x="3620" y="14"/>
                  </a:lnTo>
                  <a:lnTo>
                    <a:pt x="3620" y="14"/>
                  </a:lnTo>
                  <a:lnTo>
                    <a:pt x="3620" y="16"/>
                  </a:lnTo>
                  <a:lnTo>
                    <a:pt x="3620" y="16"/>
                  </a:lnTo>
                  <a:lnTo>
                    <a:pt x="3622" y="14"/>
                  </a:lnTo>
                  <a:lnTo>
                    <a:pt x="3622" y="14"/>
                  </a:lnTo>
                  <a:lnTo>
                    <a:pt x="3622" y="16"/>
                  </a:lnTo>
                  <a:lnTo>
                    <a:pt x="3622" y="16"/>
                  </a:lnTo>
                  <a:lnTo>
                    <a:pt x="3624" y="16"/>
                  </a:lnTo>
                  <a:lnTo>
                    <a:pt x="3624" y="16"/>
                  </a:lnTo>
                  <a:lnTo>
                    <a:pt x="3624" y="16"/>
                  </a:lnTo>
                  <a:lnTo>
                    <a:pt x="3624" y="16"/>
                  </a:lnTo>
                  <a:lnTo>
                    <a:pt x="3630" y="16"/>
                  </a:lnTo>
                  <a:lnTo>
                    <a:pt x="3630" y="16"/>
                  </a:lnTo>
                  <a:lnTo>
                    <a:pt x="3630" y="16"/>
                  </a:lnTo>
                  <a:lnTo>
                    <a:pt x="3630" y="16"/>
                  </a:lnTo>
                  <a:lnTo>
                    <a:pt x="3630" y="16"/>
                  </a:lnTo>
                  <a:lnTo>
                    <a:pt x="3630" y="16"/>
                  </a:lnTo>
                  <a:lnTo>
                    <a:pt x="3630" y="16"/>
                  </a:lnTo>
                  <a:lnTo>
                    <a:pt x="3630" y="16"/>
                  </a:lnTo>
                  <a:lnTo>
                    <a:pt x="3634" y="16"/>
                  </a:lnTo>
                  <a:lnTo>
                    <a:pt x="3634" y="16"/>
                  </a:lnTo>
                  <a:lnTo>
                    <a:pt x="3634" y="16"/>
                  </a:lnTo>
                  <a:lnTo>
                    <a:pt x="3634" y="16"/>
                  </a:lnTo>
                  <a:lnTo>
                    <a:pt x="3634" y="16"/>
                  </a:lnTo>
                  <a:lnTo>
                    <a:pt x="3634" y="16"/>
                  </a:lnTo>
                  <a:lnTo>
                    <a:pt x="3634" y="16"/>
                  </a:lnTo>
                  <a:lnTo>
                    <a:pt x="3634" y="16"/>
                  </a:lnTo>
                  <a:lnTo>
                    <a:pt x="3636" y="16"/>
                  </a:lnTo>
                  <a:lnTo>
                    <a:pt x="3636" y="16"/>
                  </a:lnTo>
                  <a:lnTo>
                    <a:pt x="3636" y="16"/>
                  </a:lnTo>
                  <a:lnTo>
                    <a:pt x="3636" y="16"/>
                  </a:lnTo>
                  <a:lnTo>
                    <a:pt x="3636" y="16"/>
                  </a:lnTo>
                  <a:lnTo>
                    <a:pt x="3636" y="16"/>
                  </a:lnTo>
                  <a:lnTo>
                    <a:pt x="3636" y="16"/>
                  </a:lnTo>
                  <a:lnTo>
                    <a:pt x="3636" y="16"/>
                  </a:lnTo>
                  <a:lnTo>
                    <a:pt x="3636" y="16"/>
                  </a:lnTo>
                  <a:lnTo>
                    <a:pt x="3636" y="16"/>
                  </a:lnTo>
                  <a:lnTo>
                    <a:pt x="3636" y="16"/>
                  </a:lnTo>
                  <a:lnTo>
                    <a:pt x="3636" y="16"/>
                  </a:lnTo>
                  <a:lnTo>
                    <a:pt x="3638" y="16"/>
                  </a:lnTo>
                  <a:lnTo>
                    <a:pt x="3638" y="16"/>
                  </a:lnTo>
                  <a:lnTo>
                    <a:pt x="3638" y="16"/>
                  </a:lnTo>
                  <a:lnTo>
                    <a:pt x="3638" y="16"/>
                  </a:lnTo>
                  <a:lnTo>
                    <a:pt x="3638" y="16"/>
                  </a:lnTo>
                  <a:lnTo>
                    <a:pt x="3638" y="16"/>
                  </a:lnTo>
                  <a:lnTo>
                    <a:pt x="3638" y="16"/>
                  </a:lnTo>
                  <a:lnTo>
                    <a:pt x="3638" y="16"/>
                  </a:lnTo>
                  <a:lnTo>
                    <a:pt x="3642" y="16"/>
                  </a:lnTo>
                  <a:lnTo>
                    <a:pt x="3642" y="16"/>
                  </a:lnTo>
                  <a:lnTo>
                    <a:pt x="3642" y="16"/>
                  </a:lnTo>
                  <a:lnTo>
                    <a:pt x="3642" y="16"/>
                  </a:lnTo>
                  <a:lnTo>
                    <a:pt x="3642" y="16"/>
                  </a:lnTo>
                  <a:lnTo>
                    <a:pt x="3642" y="16"/>
                  </a:lnTo>
                  <a:lnTo>
                    <a:pt x="3646" y="18"/>
                  </a:lnTo>
                  <a:lnTo>
                    <a:pt x="3646" y="18"/>
                  </a:lnTo>
                  <a:lnTo>
                    <a:pt x="3646" y="18"/>
                  </a:lnTo>
                  <a:lnTo>
                    <a:pt x="3646" y="18"/>
                  </a:lnTo>
                  <a:lnTo>
                    <a:pt x="3648" y="16"/>
                  </a:lnTo>
                  <a:lnTo>
                    <a:pt x="3648" y="16"/>
                  </a:lnTo>
                  <a:lnTo>
                    <a:pt x="3648" y="16"/>
                  </a:lnTo>
                  <a:lnTo>
                    <a:pt x="3648" y="16"/>
                  </a:lnTo>
                  <a:lnTo>
                    <a:pt x="3650" y="16"/>
                  </a:lnTo>
                  <a:lnTo>
                    <a:pt x="3650" y="16"/>
                  </a:lnTo>
                  <a:lnTo>
                    <a:pt x="3652" y="16"/>
                  </a:lnTo>
                  <a:lnTo>
                    <a:pt x="3652" y="16"/>
                  </a:lnTo>
                  <a:lnTo>
                    <a:pt x="3652" y="16"/>
                  </a:lnTo>
                  <a:lnTo>
                    <a:pt x="3652" y="16"/>
                  </a:lnTo>
                  <a:lnTo>
                    <a:pt x="3654" y="16"/>
                  </a:lnTo>
                  <a:lnTo>
                    <a:pt x="3654" y="16"/>
                  </a:lnTo>
                  <a:lnTo>
                    <a:pt x="3654" y="16"/>
                  </a:lnTo>
                  <a:lnTo>
                    <a:pt x="3654" y="16"/>
                  </a:lnTo>
                  <a:lnTo>
                    <a:pt x="3656" y="14"/>
                  </a:lnTo>
                  <a:lnTo>
                    <a:pt x="3658" y="14"/>
                  </a:lnTo>
                  <a:lnTo>
                    <a:pt x="3658" y="14"/>
                  </a:lnTo>
                  <a:lnTo>
                    <a:pt x="3658" y="16"/>
                  </a:lnTo>
                  <a:lnTo>
                    <a:pt x="3658" y="16"/>
                  </a:lnTo>
                  <a:lnTo>
                    <a:pt x="3658" y="16"/>
                  </a:lnTo>
                  <a:lnTo>
                    <a:pt x="3662" y="20"/>
                  </a:lnTo>
                  <a:lnTo>
                    <a:pt x="3662" y="20"/>
                  </a:lnTo>
                  <a:lnTo>
                    <a:pt x="3668" y="20"/>
                  </a:lnTo>
                  <a:lnTo>
                    <a:pt x="3672" y="20"/>
                  </a:lnTo>
                  <a:lnTo>
                    <a:pt x="3672" y="20"/>
                  </a:lnTo>
                  <a:lnTo>
                    <a:pt x="3678" y="22"/>
                  </a:lnTo>
                  <a:lnTo>
                    <a:pt x="3684" y="22"/>
                  </a:lnTo>
                  <a:lnTo>
                    <a:pt x="3684" y="22"/>
                  </a:lnTo>
                  <a:lnTo>
                    <a:pt x="3688" y="20"/>
                  </a:lnTo>
                  <a:lnTo>
                    <a:pt x="3688" y="20"/>
                  </a:lnTo>
                  <a:lnTo>
                    <a:pt x="3690" y="20"/>
                  </a:lnTo>
                  <a:lnTo>
                    <a:pt x="3690" y="20"/>
                  </a:lnTo>
                  <a:lnTo>
                    <a:pt x="3692" y="18"/>
                  </a:lnTo>
                  <a:lnTo>
                    <a:pt x="3692" y="18"/>
                  </a:lnTo>
                  <a:lnTo>
                    <a:pt x="3692" y="18"/>
                  </a:lnTo>
                  <a:lnTo>
                    <a:pt x="3692" y="18"/>
                  </a:lnTo>
                  <a:lnTo>
                    <a:pt x="3692" y="18"/>
                  </a:lnTo>
                  <a:lnTo>
                    <a:pt x="3692" y="18"/>
                  </a:lnTo>
                  <a:lnTo>
                    <a:pt x="3692" y="18"/>
                  </a:lnTo>
                  <a:lnTo>
                    <a:pt x="3692" y="18"/>
                  </a:lnTo>
                  <a:lnTo>
                    <a:pt x="3694" y="18"/>
                  </a:lnTo>
                  <a:lnTo>
                    <a:pt x="3694" y="18"/>
                  </a:lnTo>
                  <a:lnTo>
                    <a:pt x="3698" y="18"/>
                  </a:lnTo>
                  <a:lnTo>
                    <a:pt x="3698" y="18"/>
                  </a:lnTo>
                  <a:lnTo>
                    <a:pt x="3702" y="16"/>
                  </a:lnTo>
                  <a:lnTo>
                    <a:pt x="3702" y="16"/>
                  </a:lnTo>
                  <a:lnTo>
                    <a:pt x="3708" y="18"/>
                  </a:lnTo>
                  <a:lnTo>
                    <a:pt x="3708" y="18"/>
                  </a:lnTo>
                  <a:lnTo>
                    <a:pt x="3710" y="18"/>
                  </a:lnTo>
                  <a:lnTo>
                    <a:pt x="3710" y="18"/>
                  </a:lnTo>
                  <a:lnTo>
                    <a:pt x="3714" y="18"/>
                  </a:lnTo>
                  <a:lnTo>
                    <a:pt x="3714" y="18"/>
                  </a:lnTo>
                  <a:lnTo>
                    <a:pt x="3716" y="18"/>
                  </a:lnTo>
                  <a:lnTo>
                    <a:pt x="3716" y="18"/>
                  </a:lnTo>
                  <a:lnTo>
                    <a:pt x="3720" y="18"/>
                  </a:lnTo>
                  <a:lnTo>
                    <a:pt x="3720" y="18"/>
                  </a:lnTo>
                  <a:lnTo>
                    <a:pt x="3726" y="18"/>
                  </a:lnTo>
                  <a:lnTo>
                    <a:pt x="3726" y="18"/>
                  </a:lnTo>
                  <a:lnTo>
                    <a:pt x="3732" y="18"/>
                  </a:lnTo>
                  <a:lnTo>
                    <a:pt x="3732" y="18"/>
                  </a:lnTo>
                  <a:lnTo>
                    <a:pt x="3734" y="18"/>
                  </a:lnTo>
                  <a:lnTo>
                    <a:pt x="3734" y="18"/>
                  </a:lnTo>
                  <a:lnTo>
                    <a:pt x="3740" y="18"/>
                  </a:lnTo>
                  <a:lnTo>
                    <a:pt x="3740" y="18"/>
                  </a:lnTo>
                  <a:lnTo>
                    <a:pt x="3748" y="18"/>
                  </a:lnTo>
                  <a:lnTo>
                    <a:pt x="3748" y="18"/>
                  </a:lnTo>
                  <a:lnTo>
                    <a:pt x="3756" y="18"/>
                  </a:lnTo>
                  <a:lnTo>
                    <a:pt x="3756" y="18"/>
                  </a:lnTo>
                  <a:lnTo>
                    <a:pt x="3760" y="20"/>
                  </a:lnTo>
                  <a:lnTo>
                    <a:pt x="3760" y="20"/>
                  </a:lnTo>
                  <a:lnTo>
                    <a:pt x="3764" y="20"/>
                  </a:lnTo>
                  <a:lnTo>
                    <a:pt x="3764" y="20"/>
                  </a:lnTo>
                  <a:lnTo>
                    <a:pt x="3770" y="20"/>
                  </a:lnTo>
                  <a:lnTo>
                    <a:pt x="3770" y="20"/>
                  </a:lnTo>
                  <a:lnTo>
                    <a:pt x="3772" y="20"/>
                  </a:lnTo>
                  <a:lnTo>
                    <a:pt x="3772" y="20"/>
                  </a:lnTo>
                  <a:lnTo>
                    <a:pt x="3776" y="20"/>
                  </a:lnTo>
                  <a:lnTo>
                    <a:pt x="3776" y="20"/>
                  </a:lnTo>
                  <a:lnTo>
                    <a:pt x="3778" y="20"/>
                  </a:lnTo>
                  <a:lnTo>
                    <a:pt x="3780" y="20"/>
                  </a:lnTo>
                  <a:lnTo>
                    <a:pt x="3780" y="20"/>
                  </a:lnTo>
                  <a:lnTo>
                    <a:pt x="3782" y="20"/>
                  </a:lnTo>
                  <a:lnTo>
                    <a:pt x="3782" y="20"/>
                  </a:lnTo>
                  <a:lnTo>
                    <a:pt x="3784" y="20"/>
                  </a:lnTo>
                  <a:lnTo>
                    <a:pt x="3784" y="20"/>
                  </a:lnTo>
                  <a:lnTo>
                    <a:pt x="3784" y="20"/>
                  </a:lnTo>
                  <a:lnTo>
                    <a:pt x="3784" y="20"/>
                  </a:lnTo>
                  <a:lnTo>
                    <a:pt x="3786" y="20"/>
                  </a:lnTo>
                  <a:lnTo>
                    <a:pt x="3786" y="20"/>
                  </a:lnTo>
                  <a:lnTo>
                    <a:pt x="3786" y="20"/>
                  </a:lnTo>
                  <a:lnTo>
                    <a:pt x="3786" y="20"/>
                  </a:lnTo>
                  <a:lnTo>
                    <a:pt x="3788" y="20"/>
                  </a:lnTo>
                  <a:lnTo>
                    <a:pt x="3788" y="20"/>
                  </a:lnTo>
                  <a:lnTo>
                    <a:pt x="3790" y="22"/>
                  </a:lnTo>
                  <a:lnTo>
                    <a:pt x="3790" y="22"/>
                  </a:lnTo>
                  <a:lnTo>
                    <a:pt x="3794" y="22"/>
                  </a:lnTo>
                  <a:lnTo>
                    <a:pt x="3794" y="22"/>
                  </a:lnTo>
                  <a:lnTo>
                    <a:pt x="3796" y="22"/>
                  </a:lnTo>
                  <a:lnTo>
                    <a:pt x="3796" y="22"/>
                  </a:lnTo>
                  <a:lnTo>
                    <a:pt x="3796" y="22"/>
                  </a:lnTo>
                  <a:lnTo>
                    <a:pt x="3796" y="22"/>
                  </a:lnTo>
                  <a:lnTo>
                    <a:pt x="3796" y="22"/>
                  </a:lnTo>
                  <a:lnTo>
                    <a:pt x="3796" y="22"/>
                  </a:lnTo>
                  <a:lnTo>
                    <a:pt x="3798" y="20"/>
                  </a:lnTo>
                  <a:lnTo>
                    <a:pt x="3798" y="20"/>
                  </a:lnTo>
                  <a:lnTo>
                    <a:pt x="3802" y="22"/>
                  </a:lnTo>
                  <a:lnTo>
                    <a:pt x="3802" y="22"/>
                  </a:lnTo>
                  <a:lnTo>
                    <a:pt x="3802" y="20"/>
                  </a:lnTo>
                  <a:lnTo>
                    <a:pt x="3802" y="20"/>
                  </a:lnTo>
                  <a:lnTo>
                    <a:pt x="3804" y="20"/>
                  </a:lnTo>
                  <a:lnTo>
                    <a:pt x="3804" y="20"/>
                  </a:lnTo>
                  <a:lnTo>
                    <a:pt x="3804" y="22"/>
                  </a:lnTo>
                  <a:lnTo>
                    <a:pt x="3804" y="22"/>
                  </a:lnTo>
                  <a:lnTo>
                    <a:pt x="3806" y="22"/>
                  </a:lnTo>
                  <a:lnTo>
                    <a:pt x="3806" y="22"/>
                  </a:lnTo>
                  <a:lnTo>
                    <a:pt x="3806" y="22"/>
                  </a:lnTo>
                  <a:lnTo>
                    <a:pt x="3806" y="22"/>
                  </a:lnTo>
                  <a:lnTo>
                    <a:pt x="3808" y="22"/>
                  </a:lnTo>
                  <a:lnTo>
                    <a:pt x="3808" y="22"/>
                  </a:lnTo>
                  <a:lnTo>
                    <a:pt x="3808" y="22"/>
                  </a:lnTo>
                  <a:lnTo>
                    <a:pt x="3808" y="22"/>
                  </a:lnTo>
                  <a:lnTo>
                    <a:pt x="3808" y="22"/>
                  </a:lnTo>
                  <a:lnTo>
                    <a:pt x="3808" y="22"/>
                  </a:lnTo>
                  <a:lnTo>
                    <a:pt x="3808" y="22"/>
                  </a:lnTo>
                  <a:lnTo>
                    <a:pt x="3808" y="22"/>
                  </a:lnTo>
                  <a:lnTo>
                    <a:pt x="3808" y="22"/>
                  </a:lnTo>
                  <a:lnTo>
                    <a:pt x="3808" y="22"/>
                  </a:lnTo>
                  <a:lnTo>
                    <a:pt x="3810" y="22"/>
                  </a:lnTo>
                  <a:lnTo>
                    <a:pt x="3810" y="22"/>
                  </a:lnTo>
                  <a:lnTo>
                    <a:pt x="3810" y="22"/>
                  </a:lnTo>
                  <a:lnTo>
                    <a:pt x="3810" y="22"/>
                  </a:lnTo>
                  <a:lnTo>
                    <a:pt x="3810" y="22"/>
                  </a:lnTo>
                  <a:lnTo>
                    <a:pt x="3810" y="22"/>
                  </a:lnTo>
                  <a:lnTo>
                    <a:pt x="3810" y="22"/>
                  </a:lnTo>
                  <a:lnTo>
                    <a:pt x="3810" y="22"/>
                  </a:lnTo>
                  <a:lnTo>
                    <a:pt x="3810" y="22"/>
                  </a:lnTo>
                  <a:lnTo>
                    <a:pt x="3810" y="22"/>
                  </a:lnTo>
                  <a:lnTo>
                    <a:pt x="3812" y="22"/>
                  </a:lnTo>
                  <a:lnTo>
                    <a:pt x="3812" y="22"/>
                  </a:lnTo>
                  <a:lnTo>
                    <a:pt x="3814" y="22"/>
                  </a:lnTo>
                  <a:lnTo>
                    <a:pt x="3814" y="22"/>
                  </a:lnTo>
                  <a:lnTo>
                    <a:pt x="3816" y="22"/>
                  </a:lnTo>
                  <a:lnTo>
                    <a:pt x="3816" y="22"/>
                  </a:lnTo>
                  <a:lnTo>
                    <a:pt x="3818" y="22"/>
                  </a:lnTo>
                  <a:lnTo>
                    <a:pt x="3818" y="22"/>
                  </a:lnTo>
                  <a:lnTo>
                    <a:pt x="3822" y="22"/>
                  </a:lnTo>
                  <a:lnTo>
                    <a:pt x="3822" y="22"/>
                  </a:lnTo>
                  <a:lnTo>
                    <a:pt x="3824" y="22"/>
                  </a:lnTo>
                  <a:lnTo>
                    <a:pt x="3824" y="22"/>
                  </a:lnTo>
                  <a:lnTo>
                    <a:pt x="3828" y="24"/>
                  </a:lnTo>
                  <a:lnTo>
                    <a:pt x="3828" y="24"/>
                  </a:lnTo>
                  <a:lnTo>
                    <a:pt x="3828" y="22"/>
                  </a:lnTo>
                  <a:lnTo>
                    <a:pt x="3828" y="22"/>
                  </a:lnTo>
                  <a:lnTo>
                    <a:pt x="3830" y="24"/>
                  </a:lnTo>
                  <a:lnTo>
                    <a:pt x="3830" y="24"/>
                  </a:lnTo>
                  <a:lnTo>
                    <a:pt x="3832" y="24"/>
                  </a:lnTo>
                  <a:lnTo>
                    <a:pt x="3832" y="24"/>
                  </a:lnTo>
                  <a:lnTo>
                    <a:pt x="3834" y="24"/>
                  </a:lnTo>
                  <a:lnTo>
                    <a:pt x="3834" y="24"/>
                  </a:lnTo>
                  <a:lnTo>
                    <a:pt x="3836" y="24"/>
                  </a:lnTo>
                  <a:lnTo>
                    <a:pt x="3836" y="24"/>
                  </a:lnTo>
                  <a:lnTo>
                    <a:pt x="3838" y="24"/>
                  </a:lnTo>
                  <a:lnTo>
                    <a:pt x="3838" y="24"/>
                  </a:lnTo>
                  <a:lnTo>
                    <a:pt x="3838" y="24"/>
                  </a:lnTo>
                  <a:lnTo>
                    <a:pt x="3838" y="24"/>
                  </a:lnTo>
                  <a:lnTo>
                    <a:pt x="3840" y="24"/>
                  </a:lnTo>
                  <a:lnTo>
                    <a:pt x="3840" y="24"/>
                  </a:lnTo>
                  <a:lnTo>
                    <a:pt x="3840" y="24"/>
                  </a:lnTo>
                  <a:lnTo>
                    <a:pt x="3840" y="24"/>
                  </a:lnTo>
                  <a:lnTo>
                    <a:pt x="3846" y="24"/>
                  </a:lnTo>
                  <a:lnTo>
                    <a:pt x="3846" y="24"/>
                  </a:lnTo>
                  <a:lnTo>
                    <a:pt x="3850" y="26"/>
                  </a:lnTo>
                  <a:lnTo>
                    <a:pt x="3850" y="26"/>
                  </a:lnTo>
                  <a:lnTo>
                    <a:pt x="3860" y="26"/>
                  </a:lnTo>
                  <a:lnTo>
                    <a:pt x="3860" y="26"/>
                  </a:lnTo>
                  <a:lnTo>
                    <a:pt x="3864" y="24"/>
                  </a:lnTo>
                  <a:lnTo>
                    <a:pt x="3864" y="24"/>
                  </a:lnTo>
                  <a:lnTo>
                    <a:pt x="3868" y="26"/>
                  </a:lnTo>
                  <a:lnTo>
                    <a:pt x="3868" y="26"/>
                  </a:lnTo>
                  <a:lnTo>
                    <a:pt x="3876" y="26"/>
                  </a:lnTo>
                  <a:lnTo>
                    <a:pt x="3876" y="26"/>
                  </a:lnTo>
                  <a:lnTo>
                    <a:pt x="3878" y="26"/>
                  </a:lnTo>
                  <a:lnTo>
                    <a:pt x="3878" y="26"/>
                  </a:lnTo>
                  <a:lnTo>
                    <a:pt x="3890" y="28"/>
                  </a:lnTo>
                  <a:lnTo>
                    <a:pt x="3890" y="28"/>
                  </a:lnTo>
                  <a:lnTo>
                    <a:pt x="3892" y="28"/>
                  </a:lnTo>
                  <a:lnTo>
                    <a:pt x="3892" y="28"/>
                  </a:lnTo>
                  <a:lnTo>
                    <a:pt x="3902" y="28"/>
                  </a:lnTo>
                  <a:lnTo>
                    <a:pt x="3902" y="28"/>
                  </a:lnTo>
                  <a:lnTo>
                    <a:pt x="3904" y="30"/>
                  </a:lnTo>
                  <a:lnTo>
                    <a:pt x="3904" y="30"/>
                  </a:lnTo>
                  <a:lnTo>
                    <a:pt x="3908" y="28"/>
                  </a:lnTo>
                  <a:lnTo>
                    <a:pt x="3908" y="28"/>
                  </a:lnTo>
                  <a:lnTo>
                    <a:pt x="3910" y="28"/>
                  </a:lnTo>
                  <a:lnTo>
                    <a:pt x="3910" y="28"/>
                  </a:lnTo>
                  <a:lnTo>
                    <a:pt x="3912" y="28"/>
                  </a:lnTo>
                  <a:lnTo>
                    <a:pt x="3912" y="28"/>
                  </a:lnTo>
                  <a:lnTo>
                    <a:pt x="3918" y="30"/>
                  </a:lnTo>
                  <a:lnTo>
                    <a:pt x="3918" y="30"/>
                  </a:lnTo>
                  <a:lnTo>
                    <a:pt x="3922" y="30"/>
                  </a:lnTo>
                  <a:lnTo>
                    <a:pt x="3922" y="30"/>
                  </a:lnTo>
                  <a:lnTo>
                    <a:pt x="3924" y="30"/>
                  </a:lnTo>
                  <a:lnTo>
                    <a:pt x="3924" y="30"/>
                  </a:lnTo>
                  <a:lnTo>
                    <a:pt x="3924" y="30"/>
                  </a:lnTo>
                  <a:lnTo>
                    <a:pt x="3924" y="30"/>
                  </a:lnTo>
                  <a:lnTo>
                    <a:pt x="3926" y="30"/>
                  </a:lnTo>
                  <a:lnTo>
                    <a:pt x="3926" y="30"/>
                  </a:lnTo>
                  <a:lnTo>
                    <a:pt x="3926" y="30"/>
                  </a:lnTo>
                  <a:lnTo>
                    <a:pt x="3926" y="30"/>
                  </a:lnTo>
                  <a:lnTo>
                    <a:pt x="3930" y="32"/>
                  </a:lnTo>
                  <a:lnTo>
                    <a:pt x="3930" y="32"/>
                  </a:lnTo>
                  <a:lnTo>
                    <a:pt x="3906" y="32"/>
                  </a:lnTo>
                  <a:lnTo>
                    <a:pt x="3906" y="32"/>
                  </a:lnTo>
                  <a:lnTo>
                    <a:pt x="3906" y="32"/>
                  </a:lnTo>
                  <a:lnTo>
                    <a:pt x="3906" y="32"/>
                  </a:lnTo>
                  <a:lnTo>
                    <a:pt x="3906" y="32"/>
                  </a:lnTo>
                  <a:lnTo>
                    <a:pt x="3904" y="32"/>
                  </a:lnTo>
                  <a:lnTo>
                    <a:pt x="3904" y="32"/>
                  </a:lnTo>
                  <a:lnTo>
                    <a:pt x="3904" y="32"/>
                  </a:lnTo>
                  <a:lnTo>
                    <a:pt x="3904" y="32"/>
                  </a:lnTo>
                  <a:lnTo>
                    <a:pt x="3904" y="32"/>
                  </a:lnTo>
                  <a:lnTo>
                    <a:pt x="3904" y="32"/>
                  </a:lnTo>
                  <a:lnTo>
                    <a:pt x="3898" y="34"/>
                  </a:lnTo>
                  <a:lnTo>
                    <a:pt x="3898" y="34"/>
                  </a:lnTo>
                  <a:lnTo>
                    <a:pt x="3892" y="36"/>
                  </a:lnTo>
                  <a:lnTo>
                    <a:pt x="3892" y="36"/>
                  </a:lnTo>
                  <a:lnTo>
                    <a:pt x="3890" y="36"/>
                  </a:lnTo>
                  <a:lnTo>
                    <a:pt x="3890" y="36"/>
                  </a:lnTo>
                  <a:lnTo>
                    <a:pt x="3888" y="36"/>
                  </a:lnTo>
                  <a:lnTo>
                    <a:pt x="3888" y="36"/>
                  </a:lnTo>
                  <a:lnTo>
                    <a:pt x="3886" y="36"/>
                  </a:lnTo>
                  <a:lnTo>
                    <a:pt x="3886" y="36"/>
                  </a:lnTo>
                  <a:lnTo>
                    <a:pt x="3886" y="36"/>
                  </a:lnTo>
                  <a:lnTo>
                    <a:pt x="3886" y="36"/>
                  </a:lnTo>
                  <a:lnTo>
                    <a:pt x="3886" y="36"/>
                  </a:lnTo>
                  <a:lnTo>
                    <a:pt x="3886" y="36"/>
                  </a:lnTo>
                  <a:lnTo>
                    <a:pt x="3884" y="36"/>
                  </a:lnTo>
                  <a:lnTo>
                    <a:pt x="3884" y="36"/>
                  </a:lnTo>
                  <a:lnTo>
                    <a:pt x="3882" y="36"/>
                  </a:lnTo>
                  <a:lnTo>
                    <a:pt x="3882" y="36"/>
                  </a:lnTo>
                  <a:lnTo>
                    <a:pt x="3882" y="36"/>
                  </a:lnTo>
                  <a:lnTo>
                    <a:pt x="3882" y="36"/>
                  </a:lnTo>
                  <a:lnTo>
                    <a:pt x="3882" y="36"/>
                  </a:lnTo>
                  <a:lnTo>
                    <a:pt x="3882" y="36"/>
                  </a:lnTo>
                  <a:lnTo>
                    <a:pt x="3882" y="36"/>
                  </a:lnTo>
                  <a:lnTo>
                    <a:pt x="3882" y="36"/>
                  </a:lnTo>
                  <a:lnTo>
                    <a:pt x="3878" y="36"/>
                  </a:lnTo>
                  <a:lnTo>
                    <a:pt x="3878" y="36"/>
                  </a:lnTo>
                  <a:lnTo>
                    <a:pt x="3878" y="36"/>
                  </a:lnTo>
                  <a:lnTo>
                    <a:pt x="3878" y="36"/>
                  </a:lnTo>
                  <a:lnTo>
                    <a:pt x="3878" y="36"/>
                  </a:lnTo>
                  <a:lnTo>
                    <a:pt x="3878" y="36"/>
                  </a:lnTo>
                  <a:lnTo>
                    <a:pt x="3876" y="36"/>
                  </a:lnTo>
                  <a:lnTo>
                    <a:pt x="3876" y="36"/>
                  </a:lnTo>
                  <a:lnTo>
                    <a:pt x="3874" y="36"/>
                  </a:lnTo>
                  <a:lnTo>
                    <a:pt x="3874" y="36"/>
                  </a:lnTo>
                  <a:lnTo>
                    <a:pt x="3874" y="36"/>
                  </a:lnTo>
                  <a:lnTo>
                    <a:pt x="3874" y="36"/>
                  </a:lnTo>
                  <a:lnTo>
                    <a:pt x="3874" y="36"/>
                  </a:lnTo>
                  <a:lnTo>
                    <a:pt x="3874" y="38"/>
                  </a:lnTo>
                  <a:lnTo>
                    <a:pt x="3874" y="38"/>
                  </a:lnTo>
                  <a:lnTo>
                    <a:pt x="3870" y="38"/>
                  </a:lnTo>
                  <a:lnTo>
                    <a:pt x="3870" y="38"/>
                  </a:lnTo>
                  <a:lnTo>
                    <a:pt x="3864" y="38"/>
                  </a:lnTo>
                  <a:lnTo>
                    <a:pt x="3864" y="38"/>
                  </a:lnTo>
                  <a:lnTo>
                    <a:pt x="3854" y="38"/>
                  </a:lnTo>
                  <a:lnTo>
                    <a:pt x="3854" y="38"/>
                  </a:lnTo>
                  <a:lnTo>
                    <a:pt x="3850" y="36"/>
                  </a:lnTo>
                  <a:lnTo>
                    <a:pt x="3850" y="36"/>
                  </a:lnTo>
                  <a:lnTo>
                    <a:pt x="3846" y="34"/>
                  </a:lnTo>
                  <a:lnTo>
                    <a:pt x="3846" y="34"/>
                  </a:lnTo>
                  <a:lnTo>
                    <a:pt x="3846" y="34"/>
                  </a:lnTo>
                  <a:lnTo>
                    <a:pt x="3846" y="34"/>
                  </a:lnTo>
                  <a:lnTo>
                    <a:pt x="3842" y="34"/>
                  </a:lnTo>
                  <a:lnTo>
                    <a:pt x="3842" y="34"/>
                  </a:lnTo>
                  <a:lnTo>
                    <a:pt x="3842" y="36"/>
                  </a:lnTo>
                  <a:lnTo>
                    <a:pt x="3842" y="36"/>
                  </a:lnTo>
                  <a:lnTo>
                    <a:pt x="3842" y="36"/>
                  </a:lnTo>
                  <a:lnTo>
                    <a:pt x="3842" y="36"/>
                  </a:lnTo>
                  <a:lnTo>
                    <a:pt x="3842" y="36"/>
                  </a:lnTo>
                  <a:lnTo>
                    <a:pt x="3842" y="36"/>
                  </a:lnTo>
                  <a:lnTo>
                    <a:pt x="3842" y="36"/>
                  </a:lnTo>
                  <a:lnTo>
                    <a:pt x="3840" y="38"/>
                  </a:lnTo>
                  <a:lnTo>
                    <a:pt x="3840" y="38"/>
                  </a:lnTo>
                  <a:lnTo>
                    <a:pt x="3832" y="38"/>
                  </a:lnTo>
                  <a:lnTo>
                    <a:pt x="3832" y="38"/>
                  </a:lnTo>
                  <a:lnTo>
                    <a:pt x="3830" y="38"/>
                  </a:lnTo>
                  <a:lnTo>
                    <a:pt x="3830" y="38"/>
                  </a:lnTo>
                  <a:lnTo>
                    <a:pt x="3828" y="38"/>
                  </a:lnTo>
                  <a:lnTo>
                    <a:pt x="3828" y="38"/>
                  </a:lnTo>
                  <a:lnTo>
                    <a:pt x="3826" y="38"/>
                  </a:lnTo>
                  <a:lnTo>
                    <a:pt x="3826" y="38"/>
                  </a:lnTo>
                  <a:lnTo>
                    <a:pt x="3824" y="38"/>
                  </a:lnTo>
                  <a:lnTo>
                    <a:pt x="3824" y="38"/>
                  </a:lnTo>
                  <a:lnTo>
                    <a:pt x="3824" y="38"/>
                  </a:lnTo>
                  <a:lnTo>
                    <a:pt x="3824" y="38"/>
                  </a:lnTo>
                  <a:lnTo>
                    <a:pt x="3824" y="38"/>
                  </a:lnTo>
                  <a:lnTo>
                    <a:pt x="3824" y="38"/>
                  </a:lnTo>
                  <a:lnTo>
                    <a:pt x="3822" y="38"/>
                  </a:lnTo>
                  <a:lnTo>
                    <a:pt x="3822" y="38"/>
                  </a:lnTo>
                  <a:lnTo>
                    <a:pt x="3820" y="38"/>
                  </a:lnTo>
                  <a:lnTo>
                    <a:pt x="3820" y="38"/>
                  </a:lnTo>
                  <a:lnTo>
                    <a:pt x="3820" y="38"/>
                  </a:lnTo>
                  <a:lnTo>
                    <a:pt x="3820" y="38"/>
                  </a:lnTo>
                  <a:lnTo>
                    <a:pt x="3812" y="40"/>
                  </a:lnTo>
                  <a:lnTo>
                    <a:pt x="3812" y="40"/>
                  </a:lnTo>
                  <a:lnTo>
                    <a:pt x="3810" y="40"/>
                  </a:lnTo>
                  <a:lnTo>
                    <a:pt x="3810" y="40"/>
                  </a:lnTo>
                  <a:lnTo>
                    <a:pt x="3810" y="40"/>
                  </a:lnTo>
                  <a:lnTo>
                    <a:pt x="3810" y="40"/>
                  </a:lnTo>
                  <a:lnTo>
                    <a:pt x="3810" y="40"/>
                  </a:lnTo>
                  <a:lnTo>
                    <a:pt x="3810" y="40"/>
                  </a:lnTo>
                  <a:lnTo>
                    <a:pt x="3808" y="40"/>
                  </a:lnTo>
                  <a:lnTo>
                    <a:pt x="3808" y="40"/>
                  </a:lnTo>
                  <a:lnTo>
                    <a:pt x="3808" y="40"/>
                  </a:lnTo>
                  <a:lnTo>
                    <a:pt x="3808" y="40"/>
                  </a:lnTo>
                  <a:lnTo>
                    <a:pt x="3808" y="40"/>
                  </a:lnTo>
                  <a:lnTo>
                    <a:pt x="3808" y="40"/>
                  </a:lnTo>
                  <a:lnTo>
                    <a:pt x="3806" y="42"/>
                  </a:lnTo>
                  <a:lnTo>
                    <a:pt x="3806" y="42"/>
                  </a:lnTo>
                  <a:lnTo>
                    <a:pt x="3806" y="42"/>
                  </a:lnTo>
                  <a:lnTo>
                    <a:pt x="3806" y="42"/>
                  </a:lnTo>
                  <a:lnTo>
                    <a:pt x="3802" y="42"/>
                  </a:lnTo>
                  <a:lnTo>
                    <a:pt x="3802" y="42"/>
                  </a:lnTo>
                  <a:lnTo>
                    <a:pt x="3800" y="42"/>
                  </a:lnTo>
                  <a:lnTo>
                    <a:pt x="3800" y="42"/>
                  </a:lnTo>
                  <a:lnTo>
                    <a:pt x="3794" y="42"/>
                  </a:lnTo>
                  <a:lnTo>
                    <a:pt x="3794" y="42"/>
                  </a:lnTo>
                  <a:lnTo>
                    <a:pt x="3794" y="42"/>
                  </a:lnTo>
                  <a:lnTo>
                    <a:pt x="3794" y="42"/>
                  </a:lnTo>
                  <a:lnTo>
                    <a:pt x="3794" y="42"/>
                  </a:lnTo>
                  <a:lnTo>
                    <a:pt x="3794" y="42"/>
                  </a:lnTo>
                  <a:lnTo>
                    <a:pt x="3790" y="42"/>
                  </a:lnTo>
                  <a:lnTo>
                    <a:pt x="3790" y="42"/>
                  </a:lnTo>
                  <a:lnTo>
                    <a:pt x="3790" y="42"/>
                  </a:lnTo>
                  <a:lnTo>
                    <a:pt x="3790" y="42"/>
                  </a:lnTo>
                  <a:lnTo>
                    <a:pt x="3788" y="42"/>
                  </a:lnTo>
                  <a:lnTo>
                    <a:pt x="3788" y="42"/>
                  </a:lnTo>
                  <a:lnTo>
                    <a:pt x="3782" y="42"/>
                  </a:lnTo>
                  <a:lnTo>
                    <a:pt x="3782" y="42"/>
                  </a:lnTo>
                  <a:lnTo>
                    <a:pt x="3780" y="42"/>
                  </a:lnTo>
                  <a:lnTo>
                    <a:pt x="3780" y="42"/>
                  </a:lnTo>
                  <a:lnTo>
                    <a:pt x="3772" y="42"/>
                  </a:lnTo>
                  <a:lnTo>
                    <a:pt x="3772" y="42"/>
                  </a:lnTo>
                  <a:lnTo>
                    <a:pt x="3762" y="40"/>
                  </a:lnTo>
                  <a:lnTo>
                    <a:pt x="3762" y="40"/>
                  </a:lnTo>
                  <a:lnTo>
                    <a:pt x="3758" y="42"/>
                  </a:lnTo>
                  <a:lnTo>
                    <a:pt x="3758" y="42"/>
                  </a:lnTo>
                  <a:lnTo>
                    <a:pt x="3750" y="42"/>
                  </a:lnTo>
                  <a:lnTo>
                    <a:pt x="3750" y="42"/>
                  </a:lnTo>
                  <a:lnTo>
                    <a:pt x="3750" y="42"/>
                  </a:lnTo>
                  <a:lnTo>
                    <a:pt x="3750" y="42"/>
                  </a:lnTo>
                  <a:lnTo>
                    <a:pt x="3750" y="42"/>
                  </a:lnTo>
                  <a:lnTo>
                    <a:pt x="3750" y="42"/>
                  </a:lnTo>
                  <a:lnTo>
                    <a:pt x="3748" y="42"/>
                  </a:lnTo>
                  <a:lnTo>
                    <a:pt x="3748" y="42"/>
                  </a:lnTo>
                  <a:lnTo>
                    <a:pt x="3748" y="42"/>
                  </a:lnTo>
                  <a:lnTo>
                    <a:pt x="3748" y="42"/>
                  </a:lnTo>
                  <a:lnTo>
                    <a:pt x="3748" y="42"/>
                  </a:lnTo>
                  <a:lnTo>
                    <a:pt x="3748" y="42"/>
                  </a:lnTo>
                  <a:lnTo>
                    <a:pt x="3746" y="42"/>
                  </a:lnTo>
                  <a:lnTo>
                    <a:pt x="3746" y="42"/>
                  </a:lnTo>
                  <a:lnTo>
                    <a:pt x="3744" y="42"/>
                  </a:lnTo>
                  <a:lnTo>
                    <a:pt x="3744" y="42"/>
                  </a:lnTo>
                  <a:lnTo>
                    <a:pt x="3744" y="42"/>
                  </a:lnTo>
                  <a:lnTo>
                    <a:pt x="3744" y="42"/>
                  </a:lnTo>
                  <a:lnTo>
                    <a:pt x="3742" y="42"/>
                  </a:lnTo>
                  <a:lnTo>
                    <a:pt x="3742" y="42"/>
                  </a:lnTo>
                  <a:lnTo>
                    <a:pt x="3740" y="42"/>
                  </a:lnTo>
                  <a:lnTo>
                    <a:pt x="3740" y="42"/>
                  </a:lnTo>
                  <a:lnTo>
                    <a:pt x="3738" y="42"/>
                  </a:lnTo>
                  <a:lnTo>
                    <a:pt x="3738" y="42"/>
                  </a:lnTo>
                  <a:lnTo>
                    <a:pt x="3736" y="42"/>
                  </a:lnTo>
                  <a:lnTo>
                    <a:pt x="3736" y="42"/>
                  </a:lnTo>
                  <a:lnTo>
                    <a:pt x="3730" y="42"/>
                  </a:lnTo>
                  <a:lnTo>
                    <a:pt x="3730" y="42"/>
                  </a:lnTo>
                  <a:lnTo>
                    <a:pt x="3728" y="42"/>
                  </a:lnTo>
                  <a:lnTo>
                    <a:pt x="3728" y="42"/>
                  </a:lnTo>
                  <a:lnTo>
                    <a:pt x="3724" y="42"/>
                  </a:lnTo>
                  <a:lnTo>
                    <a:pt x="3724" y="42"/>
                  </a:lnTo>
                  <a:lnTo>
                    <a:pt x="3720" y="42"/>
                  </a:lnTo>
                  <a:lnTo>
                    <a:pt x="3720" y="42"/>
                  </a:lnTo>
                  <a:lnTo>
                    <a:pt x="3718" y="42"/>
                  </a:lnTo>
                  <a:lnTo>
                    <a:pt x="3718" y="42"/>
                  </a:lnTo>
                  <a:lnTo>
                    <a:pt x="3714" y="42"/>
                  </a:lnTo>
                  <a:lnTo>
                    <a:pt x="3714" y="42"/>
                  </a:lnTo>
                  <a:lnTo>
                    <a:pt x="3710" y="44"/>
                  </a:lnTo>
                  <a:lnTo>
                    <a:pt x="3710" y="44"/>
                  </a:lnTo>
                  <a:lnTo>
                    <a:pt x="3710" y="44"/>
                  </a:lnTo>
                  <a:lnTo>
                    <a:pt x="3710" y="44"/>
                  </a:lnTo>
                  <a:lnTo>
                    <a:pt x="3708" y="44"/>
                  </a:lnTo>
                  <a:lnTo>
                    <a:pt x="3708" y="44"/>
                  </a:lnTo>
                  <a:lnTo>
                    <a:pt x="3708" y="44"/>
                  </a:lnTo>
                  <a:lnTo>
                    <a:pt x="3708" y="44"/>
                  </a:lnTo>
                  <a:lnTo>
                    <a:pt x="3708" y="44"/>
                  </a:lnTo>
                  <a:lnTo>
                    <a:pt x="3708" y="44"/>
                  </a:lnTo>
                  <a:lnTo>
                    <a:pt x="3706" y="44"/>
                  </a:lnTo>
                  <a:lnTo>
                    <a:pt x="3706" y="44"/>
                  </a:lnTo>
                  <a:lnTo>
                    <a:pt x="3704" y="44"/>
                  </a:lnTo>
                  <a:lnTo>
                    <a:pt x="3704" y="44"/>
                  </a:lnTo>
                  <a:lnTo>
                    <a:pt x="3704" y="44"/>
                  </a:lnTo>
                  <a:lnTo>
                    <a:pt x="3704" y="44"/>
                  </a:lnTo>
                  <a:lnTo>
                    <a:pt x="3698" y="46"/>
                  </a:lnTo>
                  <a:lnTo>
                    <a:pt x="3698" y="46"/>
                  </a:lnTo>
                  <a:lnTo>
                    <a:pt x="3698" y="46"/>
                  </a:lnTo>
                  <a:lnTo>
                    <a:pt x="3698" y="46"/>
                  </a:lnTo>
                  <a:lnTo>
                    <a:pt x="3690" y="46"/>
                  </a:lnTo>
                  <a:lnTo>
                    <a:pt x="3690" y="46"/>
                  </a:lnTo>
                  <a:lnTo>
                    <a:pt x="3688" y="46"/>
                  </a:lnTo>
                  <a:lnTo>
                    <a:pt x="3688" y="46"/>
                  </a:lnTo>
                  <a:lnTo>
                    <a:pt x="3684" y="46"/>
                  </a:lnTo>
                  <a:lnTo>
                    <a:pt x="3684" y="46"/>
                  </a:lnTo>
                  <a:lnTo>
                    <a:pt x="3680" y="46"/>
                  </a:lnTo>
                  <a:lnTo>
                    <a:pt x="3680" y="46"/>
                  </a:lnTo>
                  <a:lnTo>
                    <a:pt x="3678" y="46"/>
                  </a:lnTo>
                  <a:lnTo>
                    <a:pt x="3678" y="46"/>
                  </a:lnTo>
                  <a:lnTo>
                    <a:pt x="3678" y="46"/>
                  </a:lnTo>
                  <a:lnTo>
                    <a:pt x="3678" y="46"/>
                  </a:lnTo>
                  <a:lnTo>
                    <a:pt x="3676" y="46"/>
                  </a:lnTo>
                  <a:lnTo>
                    <a:pt x="3676" y="46"/>
                  </a:lnTo>
                  <a:lnTo>
                    <a:pt x="3676" y="46"/>
                  </a:lnTo>
                  <a:lnTo>
                    <a:pt x="3676" y="46"/>
                  </a:lnTo>
                  <a:lnTo>
                    <a:pt x="3676" y="46"/>
                  </a:lnTo>
                  <a:lnTo>
                    <a:pt x="3676" y="46"/>
                  </a:lnTo>
                  <a:lnTo>
                    <a:pt x="3674" y="46"/>
                  </a:lnTo>
                  <a:lnTo>
                    <a:pt x="3674" y="46"/>
                  </a:lnTo>
                  <a:lnTo>
                    <a:pt x="3670" y="48"/>
                  </a:lnTo>
                  <a:lnTo>
                    <a:pt x="3670" y="48"/>
                  </a:lnTo>
                  <a:lnTo>
                    <a:pt x="3664" y="46"/>
                  </a:lnTo>
                  <a:lnTo>
                    <a:pt x="3664" y="46"/>
                  </a:lnTo>
                  <a:lnTo>
                    <a:pt x="3660" y="44"/>
                  </a:lnTo>
                  <a:lnTo>
                    <a:pt x="3660" y="44"/>
                  </a:lnTo>
                  <a:lnTo>
                    <a:pt x="3658" y="44"/>
                  </a:lnTo>
                  <a:lnTo>
                    <a:pt x="3658" y="44"/>
                  </a:lnTo>
                  <a:lnTo>
                    <a:pt x="3656" y="44"/>
                  </a:lnTo>
                  <a:lnTo>
                    <a:pt x="3656" y="44"/>
                  </a:lnTo>
                  <a:lnTo>
                    <a:pt x="3652" y="46"/>
                  </a:lnTo>
                  <a:lnTo>
                    <a:pt x="3652" y="46"/>
                  </a:lnTo>
                  <a:lnTo>
                    <a:pt x="3650" y="48"/>
                  </a:lnTo>
                  <a:lnTo>
                    <a:pt x="3650" y="48"/>
                  </a:lnTo>
                  <a:lnTo>
                    <a:pt x="3648" y="48"/>
                  </a:lnTo>
                  <a:lnTo>
                    <a:pt x="3648" y="48"/>
                  </a:lnTo>
                  <a:lnTo>
                    <a:pt x="3648" y="48"/>
                  </a:lnTo>
                  <a:lnTo>
                    <a:pt x="3648" y="48"/>
                  </a:lnTo>
                  <a:lnTo>
                    <a:pt x="3646" y="48"/>
                  </a:lnTo>
                  <a:lnTo>
                    <a:pt x="3646" y="48"/>
                  </a:lnTo>
                  <a:lnTo>
                    <a:pt x="3646" y="48"/>
                  </a:lnTo>
                  <a:lnTo>
                    <a:pt x="3646" y="48"/>
                  </a:lnTo>
                  <a:lnTo>
                    <a:pt x="3644" y="48"/>
                  </a:lnTo>
                  <a:lnTo>
                    <a:pt x="3644" y="48"/>
                  </a:lnTo>
                  <a:lnTo>
                    <a:pt x="3644" y="48"/>
                  </a:lnTo>
                  <a:lnTo>
                    <a:pt x="3644" y="48"/>
                  </a:lnTo>
                  <a:lnTo>
                    <a:pt x="3642" y="48"/>
                  </a:lnTo>
                  <a:lnTo>
                    <a:pt x="3642" y="48"/>
                  </a:lnTo>
                  <a:lnTo>
                    <a:pt x="3638" y="48"/>
                  </a:lnTo>
                  <a:lnTo>
                    <a:pt x="3638" y="48"/>
                  </a:lnTo>
                  <a:lnTo>
                    <a:pt x="3638" y="46"/>
                  </a:lnTo>
                  <a:lnTo>
                    <a:pt x="3638" y="46"/>
                  </a:lnTo>
                  <a:lnTo>
                    <a:pt x="3634" y="46"/>
                  </a:lnTo>
                  <a:lnTo>
                    <a:pt x="3634" y="46"/>
                  </a:lnTo>
                  <a:lnTo>
                    <a:pt x="3634" y="46"/>
                  </a:lnTo>
                  <a:lnTo>
                    <a:pt x="3634" y="46"/>
                  </a:lnTo>
                  <a:lnTo>
                    <a:pt x="3634" y="46"/>
                  </a:lnTo>
                  <a:lnTo>
                    <a:pt x="3634" y="46"/>
                  </a:lnTo>
                  <a:lnTo>
                    <a:pt x="3630" y="46"/>
                  </a:lnTo>
                  <a:lnTo>
                    <a:pt x="3630" y="46"/>
                  </a:lnTo>
                  <a:lnTo>
                    <a:pt x="3630" y="46"/>
                  </a:lnTo>
                  <a:lnTo>
                    <a:pt x="3630" y="46"/>
                  </a:lnTo>
                  <a:lnTo>
                    <a:pt x="3628" y="46"/>
                  </a:lnTo>
                  <a:lnTo>
                    <a:pt x="3628" y="46"/>
                  </a:lnTo>
                  <a:lnTo>
                    <a:pt x="3626" y="46"/>
                  </a:lnTo>
                  <a:lnTo>
                    <a:pt x="3626" y="46"/>
                  </a:lnTo>
                  <a:lnTo>
                    <a:pt x="3624" y="46"/>
                  </a:lnTo>
                  <a:lnTo>
                    <a:pt x="3624" y="46"/>
                  </a:lnTo>
                  <a:lnTo>
                    <a:pt x="3620" y="48"/>
                  </a:lnTo>
                  <a:lnTo>
                    <a:pt x="3620" y="48"/>
                  </a:lnTo>
                  <a:lnTo>
                    <a:pt x="3610" y="48"/>
                  </a:lnTo>
                  <a:lnTo>
                    <a:pt x="3610" y="48"/>
                  </a:lnTo>
                  <a:lnTo>
                    <a:pt x="3608" y="48"/>
                  </a:lnTo>
                  <a:lnTo>
                    <a:pt x="3608" y="48"/>
                  </a:lnTo>
                  <a:lnTo>
                    <a:pt x="3606" y="48"/>
                  </a:lnTo>
                  <a:lnTo>
                    <a:pt x="3606" y="48"/>
                  </a:lnTo>
                  <a:lnTo>
                    <a:pt x="3604" y="48"/>
                  </a:lnTo>
                  <a:lnTo>
                    <a:pt x="3604" y="48"/>
                  </a:lnTo>
                  <a:lnTo>
                    <a:pt x="3602" y="48"/>
                  </a:lnTo>
                  <a:lnTo>
                    <a:pt x="3602" y="48"/>
                  </a:lnTo>
                  <a:lnTo>
                    <a:pt x="3598" y="48"/>
                  </a:lnTo>
                  <a:lnTo>
                    <a:pt x="3598" y="48"/>
                  </a:lnTo>
                  <a:lnTo>
                    <a:pt x="3596" y="46"/>
                  </a:lnTo>
                  <a:lnTo>
                    <a:pt x="3596" y="46"/>
                  </a:lnTo>
                  <a:lnTo>
                    <a:pt x="3592" y="48"/>
                  </a:lnTo>
                  <a:lnTo>
                    <a:pt x="3592" y="48"/>
                  </a:lnTo>
                  <a:lnTo>
                    <a:pt x="3592" y="48"/>
                  </a:lnTo>
                  <a:lnTo>
                    <a:pt x="3592" y="48"/>
                  </a:lnTo>
                  <a:lnTo>
                    <a:pt x="3590" y="48"/>
                  </a:lnTo>
                  <a:lnTo>
                    <a:pt x="3590" y="48"/>
                  </a:lnTo>
                  <a:lnTo>
                    <a:pt x="3588" y="48"/>
                  </a:lnTo>
                  <a:lnTo>
                    <a:pt x="3588" y="48"/>
                  </a:lnTo>
                  <a:lnTo>
                    <a:pt x="3586" y="48"/>
                  </a:lnTo>
                  <a:lnTo>
                    <a:pt x="3586" y="48"/>
                  </a:lnTo>
                  <a:lnTo>
                    <a:pt x="3582" y="48"/>
                  </a:lnTo>
                  <a:lnTo>
                    <a:pt x="3582" y="48"/>
                  </a:lnTo>
                  <a:lnTo>
                    <a:pt x="3576" y="48"/>
                  </a:lnTo>
                  <a:lnTo>
                    <a:pt x="3576" y="48"/>
                  </a:lnTo>
                  <a:lnTo>
                    <a:pt x="3572" y="48"/>
                  </a:lnTo>
                  <a:lnTo>
                    <a:pt x="3570" y="48"/>
                  </a:lnTo>
                  <a:lnTo>
                    <a:pt x="3570" y="48"/>
                  </a:lnTo>
                  <a:lnTo>
                    <a:pt x="3568" y="50"/>
                  </a:lnTo>
                  <a:lnTo>
                    <a:pt x="3568" y="50"/>
                  </a:lnTo>
                  <a:lnTo>
                    <a:pt x="3566" y="50"/>
                  </a:lnTo>
                  <a:lnTo>
                    <a:pt x="3566" y="50"/>
                  </a:lnTo>
                  <a:lnTo>
                    <a:pt x="3566" y="50"/>
                  </a:lnTo>
                  <a:lnTo>
                    <a:pt x="3566" y="50"/>
                  </a:lnTo>
                  <a:lnTo>
                    <a:pt x="3566" y="50"/>
                  </a:lnTo>
                  <a:lnTo>
                    <a:pt x="3566" y="50"/>
                  </a:lnTo>
                  <a:lnTo>
                    <a:pt x="3566" y="50"/>
                  </a:lnTo>
                  <a:lnTo>
                    <a:pt x="3566" y="50"/>
                  </a:lnTo>
                  <a:lnTo>
                    <a:pt x="3564" y="50"/>
                  </a:lnTo>
                  <a:lnTo>
                    <a:pt x="3564" y="50"/>
                  </a:lnTo>
                  <a:lnTo>
                    <a:pt x="3564" y="50"/>
                  </a:lnTo>
                  <a:lnTo>
                    <a:pt x="3564" y="50"/>
                  </a:lnTo>
                  <a:lnTo>
                    <a:pt x="3564" y="50"/>
                  </a:lnTo>
                  <a:lnTo>
                    <a:pt x="3564" y="50"/>
                  </a:lnTo>
                  <a:lnTo>
                    <a:pt x="3562" y="48"/>
                  </a:lnTo>
                  <a:lnTo>
                    <a:pt x="3562" y="48"/>
                  </a:lnTo>
                  <a:lnTo>
                    <a:pt x="3562" y="50"/>
                  </a:lnTo>
                  <a:lnTo>
                    <a:pt x="3562" y="50"/>
                  </a:lnTo>
                  <a:lnTo>
                    <a:pt x="3562" y="48"/>
                  </a:lnTo>
                  <a:lnTo>
                    <a:pt x="3562" y="48"/>
                  </a:lnTo>
                  <a:lnTo>
                    <a:pt x="3560" y="48"/>
                  </a:lnTo>
                  <a:lnTo>
                    <a:pt x="3560" y="48"/>
                  </a:lnTo>
                  <a:lnTo>
                    <a:pt x="3558" y="48"/>
                  </a:lnTo>
                  <a:lnTo>
                    <a:pt x="3558" y="48"/>
                  </a:lnTo>
                  <a:lnTo>
                    <a:pt x="3558" y="48"/>
                  </a:lnTo>
                  <a:lnTo>
                    <a:pt x="3558" y="48"/>
                  </a:lnTo>
                  <a:lnTo>
                    <a:pt x="3558" y="48"/>
                  </a:lnTo>
                  <a:lnTo>
                    <a:pt x="3558" y="48"/>
                  </a:lnTo>
                  <a:lnTo>
                    <a:pt x="3556" y="48"/>
                  </a:lnTo>
                  <a:lnTo>
                    <a:pt x="3556" y="48"/>
                  </a:lnTo>
                  <a:lnTo>
                    <a:pt x="3556" y="48"/>
                  </a:lnTo>
                  <a:lnTo>
                    <a:pt x="3556" y="48"/>
                  </a:lnTo>
                  <a:lnTo>
                    <a:pt x="3554" y="48"/>
                  </a:lnTo>
                  <a:lnTo>
                    <a:pt x="3554" y="48"/>
                  </a:lnTo>
                  <a:lnTo>
                    <a:pt x="3554" y="48"/>
                  </a:lnTo>
                  <a:lnTo>
                    <a:pt x="3554" y="48"/>
                  </a:lnTo>
                  <a:lnTo>
                    <a:pt x="3552" y="48"/>
                  </a:lnTo>
                  <a:lnTo>
                    <a:pt x="3552" y="48"/>
                  </a:lnTo>
                  <a:lnTo>
                    <a:pt x="3552" y="48"/>
                  </a:lnTo>
                  <a:lnTo>
                    <a:pt x="3552" y="48"/>
                  </a:lnTo>
                  <a:lnTo>
                    <a:pt x="3550" y="48"/>
                  </a:lnTo>
                  <a:lnTo>
                    <a:pt x="3550" y="48"/>
                  </a:lnTo>
                  <a:lnTo>
                    <a:pt x="3550" y="48"/>
                  </a:lnTo>
                  <a:lnTo>
                    <a:pt x="3550" y="48"/>
                  </a:lnTo>
                  <a:lnTo>
                    <a:pt x="3550" y="46"/>
                  </a:lnTo>
                  <a:lnTo>
                    <a:pt x="3550" y="46"/>
                  </a:lnTo>
                  <a:lnTo>
                    <a:pt x="3548" y="48"/>
                  </a:lnTo>
                  <a:lnTo>
                    <a:pt x="3548" y="48"/>
                  </a:lnTo>
                  <a:lnTo>
                    <a:pt x="3548" y="46"/>
                  </a:lnTo>
                  <a:lnTo>
                    <a:pt x="3548" y="46"/>
                  </a:lnTo>
                  <a:lnTo>
                    <a:pt x="3546" y="46"/>
                  </a:lnTo>
                  <a:lnTo>
                    <a:pt x="3546" y="46"/>
                  </a:lnTo>
                  <a:lnTo>
                    <a:pt x="3544" y="46"/>
                  </a:lnTo>
                  <a:lnTo>
                    <a:pt x="3544" y="46"/>
                  </a:lnTo>
                  <a:lnTo>
                    <a:pt x="3544" y="46"/>
                  </a:lnTo>
                  <a:lnTo>
                    <a:pt x="3544" y="46"/>
                  </a:lnTo>
                  <a:lnTo>
                    <a:pt x="3544" y="46"/>
                  </a:lnTo>
                  <a:lnTo>
                    <a:pt x="3544" y="46"/>
                  </a:lnTo>
                  <a:lnTo>
                    <a:pt x="3542" y="46"/>
                  </a:lnTo>
                  <a:lnTo>
                    <a:pt x="3542" y="46"/>
                  </a:lnTo>
                  <a:lnTo>
                    <a:pt x="3542" y="48"/>
                  </a:lnTo>
                  <a:lnTo>
                    <a:pt x="3542" y="48"/>
                  </a:lnTo>
                  <a:lnTo>
                    <a:pt x="3542" y="46"/>
                  </a:lnTo>
                  <a:lnTo>
                    <a:pt x="3542" y="46"/>
                  </a:lnTo>
                  <a:lnTo>
                    <a:pt x="3536" y="48"/>
                  </a:lnTo>
                  <a:lnTo>
                    <a:pt x="3536" y="48"/>
                  </a:lnTo>
                  <a:lnTo>
                    <a:pt x="3534" y="48"/>
                  </a:lnTo>
                  <a:lnTo>
                    <a:pt x="3534" y="48"/>
                  </a:lnTo>
                  <a:lnTo>
                    <a:pt x="3526" y="48"/>
                  </a:lnTo>
                  <a:lnTo>
                    <a:pt x="3526" y="48"/>
                  </a:lnTo>
                  <a:lnTo>
                    <a:pt x="3524" y="48"/>
                  </a:lnTo>
                  <a:lnTo>
                    <a:pt x="3524" y="48"/>
                  </a:lnTo>
                  <a:lnTo>
                    <a:pt x="3522" y="48"/>
                  </a:lnTo>
                  <a:lnTo>
                    <a:pt x="3522" y="48"/>
                  </a:lnTo>
                  <a:lnTo>
                    <a:pt x="3522" y="48"/>
                  </a:lnTo>
                  <a:lnTo>
                    <a:pt x="3522" y="48"/>
                  </a:lnTo>
                  <a:lnTo>
                    <a:pt x="3522" y="48"/>
                  </a:lnTo>
                  <a:lnTo>
                    <a:pt x="3522" y="48"/>
                  </a:lnTo>
                  <a:lnTo>
                    <a:pt x="3520" y="48"/>
                  </a:lnTo>
                  <a:lnTo>
                    <a:pt x="3520" y="48"/>
                  </a:lnTo>
                  <a:lnTo>
                    <a:pt x="3518" y="48"/>
                  </a:lnTo>
                  <a:lnTo>
                    <a:pt x="3518" y="48"/>
                  </a:lnTo>
                  <a:lnTo>
                    <a:pt x="3518" y="48"/>
                  </a:lnTo>
                  <a:lnTo>
                    <a:pt x="3518" y="48"/>
                  </a:lnTo>
                  <a:lnTo>
                    <a:pt x="3518" y="48"/>
                  </a:lnTo>
                  <a:lnTo>
                    <a:pt x="3518" y="48"/>
                  </a:lnTo>
                  <a:lnTo>
                    <a:pt x="3518" y="50"/>
                  </a:lnTo>
                  <a:lnTo>
                    <a:pt x="3518" y="50"/>
                  </a:lnTo>
                  <a:lnTo>
                    <a:pt x="3512" y="48"/>
                  </a:lnTo>
                  <a:lnTo>
                    <a:pt x="3508" y="50"/>
                  </a:lnTo>
                  <a:lnTo>
                    <a:pt x="3508" y="50"/>
                  </a:lnTo>
                  <a:lnTo>
                    <a:pt x="3502" y="48"/>
                  </a:lnTo>
                  <a:lnTo>
                    <a:pt x="3502" y="48"/>
                  </a:lnTo>
                  <a:lnTo>
                    <a:pt x="3494" y="48"/>
                  </a:lnTo>
                  <a:lnTo>
                    <a:pt x="3494" y="48"/>
                  </a:lnTo>
                  <a:lnTo>
                    <a:pt x="3490" y="48"/>
                  </a:lnTo>
                  <a:lnTo>
                    <a:pt x="3490" y="48"/>
                  </a:lnTo>
                  <a:lnTo>
                    <a:pt x="3488" y="48"/>
                  </a:lnTo>
                  <a:lnTo>
                    <a:pt x="3488" y="48"/>
                  </a:lnTo>
                  <a:lnTo>
                    <a:pt x="3486" y="48"/>
                  </a:lnTo>
                  <a:lnTo>
                    <a:pt x="3486" y="48"/>
                  </a:lnTo>
                  <a:lnTo>
                    <a:pt x="3478" y="48"/>
                  </a:lnTo>
                  <a:lnTo>
                    <a:pt x="3478" y="48"/>
                  </a:lnTo>
                  <a:lnTo>
                    <a:pt x="3478" y="48"/>
                  </a:lnTo>
                  <a:lnTo>
                    <a:pt x="3478" y="48"/>
                  </a:lnTo>
                  <a:lnTo>
                    <a:pt x="3476" y="48"/>
                  </a:lnTo>
                  <a:lnTo>
                    <a:pt x="3476" y="48"/>
                  </a:lnTo>
                  <a:lnTo>
                    <a:pt x="3474" y="48"/>
                  </a:lnTo>
                  <a:lnTo>
                    <a:pt x="3474" y="48"/>
                  </a:lnTo>
                  <a:lnTo>
                    <a:pt x="3472" y="48"/>
                  </a:lnTo>
                  <a:lnTo>
                    <a:pt x="3472" y="48"/>
                  </a:lnTo>
                  <a:lnTo>
                    <a:pt x="3470" y="48"/>
                  </a:lnTo>
                  <a:lnTo>
                    <a:pt x="3470" y="48"/>
                  </a:lnTo>
                  <a:lnTo>
                    <a:pt x="3468" y="48"/>
                  </a:lnTo>
                  <a:lnTo>
                    <a:pt x="3468" y="48"/>
                  </a:lnTo>
                  <a:lnTo>
                    <a:pt x="3468" y="48"/>
                  </a:lnTo>
                  <a:lnTo>
                    <a:pt x="3468" y="48"/>
                  </a:lnTo>
                  <a:lnTo>
                    <a:pt x="3468" y="48"/>
                  </a:lnTo>
                  <a:lnTo>
                    <a:pt x="3468" y="48"/>
                  </a:lnTo>
                  <a:lnTo>
                    <a:pt x="3464" y="48"/>
                  </a:lnTo>
                  <a:lnTo>
                    <a:pt x="3464" y="48"/>
                  </a:lnTo>
                  <a:lnTo>
                    <a:pt x="3464" y="48"/>
                  </a:lnTo>
                  <a:lnTo>
                    <a:pt x="3464" y="48"/>
                  </a:lnTo>
                  <a:lnTo>
                    <a:pt x="3464" y="48"/>
                  </a:lnTo>
                  <a:lnTo>
                    <a:pt x="3464" y="48"/>
                  </a:lnTo>
                  <a:lnTo>
                    <a:pt x="3462" y="48"/>
                  </a:lnTo>
                  <a:lnTo>
                    <a:pt x="3462" y="48"/>
                  </a:lnTo>
                  <a:lnTo>
                    <a:pt x="3460" y="48"/>
                  </a:lnTo>
                  <a:lnTo>
                    <a:pt x="3460" y="48"/>
                  </a:lnTo>
                  <a:lnTo>
                    <a:pt x="3456" y="48"/>
                  </a:lnTo>
                  <a:lnTo>
                    <a:pt x="3456" y="48"/>
                  </a:lnTo>
                  <a:lnTo>
                    <a:pt x="3452" y="48"/>
                  </a:lnTo>
                  <a:lnTo>
                    <a:pt x="3452" y="48"/>
                  </a:lnTo>
                  <a:lnTo>
                    <a:pt x="3448" y="48"/>
                  </a:lnTo>
                  <a:lnTo>
                    <a:pt x="3448" y="48"/>
                  </a:lnTo>
                  <a:lnTo>
                    <a:pt x="3446" y="48"/>
                  </a:lnTo>
                  <a:lnTo>
                    <a:pt x="3446" y="48"/>
                  </a:lnTo>
                  <a:lnTo>
                    <a:pt x="3442" y="48"/>
                  </a:lnTo>
                  <a:lnTo>
                    <a:pt x="3442" y="48"/>
                  </a:lnTo>
                  <a:lnTo>
                    <a:pt x="3440" y="48"/>
                  </a:lnTo>
                  <a:lnTo>
                    <a:pt x="3440" y="48"/>
                  </a:lnTo>
                  <a:lnTo>
                    <a:pt x="3438" y="48"/>
                  </a:lnTo>
                  <a:lnTo>
                    <a:pt x="3438" y="48"/>
                  </a:lnTo>
                  <a:lnTo>
                    <a:pt x="3436" y="48"/>
                  </a:lnTo>
                  <a:lnTo>
                    <a:pt x="3436" y="48"/>
                  </a:lnTo>
                  <a:lnTo>
                    <a:pt x="3434" y="46"/>
                  </a:lnTo>
                  <a:lnTo>
                    <a:pt x="3434" y="46"/>
                  </a:lnTo>
                  <a:lnTo>
                    <a:pt x="3430" y="46"/>
                  </a:lnTo>
                  <a:lnTo>
                    <a:pt x="3430" y="46"/>
                  </a:lnTo>
                  <a:lnTo>
                    <a:pt x="3422" y="46"/>
                  </a:lnTo>
                  <a:lnTo>
                    <a:pt x="3422" y="46"/>
                  </a:lnTo>
                  <a:lnTo>
                    <a:pt x="3420" y="48"/>
                  </a:lnTo>
                  <a:lnTo>
                    <a:pt x="3420" y="48"/>
                  </a:lnTo>
                  <a:lnTo>
                    <a:pt x="3418" y="48"/>
                  </a:lnTo>
                  <a:lnTo>
                    <a:pt x="3418" y="48"/>
                  </a:lnTo>
                  <a:lnTo>
                    <a:pt x="3412" y="48"/>
                  </a:lnTo>
                  <a:lnTo>
                    <a:pt x="3412" y="48"/>
                  </a:lnTo>
                  <a:lnTo>
                    <a:pt x="3408" y="48"/>
                  </a:lnTo>
                  <a:lnTo>
                    <a:pt x="3408" y="48"/>
                  </a:lnTo>
                  <a:lnTo>
                    <a:pt x="3406" y="48"/>
                  </a:lnTo>
                  <a:lnTo>
                    <a:pt x="3406" y="48"/>
                  </a:lnTo>
                  <a:lnTo>
                    <a:pt x="3404" y="46"/>
                  </a:lnTo>
                  <a:lnTo>
                    <a:pt x="3404" y="46"/>
                  </a:lnTo>
                  <a:lnTo>
                    <a:pt x="3398" y="48"/>
                  </a:lnTo>
                  <a:lnTo>
                    <a:pt x="3398" y="48"/>
                  </a:lnTo>
                  <a:lnTo>
                    <a:pt x="3396" y="48"/>
                  </a:lnTo>
                  <a:lnTo>
                    <a:pt x="3396" y="48"/>
                  </a:lnTo>
                  <a:lnTo>
                    <a:pt x="3396" y="48"/>
                  </a:lnTo>
                  <a:lnTo>
                    <a:pt x="3396" y="48"/>
                  </a:lnTo>
                  <a:lnTo>
                    <a:pt x="3388" y="46"/>
                  </a:lnTo>
                  <a:lnTo>
                    <a:pt x="3388" y="46"/>
                  </a:lnTo>
                  <a:lnTo>
                    <a:pt x="3386" y="48"/>
                  </a:lnTo>
                  <a:lnTo>
                    <a:pt x="3386" y="48"/>
                  </a:lnTo>
                  <a:lnTo>
                    <a:pt x="3382" y="48"/>
                  </a:lnTo>
                  <a:lnTo>
                    <a:pt x="3382" y="48"/>
                  </a:lnTo>
                  <a:lnTo>
                    <a:pt x="3380" y="50"/>
                  </a:lnTo>
                  <a:lnTo>
                    <a:pt x="3380" y="50"/>
                  </a:lnTo>
                  <a:lnTo>
                    <a:pt x="3376" y="50"/>
                  </a:lnTo>
                  <a:lnTo>
                    <a:pt x="3376" y="50"/>
                  </a:lnTo>
                  <a:lnTo>
                    <a:pt x="3376" y="50"/>
                  </a:lnTo>
                  <a:lnTo>
                    <a:pt x="3376" y="50"/>
                  </a:lnTo>
                  <a:lnTo>
                    <a:pt x="3374" y="50"/>
                  </a:lnTo>
                  <a:lnTo>
                    <a:pt x="3374" y="50"/>
                  </a:lnTo>
                  <a:lnTo>
                    <a:pt x="3374" y="50"/>
                  </a:lnTo>
                  <a:lnTo>
                    <a:pt x="3374" y="50"/>
                  </a:lnTo>
                  <a:lnTo>
                    <a:pt x="3374" y="50"/>
                  </a:lnTo>
                  <a:lnTo>
                    <a:pt x="3374" y="50"/>
                  </a:lnTo>
                  <a:lnTo>
                    <a:pt x="3372" y="50"/>
                  </a:lnTo>
                  <a:lnTo>
                    <a:pt x="3372" y="50"/>
                  </a:lnTo>
                  <a:lnTo>
                    <a:pt x="3370" y="50"/>
                  </a:lnTo>
                  <a:lnTo>
                    <a:pt x="3370" y="50"/>
                  </a:lnTo>
                  <a:lnTo>
                    <a:pt x="3366" y="50"/>
                  </a:lnTo>
                  <a:lnTo>
                    <a:pt x="3366" y="50"/>
                  </a:lnTo>
                  <a:lnTo>
                    <a:pt x="3362" y="50"/>
                  </a:lnTo>
                  <a:lnTo>
                    <a:pt x="3362" y="50"/>
                  </a:lnTo>
                  <a:lnTo>
                    <a:pt x="3362" y="50"/>
                  </a:lnTo>
                  <a:lnTo>
                    <a:pt x="3362" y="50"/>
                  </a:lnTo>
                  <a:lnTo>
                    <a:pt x="3360" y="50"/>
                  </a:lnTo>
                  <a:lnTo>
                    <a:pt x="3360" y="50"/>
                  </a:lnTo>
                  <a:lnTo>
                    <a:pt x="3358" y="50"/>
                  </a:lnTo>
                  <a:lnTo>
                    <a:pt x="3356" y="50"/>
                  </a:lnTo>
                  <a:lnTo>
                    <a:pt x="3356" y="50"/>
                  </a:lnTo>
                  <a:lnTo>
                    <a:pt x="3350" y="48"/>
                  </a:lnTo>
                  <a:lnTo>
                    <a:pt x="3350" y="48"/>
                  </a:lnTo>
                  <a:lnTo>
                    <a:pt x="3350" y="48"/>
                  </a:lnTo>
                  <a:lnTo>
                    <a:pt x="3350" y="48"/>
                  </a:lnTo>
                  <a:lnTo>
                    <a:pt x="3344" y="48"/>
                  </a:lnTo>
                  <a:lnTo>
                    <a:pt x="3344" y="48"/>
                  </a:lnTo>
                  <a:lnTo>
                    <a:pt x="3344" y="48"/>
                  </a:lnTo>
                  <a:lnTo>
                    <a:pt x="3344" y="48"/>
                  </a:lnTo>
                  <a:lnTo>
                    <a:pt x="3344" y="48"/>
                  </a:lnTo>
                  <a:lnTo>
                    <a:pt x="3344" y="48"/>
                  </a:lnTo>
                  <a:lnTo>
                    <a:pt x="3340" y="48"/>
                  </a:lnTo>
                  <a:lnTo>
                    <a:pt x="3340" y="48"/>
                  </a:lnTo>
                  <a:lnTo>
                    <a:pt x="3332" y="48"/>
                  </a:lnTo>
                  <a:lnTo>
                    <a:pt x="3332" y="48"/>
                  </a:lnTo>
                  <a:lnTo>
                    <a:pt x="3328" y="46"/>
                  </a:lnTo>
                  <a:lnTo>
                    <a:pt x="3328" y="46"/>
                  </a:lnTo>
                  <a:lnTo>
                    <a:pt x="3324" y="44"/>
                  </a:lnTo>
                  <a:lnTo>
                    <a:pt x="3324" y="44"/>
                  </a:lnTo>
                  <a:lnTo>
                    <a:pt x="3322" y="44"/>
                  </a:lnTo>
                  <a:lnTo>
                    <a:pt x="3322" y="44"/>
                  </a:lnTo>
                  <a:lnTo>
                    <a:pt x="3322" y="44"/>
                  </a:lnTo>
                  <a:lnTo>
                    <a:pt x="3318" y="44"/>
                  </a:lnTo>
                  <a:lnTo>
                    <a:pt x="3318" y="44"/>
                  </a:lnTo>
                  <a:lnTo>
                    <a:pt x="3318" y="46"/>
                  </a:lnTo>
                  <a:lnTo>
                    <a:pt x="3318" y="46"/>
                  </a:lnTo>
                  <a:lnTo>
                    <a:pt x="3318" y="46"/>
                  </a:lnTo>
                  <a:lnTo>
                    <a:pt x="3318" y="46"/>
                  </a:lnTo>
                  <a:lnTo>
                    <a:pt x="3318" y="46"/>
                  </a:lnTo>
                  <a:lnTo>
                    <a:pt x="3318" y="46"/>
                  </a:lnTo>
                  <a:lnTo>
                    <a:pt x="3316" y="46"/>
                  </a:lnTo>
                  <a:lnTo>
                    <a:pt x="3316" y="46"/>
                  </a:lnTo>
                  <a:lnTo>
                    <a:pt x="3312" y="48"/>
                  </a:lnTo>
                  <a:lnTo>
                    <a:pt x="3312" y="48"/>
                  </a:lnTo>
                  <a:lnTo>
                    <a:pt x="3312" y="48"/>
                  </a:lnTo>
                  <a:lnTo>
                    <a:pt x="3312" y="48"/>
                  </a:lnTo>
                  <a:lnTo>
                    <a:pt x="3312" y="48"/>
                  </a:lnTo>
                  <a:lnTo>
                    <a:pt x="3312" y="48"/>
                  </a:lnTo>
                  <a:lnTo>
                    <a:pt x="3310" y="48"/>
                  </a:lnTo>
                  <a:lnTo>
                    <a:pt x="3310" y="48"/>
                  </a:lnTo>
                  <a:lnTo>
                    <a:pt x="3310" y="48"/>
                  </a:lnTo>
                  <a:lnTo>
                    <a:pt x="3310" y="48"/>
                  </a:lnTo>
                  <a:lnTo>
                    <a:pt x="3310" y="48"/>
                  </a:lnTo>
                  <a:lnTo>
                    <a:pt x="3310" y="48"/>
                  </a:lnTo>
                  <a:lnTo>
                    <a:pt x="3308" y="48"/>
                  </a:lnTo>
                  <a:lnTo>
                    <a:pt x="3308" y="48"/>
                  </a:lnTo>
                  <a:lnTo>
                    <a:pt x="3306" y="48"/>
                  </a:lnTo>
                  <a:lnTo>
                    <a:pt x="3306" y="48"/>
                  </a:lnTo>
                  <a:lnTo>
                    <a:pt x="3304" y="48"/>
                  </a:lnTo>
                  <a:lnTo>
                    <a:pt x="3304" y="48"/>
                  </a:lnTo>
                  <a:lnTo>
                    <a:pt x="3304" y="48"/>
                  </a:lnTo>
                  <a:lnTo>
                    <a:pt x="3304" y="48"/>
                  </a:lnTo>
                  <a:lnTo>
                    <a:pt x="3302" y="46"/>
                  </a:lnTo>
                  <a:lnTo>
                    <a:pt x="3302" y="46"/>
                  </a:lnTo>
                  <a:lnTo>
                    <a:pt x="3302" y="48"/>
                  </a:lnTo>
                  <a:lnTo>
                    <a:pt x="3302" y="48"/>
                  </a:lnTo>
                  <a:lnTo>
                    <a:pt x="3298" y="46"/>
                  </a:lnTo>
                  <a:lnTo>
                    <a:pt x="3298" y="46"/>
                  </a:lnTo>
                  <a:lnTo>
                    <a:pt x="3294" y="44"/>
                  </a:lnTo>
                  <a:lnTo>
                    <a:pt x="3290" y="44"/>
                  </a:lnTo>
                  <a:lnTo>
                    <a:pt x="3282" y="46"/>
                  </a:lnTo>
                  <a:lnTo>
                    <a:pt x="3282" y="46"/>
                  </a:lnTo>
                  <a:lnTo>
                    <a:pt x="3276" y="44"/>
                  </a:lnTo>
                  <a:lnTo>
                    <a:pt x="3276" y="44"/>
                  </a:lnTo>
                  <a:lnTo>
                    <a:pt x="3268" y="44"/>
                  </a:lnTo>
                  <a:lnTo>
                    <a:pt x="3268" y="44"/>
                  </a:lnTo>
                  <a:lnTo>
                    <a:pt x="3266" y="44"/>
                  </a:lnTo>
                  <a:lnTo>
                    <a:pt x="3266" y="44"/>
                  </a:lnTo>
                  <a:lnTo>
                    <a:pt x="3262" y="44"/>
                  </a:lnTo>
                  <a:lnTo>
                    <a:pt x="3262" y="44"/>
                  </a:lnTo>
                  <a:lnTo>
                    <a:pt x="3262" y="44"/>
                  </a:lnTo>
                  <a:lnTo>
                    <a:pt x="3262" y="44"/>
                  </a:lnTo>
                  <a:lnTo>
                    <a:pt x="3262" y="44"/>
                  </a:lnTo>
                  <a:lnTo>
                    <a:pt x="3262" y="44"/>
                  </a:lnTo>
                  <a:lnTo>
                    <a:pt x="3260" y="44"/>
                  </a:lnTo>
                  <a:lnTo>
                    <a:pt x="3260" y="44"/>
                  </a:lnTo>
                  <a:lnTo>
                    <a:pt x="3260" y="44"/>
                  </a:lnTo>
                  <a:lnTo>
                    <a:pt x="3260" y="44"/>
                  </a:lnTo>
                  <a:lnTo>
                    <a:pt x="3256" y="44"/>
                  </a:lnTo>
                  <a:lnTo>
                    <a:pt x="3256" y="44"/>
                  </a:lnTo>
                  <a:lnTo>
                    <a:pt x="3254" y="44"/>
                  </a:lnTo>
                  <a:lnTo>
                    <a:pt x="3254" y="44"/>
                  </a:lnTo>
                  <a:lnTo>
                    <a:pt x="3250" y="42"/>
                  </a:lnTo>
                  <a:lnTo>
                    <a:pt x="3248" y="42"/>
                  </a:lnTo>
                  <a:lnTo>
                    <a:pt x="3248" y="42"/>
                  </a:lnTo>
                  <a:lnTo>
                    <a:pt x="3246" y="44"/>
                  </a:lnTo>
                  <a:lnTo>
                    <a:pt x="3246" y="44"/>
                  </a:lnTo>
                  <a:lnTo>
                    <a:pt x="3244" y="44"/>
                  </a:lnTo>
                  <a:lnTo>
                    <a:pt x="3244" y="44"/>
                  </a:lnTo>
                  <a:lnTo>
                    <a:pt x="3238" y="44"/>
                  </a:lnTo>
                  <a:lnTo>
                    <a:pt x="3238" y="44"/>
                  </a:lnTo>
                  <a:lnTo>
                    <a:pt x="3234" y="44"/>
                  </a:lnTo>
                  <a:lnTo>
                    <a:pt x="3234" y="44"/>
                  </a:lnTo>
                  <a:lnTo>
                    <a:pt x="3230" y="44"/>
                  </a:lnTo>
                  <a:lnTo>
                    <a:pt x="3230" y="44"/>
                  </a:lnTo>
                  <a:lnTo>
                    <a:pt x="3226" y="44"/>
                  </a:lnTo>
                  <a:lnTo>
                    <a:pt x="3226" y="44"/>
                  </a:lnTo>
                  <a:lnTo>
                    <a:pt x="3222" y="46"/>
                  </a:lnTo>
                  <a:lnTo>
                    <a:pt x="3222" y="46"/>
                  </a:lnTo>
                  <a:lnTo>
                    <a:pt x="3218" y="44"/>
                  </a:lnTo>
                  <a:lnTo>
                    <a:pt x="3218" y="44"/>
                  </a:lnTo>
                  <a:lnTo>
                    <a:pt x="3212" y="44"/>
                  </a:lnTo>
                  <a:lnTo>
                    <a:pt x="3212" y="44"/>
                  </a:lnTo>
                  <a:lnTo>
                    <a:pt x="3202" y="46"/>
                  </a:lnTo>
                  <a:lnTo>
                    <a:pt x="3202" y="46"/>
                  </a:lnTo>
                  <a:lnTo>
                    <a:pt x="3198" y="44"/>
                  </a:lnTo>
                  <a:lnTo>
                    <a:pt x="3198" y="44"/>
                  </a:lnTo>
                  <a:lnTo>
                    <a:pt x="3194" y="44"/>
                  </a:lnTo>
                  <a:lnTo>
                    <a:pt x="3194" y="44"/>
                  </a:lnTo>
                  <a:lnTo>
                    <a:pt x="3190" y="44"/>
                  </a:lnTo>
                  <a:lnTo>
                    <a:pt x="3190" y="44"/>
                  </a:lnTo>
                  <a:lnTo>
                    <a:pt x="3186" y="44"/>
                  </a:lnTo>
                  <a:lnTo>
                    <a:pt x="3186" y="44"/>
                  </a:lnTo>
                  <a:lnTo>
                    <a:pt x="3180" y="44"/>
                  </a:lnTo>
                  <a:lnTo>
                    <a:pt x="3180" y="44"/>
                  </a:lnTo>
                  <a:lnTo>
                    <a:pt x="3176" y="42"/>
                  </a:lnTo>
                  <a:lnTo>
                    <a:pt x="3176" y="42"/>
                  </a:lnTo>
                  <a:lnTo>
                    <a:pt x="3176" y="42"/>
                  </a:lnTo>
                  <a:lnTo>
                    <a:pt x="3176" y="42"/>
                  </a:lnTo>
                  <a:lnTo>
                    <a:pt x="3172" y="42"/>
                  </a:lnTo>
                  <a:lnTo>
                    <a:pt x="3172" y="42"/>
                  </a:lnTo>
                  <a:lnTo>
                    <a:pt x="3168" y="40"/>
                  </a:lnTo>
                  <a:lnTo>
                    <a:pt x="3168" y="40"/>
                  </a:lnTo>
                  <a:lnTo>
                    <a:pt x="3162" y="38"/>
                  </a:lnTo>
                  <a:lnTo>
                    <a:pt x="3162" y="38"/>
                  </a:lnTo>
                  <a:lnTo>
                    <a:pt x="3158" y="40"/>
                  </a:lnTo>
                  <a:lnTo>
                    <a:pt x="3158" y="40"/>
                  </a:lnTo>
                  <a:lnTo>
                    <a:pt x="3156" y="40"/>
                  </a:lnTo>
                  <a:lnTo>
                    <a:pt x="3156" y="40"/>
                  </a:lnTo>
                  <a:lnTo>
                    <a:pt x="3154" y="40"/>
                  </a:lnTo>
                  <a:lnTo>
                    <a:pt x="3154" y="40"/>
                  </a:lnTo>
                  <a:lnTo>
                    <a:pt x="3152" y="40"/>
                  </a:lnTo>
                  <a:lnTo>
                    <a:pt x="3152" y="40"/>
                  </a:lnTo>
                  <a:lnTo>
                    <a:pt x="3146" y="40"/>
                  </a:lnTo>
                  <a:lnTo>
                    <a:pt x="3146" y="40"/>
                  </a:lnTo>
                  <a:lnTo>
                    <a:pt x="3146" y="40"/>
                  </a:lnTo>
                  <a:lnTo>
                    <a:pt x="3146" y="40"/>
                  </a:lnTo>
                  <a:lnTo>
                    <a:pt x="3146" y="38"/>
                  </a:lnTo>
                  <a:lnTo>
                    <a:pt x="3146" y="38"/>
                  </a:lnTo>
                  <a:lnTo>
                    <a:pt x="3146" y="36"/>
                  </a:lnTo>
                  <a:lnTo>
                    <a:pt x="3144" y="36"/>
                  </a:lnTo>
                  <a:lnTo>
                    <a:pt x="3144" y="36"/>
                  </a:lnTo>
                  <a:lnTo>
                    <a:pt x="3138" y="36"/>
                  </a:lnTo>
                  <a:lnTo>
                    <a:pt x="3138" y="36"/>
                  </a:lnTo>
                  <a:lnTo>
                    <a:pt x="3136" y="38"/>
                  </a:lnTo>
                  <a:lnTo>
                    <a:pt x="3136" y="38"/>
                  </a:lnTo>
                  <a:lnTo>
                    <a:pt x="3134" y="38"/>
                  </a:lnTo>
                  <a:lnTo>
                    <a:pt x="3134" y="38"/>
                  </a:lnTo>
                  <a:lnTo>
                    <a:pt x="3130" y="38"/>
                  </a:lnTo>
                  <a:lnTo>
                    <a:pt x="3130" y="38"/>
                  </a:lnTo>
                  <a:lnTo>
                    <a:pt x="3128" y="38"/>
                  </a:lnTo>
                  <a:lnTo>
                    <a:pt x="3128" y="38"/>
                  </a:lnTo>
                  <a:lnTo>
                    <a:pt x="3120" y="40"/>
                  </a:lnTo>
                  <a:lnTo>
                    <a:pt x="3120" y="40"/>
                  </a:lnTo>
                  <a:lnTo>
                    <a:pt x="3112" y="40"/>
                  </a:lnTo>
                  <a:lnTo>
                    <a:pt x="3112" y="40"/>
                  </a:lnTo>
                  <a:lnTo>
                    <a:pt x="3110" y="42"/>
                  </a:lnTo>
                  <a:lnTo>
                    <a:pt x="3110" y="42"/>
                  </a:lnTo>
                  <a:lnTo>
                    <a:pt x="3108" y="42"/>
                  </a:lnTo>
                  <a:lnTo>
                    <a:pt x="3108" y="42"/>
                  </a:lnTo>
                  <a:lnTo>
                    <a:pt x="3106" y="42"/>
                  </a:lnTo>
                  <a:lnTo>
                    <a:pt x="3106" y="42"/>
                  </a:lnTo>
                  <a:lnTo>
                    <a:pt x="3106" y="44"/>
                  </a:lnTo>
                  <a:lnTo>
                    <a:pt x="3106" y="44"/>
                  </a:lnTo>
                  <a:lnTo>
                    <a:pt x="3104" y="42"/>
                  </a:lnTo>
                  <a:lnTo>
                    <a:pt x="3104" y="42"/>
                  </a:lnTo>
                  <a:lnTo>
                    <a:pt x="3102" y="44"/>
                  </a:lnTo>
                  <a:lnTo>
                    <a:pt x="3102" y="44"/>
                  </a:lnTo>
                  <a:lnTo>
                    <a:pt x="3102" y="42"/>
                  </a:lnTo>
                  <a:lnTo>
                    <a:pt x="3102" y="42"/>
                  </a:lnTo>
                  <a:lnTo>
                    <a:pt x="3100" y="42"/>
                  </a:lnTo>
                  <a:lnTo>
                    <a:pt x="3100" y="42"/>
                  </a:lnTo>
                  <a:lnTo>
                    <a:pt x="3096" y="42"/>
                  </a:lnTo>
                  <a:lnTo>
                    <a:pt x="3096" y="42"/>
                  </a:lnTo>
                  <a:lnTo>
                    <a:pt x="3094" y="42"/>
                  </a:lnTo>
                  <a:lnTo>
                    <a:pt x="3090" y="42"/>
                  </a:lnTo>
                  <a:lnTo>
                    <a:pt x="3090" y="42"/>
                  </a:lnTo>
                  <a:lnTo>
                    <a:pt x="3090" y="42"/>
                  </a:lnTo>
                  <a:lnTo>
                    <a:pt x="3090" y="42"/>
                  </a:lnTo>
                  <a:lnTo>
                    <a:pt x="3090" y="42"/>
                  </a:lnTo>
                  <a:lnTo>
                    <a:pt x="3090" y="42"/>
                  </a:lnTo>
                  <a:lnTo>
                    <a:pt x="3088" y="42"/>
                  </a:lnTo>
                  <a:lnTo>
                    <a:pt x="3088" y="42"/>
                  </a:lnTo>
                  <a:lnTo>
                    <a:pt x="3086" y="42"/>
                  </a:lnTo>
                  <a:lnTo>
                    <a:pt x="3086" y="42"/>
                  </a:lnTo>
                  <a:lnTo>
                    <a:pt x="3082" y="42"/>
                  </a:lnTo>
                  <a:lnTo>
                    <a:pt x="3082" y="42"/>
                  </a:lnTo>
                  <a:lnTo>
                    <a:pt x="3080" y="40"/>
                  </a:lnTo>
                  <a:lnTo>
                    <a:pt x="3080" y="40"/>
                  </a:lnTo>
                  <a:lnTo>
                    <a:pt x="3078" y="42"/>
                  </a:lnTo>
                  <a:lnTo>
                    <a:pt x="3078" y="42"/>
                  </a:lnTo>
                  <a:lnTo>
                    <a:pt x="3076" y="42"/>
                  </a:lnTo>
                  <a:lnTo>
                    <a:pt x="3076" y="42"/>
                  </a:lnTo>
                  <a:lnTo>
                    <a:pt x="3076" y="42"/>
                  </a:lnTo>
                  <a:lnTo>
                    <a:pt x="3076" y="42"/>
                  </a:lnTo>
                  <a:lnTo>
                    <a:pt x="3072" y="42"/>
                  </a:lnTo>
                  <a:lnTo>
                    <a:pt x="3072" y="42"/>
                  </a:lnTo>
                  <a:lnTo>
                    <a:pt x="3070" y="42"/>
                  </a:lnTo>
                  <a:lnTo>
                    <a:pt x="3070" y="42"/>
                  </a:lnTo>
                  <a:lnTo>
                    <a:pt x="3070" y="42"/>
                  </a:lnTo>
                  <a:lnTo>
                    <a:pt x="3070" y="42"/>
                  </a:lnTo>
                  <a:lnTo>
                    <a:pt x="3066" y="40"/>
                  </a:lnTo>
                  <a:lnTo>
                    <a:pt x="3066" y="40"/>
                  </a:lnTo>
                  <a:lnTo>
                    <a:pt x="3058" y="42"/>
                  </a:lnTo>
                  <a:lnTo>
                    <a:pt x="3052" y="40"/>
                  </a:lnTo>
                  <a:lnTo>
                    <a:pt x="3052" y="40"/>
                  </a:lnTo>
                  <a:lnTo>
                    <a:pt x="3050" y="40"/>
                  </a:lnTo>
                  <a:lnTo>
                    <a:pt x="3050" y="40"/>
                  </a:lnTo>
                  <a:lnTo>
                    <a:pt x="3044" y="42"/>
                  </a:lnTo>
                  <a:lnTo>
                    <a:pt x="3044" y="42"/>
                  </a:lnTo>
                  <a:lnTo>
                    <a:pt x="3044" y="42"/>
                  </a:lnTo>
                  <a:lnTo>
                    <a:pt x="3044" y="42"/>
                  </a:lnTo>
                  <a:lnTo>
                    <a:pt x="3044" y="42"/>
                  </a:lnTo>
                  <a:lnTo>
                    <a:pt x="3044" y="42"/>
                  </a:lnTo>
                  <a:lnTo>
                    <a:pt x="3042" y="42"/>
                  </a:lnTo>
                  <a:lnTo>
                    <a:pt x="3042" y="42"/>
                  </a:lnTo>
                  <a:lnTo>
                    <a:pt x="3042" y="42"/>
                  </a:lnTo>
                  <a:lnTo>
                    <a:pt x="3042" y="42"/>
                  </a:lnTo>
                  <a:lnTo>
                    <a:pt x="3040" y="42"/>
                  </a:lnTo>
                  <a:lnTo>
                    <a:pt x="3040" y="42"/>
                  </a:lnTo>
                  <a:lnTo>
                    <a:pt x="3040" y="40"/>
                  </a:lnTo>
                  <a:lnTo>
                    <a:pt x="3040" y="40"/>
                  </a:lnTo>
                  <a:lnTo>
                    <a:pt x="3036" y="42"/>
                  </a:lnTo>
                  <a:lnTo>
                    <a:pt x="3036" y="42"/>
                  </a:lnTo>
                  <a:lnTo>
                    <a:pt x="3032" y="42"/>
                  </a:lnTo>
                  <a:lnTo>
                    <a:pt x="3032" y="42"/>
                  </a:lnTo>
                  <a:lnTo>
                    <a:pt x="3030" y="42"/>
                  </a:lnTo>
                  <a:lnTo>
                    <a:pt x="3030" y="42"/>
                  </a:lnTo>
                  <a:lnTo>
                    <a:pt x="3024" y="42"/>
                  </a:lnTo>
                  <a:lnTo>
                    <a:pt x="3024" y="42"/>
                  </a:lnTo>
                  <a:lnTo>
                    <a:pt x="3024" y="42"/>
                  </a:lnTo>
                  <a:lnTo>
                    <a:pt x="3022" y="42"/>
                  </a:lnTo>
                  <a:lnTo>
                    <a:pt x="3022" y="42"/>
                  </a:lnTo>
                  <a:lnTo>
                    <a:pt x="3020" y="42"/>
                  </a:lnTo>
                  <a:lnTo>
                    <a:pt x="3020" y="42"/>
                  </a:lnTo>
                  <a:lnTo>
                    <a:pt x="3014" y="42"/>
                  </a:lnTo>
                  <a:lnTo>
                    <a:pt x="3008" y="42"/>
                  </a:lnTo>
                  <a:lnTo>
                    <a:pt x="3008" y="42"/>
                  </a:lnTo>
                  <a:lnTo>
                    <a:pt x="3006" y="40"/>
                  </a:lnTo>
                  <a:lnTo>
                    <a:pt x="3004" y="42"/>
                  </a:lnTo>
                  <a:lnTo>
                    <a:pt x="3004" y="42"/>
                  </a:lnTo>
                  <a:lnTo>
                    <a:pt x="3002" y="40"/>
                  </a:lnTo>
                  <a:lnTo>
                    <a:pt x="3002" y="40"/>
                  </a:lnTo>
                  <a:lnTo>
                    <a:pt x="2998" y="40"/>
                  </a:lnTo>
                  <a:lnTo>
                    <a:pt x="2996" y="40"/>
                  </a:lnTo>
                  <a:lnTo>
                    <a:pt x="2996" y="40"/>
                  </a:lnTo>
                  <a:lnTo>
                    <a:pt x="2994" y="38"/>
                  </a:lnTo>
                  <a:lnTo>
                    <a:pt x="2994" y="38"/>
                  </a:lnTo>
                  <a:lnTo>
                    <a:pt x="2986" y="38"/>
                  </a:lnTo>
                  <a:lnTo>
                    <a:pt x="2986" y="38"/>
                  </a:lnTo>
                  <a:lnTo>
                    <a:pt x="2980" y="38"/>
                  </a:lnTo>
                  <a:lnTo>
                    <a:pt x="2976" y="38"/>
                  </a:lnTo>
                  <a:lnTo>
                    <a:pt x="2976" y="38"/>
                  </a:lnTo>
                  <a:lnTo>
                    <a:pt x="2972" y="38"/>
                  </a:lnTo>
                  <a:lnTo>
                    <a:pt x="2972" y="38"/>
                  </a:lnTo>
                  <a:lnTo>
                    <a:pt x="2970" y="38"/>
                  </a:lnTo>
                  <a:lnTo>
                    <a:pt x="2970" y="38"/>
                  </a:lnTo>
                  <a:lnTo>
                    <a:pt x="2962" y="40"/>
                  </a:lnTo>
                  <a:lnTo>
                    <a:pt x="2962" y="40"/>
                  </a:lnTo>
                  <a:lnTo>
                    <a:pt x="2954" y="38"/>
                  </a:lnTo>
                  <a:lnTo>
                    <a:pt x="2954" y="38"/>
                  </a:lnTo>
                  <a:lnTo>
                    <a:pt x="2946" y="40"/>
                  </a:lnTo>
                  <a:lnTo>
                    <a:pt x="2946" y="40"/>
                  </a:lnTo>
                  <a:lnTo>
                    <a:pt x="2942" y="38"/>
                  </a:lnTo>
                  <a:lnTo>
                    <a:pt x="2942" y="38"/>
                  </a:lnTo>
                  <a:lnTo>
                    <a:pt x="2940" y="38"/>
                  </a:lnTo>
                  <a:lnTo>
                    <a:pt x="2940" y="38"/>
                  </a:lnTo>
                  <a:lnTo>
                    <a:pt x="2934" y="36"/>
                  </a:lnTo>
                  <a:lnTo>
                    <a:pt x="2934" y="36"/>
                  </a:lnTo>
                  <a:lnTo>
                    <a:pt x="2934" y="36"/>
                  </a:lnTo>
                  <a:lnTo>
                    <a:pt x="2934" y="36"/>
                  </a:lnTo>
                  <a:lnTo>
                    <a:pt x="2934" y="36"/>
                  </a:lnTo>
                  <a:lnTo>
                    <a:pt x="2934" y="36"/>
                  </a:lnTo>
                  <a:lnTo>
                    <a:pt x="2932" y="36"/>
                  </a:lnTo>
                  <a:lnTo>
                    <a:pt x="2932" y="36"/>
                  </a:lnTo>
                  <a:lnTo>
                    <a:pt x="2930" y="36"/>
                  </a:lnTo>
                  <a:lnTo>
                    <a:pt x="2930" y="36"/>
                  </a:lnTo>
                  <a:lnTo>
                    <a:pt x="2926" y="36"/>
                  </a:lnTo>
                  <a:lnTo>
                    <a:pt x="2926" y="36"/>
                  </a:lnTo>
                  <a:lnTo>
                    <a:pt x="2920" y="36"/>
                  </a:lnTo>
                  <a:lnTo>
                    <a:pt x="2920" y="36"/>
                  </a:lnTo>
                  <a:lnTo>
                    <a:pt x="2920" y="36"/>
                  </a:lnTo>
                  <a:lnTo>
                    <a:pt x="2920" y="36"/>
                  </a:lnTo>
                  <a:lnTo>
                    <a:pt x="2918" y="38"/>
                  </a:lnTo>
                  <a:lnTo>
                    <a:pt x="2918" y="38"/>
                  </a:lnTo>
                  <a:lnTo>
                    <a:pt x="2914" y="38"/>
                  </a:lnTo>
                  <a:lnTo>
                    <a:pt x="2914" y="38"/>
                  </a:lnTo>
                  <a:lnTo>
                    <a:pt x="2910" y="36"/>
                  </a:lnTo>
                  <a:lnTo>
                    <a:pt x="2910" y="36"/>
                  </a:lnTo>
                  <a:lnTo>
                    <a:pt x="2904" y="36"/>
                  </a:lnTo>
                  <a:lnTo>
                    <a:pt x="2904" y="36"/>
                  </a:lnTo>
                  <a:lnTo>
                    <a:pt x="2902" y="36"/>
                  </a:lnTo>
                  <a:lnTo>
                    <a:pt x="2902" y="36"/>
                  </a:lnTo>
                  <a:lnTo>
                    <a:pt x="2902" y="36"/>
                  </a:lnTo>
                  <a:lnTo>
                    <a:pt x="2902" y="36"/>
                  </a:lnTo>
                  <a:lnTo>
                    <a:pt x="2900" y="36"/>
                  </a:lnTo>
                  <a:lnTo>
                    <a:pt x="2900" y="36"/>
                  </a:lnTo>
                  <a:lnTo>
                    <a:pt x="2898" y="36"/>
                  </a:lnTo>
                  <a:lnTo>
                    <a:pt x="2898" y="36"/>
                  </a:lnTo>
                  <a:lnTo>
                    <a:pt x="2898" y="36"/>
                  </a:lnTo>
                  <a:lnTo>
                    <a:pt x="2898" y="36"/>
                  </a:lnTo>
                  <a:lnTo>
                    <a:pt x="2898" y="34"/>
                  </a:lnTo>
                  <a:lnTo>
                    <a:pt x="2898" y="34"/>
                  </a:lnTo>
                  <a:lnTo>
                    <a:pt x="2896" y="34"/>
                  </a:lnTo>
                  <a:lnTo>
                    <a:pt x="2896" y="34"/>
                  </a:lnTo>
                  <a:lnTo>
                    <a:pt x="2892" y="34"/>
                  </a:lnTo>
                  <a:lnTo>
                    <a:pt x="2892" y="34"/>
                  </a:lnTo>
                  <a:lnTo>
                    <a:pt x="2892" y="34"/>
                  </a:lnTo>
                  <a:lnTo>
                    <a:pt x="2892" y="36"/>
                  </a:lnTo>
                  <a:lnTo>
                    <a:pt x="2892" y="36"/>
                  </a:lnTo>
                  <a:lnTo>
                    <a:pt x="2892" y="36"/>
                  </a:lnTo>
                  <a:lnTo>
                    <a:pt x="2892" y="36"/>
                  </a:lnTo>
                  <a:lnTo>
                    <a:pt x="2892" y="36"/>
                  </a:lnTo>
                  <a:lnTo>
                    <a:pt x="2890" y="36"/>
                  </a:lnTo>
                  <a:lnTo>
                    <a:pt x="2890" y="36"/>
                  </a:lnTo>
                  <a:lnTo>
                    <a:pt x="2888" y="36"/>
                  </a:lnTo>
                  <a:lnTo>
                    <a:pt x="2888" y="36"/>
                  </a:lnTo>
                  <a:lnTo>
                    <a:pt x="2886" y="36"/>
                  </a:lnTo>
                  <a:lnTo>
                    <a:pt x="2886" y="36"/>
                  </a:lnTo>
                  <a:lnTo>
                    <a:pt x="2884" y="36"/>
                  </a:lnTo>
                  <a:lnTo>
                    <a:pt x="2884" y="36"/>
                  </a:lnTo>
                  <a:lnTo>
                    <a:pt x="2878" y="36"/>
                  </a:lnTo>
                  <a:lnTo>
                    <a:pt x="2878" y="36"/>
                  </a:lnTo>
                  <a:lnTo>
                    <a:pt x="2874" y="34"/>
                  </a:lnTo>
                  <a:lnTo>
                    <a:pt x="2874" y="34"/>
                  </a:lnTo>
                  <a:lnTo>
                    <a:pt x="2872" y="34"/>
                  </a:lnTo>
                  <a:lnTo>
                    <a:pt x="2872" y="34"/>
                  </a:lnTo>
                  <a:lnTo>
                    <a:pt x="2870" y="34"/>
                  </a:lnTo>
                  <a:lnTo>
                    <a:pt x="2870" y="34"/>
                  </a:lnTo>
                  <a:lnTo>
                    <a:pt x="2866" y="34"/>
                  </a:lnTo>
                  <a:lnTo>
                    <a:pt x="2866" y="34"/>
                  </a:lnTo>
                  <a:lnTo>
                    <a:pt x="2864" y="34"/>
                  </a:lnTo>
                  <a:lnTo>
                    <a:pt x="2864" y="34"/>
                  </a:lnTo>
                  <a:lnTo>
                    <a:pt x="2862" y="34"/>
                  </a:lnTo>
                  <a:lnTo>
                    <a:pt x="2862" y="34"/>
                  </a:lnTo>
                  <a:lnTo>
                    <a:pt x="2862" y="34"/>
                  </a:lnTo>
                  <a:lnTo>
                    <a:pt x="2862" y="34"/>
                  </a:lnTo>
                  <a:lnTo>
                    <a:pt x="2860" y="34"/>
                  </a:lnTo>
                  <a:lnTo>
                    <a:pt x="2860" y="34"/>
                  </a:lnTo>
                  <a:lnTo>
                    <a:pt x="2860" y="34"/>
                  </a:lnTo>
                  <a:lnTo>
                    <a:pt x="2860" y="34"/>
                  </a:lnTo>
                  <a:lnTo>
                    <a:pt x="2858" y="34"/>
                  </a:lnTo>
                  <a:lnTo>
                    <a:pt x="2858" y="34"/>
                  </a:lnTo>
                  <a:lnTo>
                    <a:pt x="2858" y="36"/>
                  </a:lnTo>
                  <a:lnTo>
                    <a:pt x="2858" y="36"/>
                  </a:lnTo>
                  <a:lnTo>
                    <a:pt x="2858" y="36"/>
                  </a:lnTo>
                  <a:lnTo>
                    <a:pt x="2858" y="36"/>
                  </a:lnTo>
                  <a:lnTo>
                    <a:pt x="2858" y="36"/>
                  </a:lnTo>
                  <a:lnTo>
                    <a:pt x="2858" y="38"/>
                  </a:lnTo>
                  <a:lnTo>
                    <a:pt x="2858" y="38"/>
                  </a:lnTo>
                  <a:lnTo>
                    <a:pt x="2852" y="38"/>
                  </a:lnTo>
                  <a:lnTo>
                    <a:pt x="2852" y="38"/>
                  </a:lnTo>
                  <a:lnTo>
                    <a:pt x="2844" y="38"/>
                  </a:lnTo>
                  <a:lnTo>
                    <a:pt x="2844" y="38"/>
                  </a:lnTo>
                  <a:lnTo>
                    <a:pt x="2842" y="38"/>
                  </a:lnTo>
                  <a:lnTo>
                    <a:pt x="2842" y="38"/>
                  </a:lnTo>
                  <a:lnTo>
                    <a:pt x="2842" y="38"/>
                  </a:lnTo>
                  <a:lnTo>
                    <a:pt x="2842" y="38"/>
                  </a:lnTo>
                  <a:lnTo>
                    <a:pt x="2840" y="38"/>
                  </a:lnTo>
                  <a:lnTo>
                    <a:pt x="2840" y="38"/>
                  </a:lnTo>
                  <a:lnTo>
                    <a:pt x="2834" y="38"/>
                  </a:lnTo>
                  <a:lnTo>
                    <a:pt x="2834" y="38"/>
                  </a:lnTo>
                  <a:lnTo>
                    <a:pt x="2832" y="38"/>
                  </a:lnTo>
                  <a:lnTo>
                    <a:pt x="2832" y="38"/>
                  </a:lnTo>
                  <a:lnTo>
                    <a:pt x="2832" y="38"/>
                  </a:lnTo>
                  <a:lnTo>
                    <a:pt x="2832" y="38"/>
                  </a:lnTo>
                  <a:lnTo>
                    <a:pt x="2830" y="38"/>
                  </a:lnTo>
                  <a:lnTo>
                    <a:pt x="2830" y="38"/>
                  </a:lnTo>
                  <a:lnTo>
                    <a:pt x="2830" y="38"/>
                  </a:lnTo>
                  <a:lnTo>
                    <a:pt x="2830" y="38"/>
                  </a:lnTo>
                  <a:lnTo>
                    <a:pt x="2828" y="38"/>
                  </a:lnTo>
                  <a:lnTo>
                    <a:pt x="2828" y="38"/>
                  </a:lnTo>
                  <a:lnTo>
                    <a:pt x="2826" y="38"/>
                  </a:lnTo>
                  <a:lnTo>
                    <a:pt x="2826" y="38"/>
                  </a:lnTo>
                  <a:lnTo>
                    <a:pt x="2826" y="38"/>
                  </a:lnTo>
                  <a:lnTo>
                    <a:pt x="2826" y="38"/>
                  </a:lnTo>
                  <a:lnTo>
                    <a:pt x="2826" y="38"/>
                  </a:lnTo>
                  <a:lnTo>
                    <a:pt x="2826" y="38"/>
                  </a:lnTo>
                  <a:lnTo>
                    <a:pt x="2824" y="38"/>
                  </a:lnTo>
                  <a:lnTo>
                    <a:pt x="2824" y="38"/>
                  </a:lnTo>
                  <a:lnTo>
                    <a:pt x="2820" y="38"/>
                  </a:lnTo>
                  <a:lnTo>
                    <a:pt x="2816" y="38"/>
                  </a:lnTo>
                  <a:lnTo>
                    <a:pt x="2816" y="38"/>
                  </a:lnTo>
                  <a:lnTo>
                    <a:pt x="2814" y="38"/>
                  </a:lnTo>
                  <a:lnTo>
                    <a:pt x="2814" y="38"/>
                  </a:lnTo>
                  <a:lnTo>
                    <a:pt x="2806" y="38"/>
                  </a:lnTo>
                  <a:lnTo>
                    <a:pt x="2806" y="38"/>
                  </a:lnTo>
                  <a:lnTo>
                    <a:pt x="2804" y="38"/>
                  </a:lnTo>
                  <a:lnTo>
                    <a:pt x="2804" y="38"/>
                  </a:lnTo>
                  <a:lnTo>
                    <a:pt x="2796" y="38"/>
                  </a:lnTo>
                  <a:lnTo>
                    <a:pt x="2796" y="38"/>
                  </a:lnTo>
                  <a:lnTo>
                    <a:pt x="2794" y="38"/>
                  </a:lnTo>
                  <a:lnTo>
                    <a:pt x="2794" y="38"/>
                  </a:lnTo>
                  <a:lnTo>
                    <a:pt x="2792" y="38"/>
                  </a:lnTo>
                  <a:lnTo>
                    <a:pt x="2792" y="38"/>
                  </a:lnTo>
                  <a:lnTo>
                    <a:pt x="2792" y="38"/>
                  </a:lnTo>
                  <a:lnTo>
                    <a:pt x="2792" y="38"/>
                  </a:lnTo>
                  <a:lnTo>
                    <a:pt x="2790" y="38"/>
                  </a:lnTo>
                  <a:lnTo>
                    <a:pt x="2790" y="38"/>
                  </a:lnTo>
                  <a:lnTo>
                    <a:pt x="2790" y="38"/>
                  </a:lnTo>
                  <a:lnTo>
                    <a:pt x="2790" y="38"/>
                  </a:lnTo>
                  <a:lnTo>
                    <a:pt x="2786" y="38"/>
                  </a:lnTo>
                  <a:lnTo>
                    <a:pt x="2784" y="38"/>
                  </a:lnTo>
                  <a:lnTo>
                    <a:pt x="2784" y="38"/>
                  </a:lnTo>
                  <a:lnTo>
                    <a:pt x="2782" y="38"/>
                  </a:lnTo>
                  <a:lnTo>
                    <a:pt x="2782" y="38"/>
                  </a:lnTo>
                  <a:lnTo>
                    <a:pt x="2780" y="38"/>
                  </a:lnTo>
                  <a:lnTo>
                    <a:pt x="2780" y="38"/>
                  </a:lnTo>
                  <a:lnTo>
                    <a:pt x="2776" y="38"/>
                  </a:lnTo>
                  <a:lnTo>
                    <a:pt x="2776" y="38"/>
                  </a:lnTo>
                  <a:lnTo>
                    <a:pt x="2772" y="38"/>
                  </a:lnTo>
                  <a:lnTo>
                    <a:pt x="2772" y="38"/>
                  </a:lnTo>
                  <a:lnTo>
                    <a:pt x="2772" y="38"/>
                  </a:lnTo>
                  <a:lnTo>
                    <a:pt x="2772" y="38"/>
                  </a:lnTo>
                  <a:lnTo>
                    <a:pt x="2770" y="38"/>
                  </a:lnTo>
                  <a:lnTo>
                    <a:pt x="2770" y="38"/>
                  </a:lnTo>
                  <a:lnTo>
                    <a:pt x="2770" y="38"/>
                  </a:lnTo>
                  <a:lnTo>
                    <a:pt x="2770" y="38"/>
                  </a:lnTo>
                  <a:lnTo>
                    <a:pt x="2768" y="38"/>
                  </a:lnTo>
                  <a:lnTo>
                    <a:pt x="2768" y="38"/>
                  </a:lnTo>
                  <a:lnTo>
                    <a:pt x="2764" y="38"/>
                  </a:lnTo>
                  <a:lnTo>
                    <a:pt x="2764" y="38"/>
                  </a:lnTo>
                  <a:lnTo>
                    <a:pt x="2762" y="38"/>
                  </a:lnTo>
                  <a:lnTo>
                    <a:pt x="2762" y="38"/>
                  </a:lnTo>
                  <a:lnTo>
                    <a:pt x="2762" y="36"/>
                  </a:lnTo>
                  <a:lnTo>
                    <a:pt x="2762" y="36"/>
                  </a:lnTo>
                  <a:lnTo>
                    <a:pt x="2762" y="36"/>
                  </a:lnTo>
                  <a:lnTo>
                    <a:pt x="2762" y="36"/>
                  </a:lnTo>
                  <a:lnTo>
                    <a:pt x="2760" y="36"/>
                  </a:lnTo>
                  <a:lnTo>
                    <a:pt x="2760" y="36"/>
                  </a:lnTo>
                  <a:lnTo>
                    <a:pt x="2754" y="36"/>
                  </a:lnTo>
                  <a:lnTo>
                    <a:pt x="2754" y="36"/>
                  </a:lnTo>
                  <a:lnTo>
                    <a:pt x="2750" y="36"/>
                  </a:lnTo>
                  <a:lnTo>
                    <a:pt x="2750" y="36"/>
                  </a:lnTo>
                  <a:lnTo>
                    <a:pt x="2750" y="36"/>
                  </a:lnTo>
                  <a:lnTo>
                    <a:pt x="2750" y="36"/>
                  </a:lnTo>
                  <a:lnTo>
                    <a:pt x="2748" y="36"/>
                  </a:lnTo>
                  <a:lnTo>
                    <a:pt x="2748" y="36"/>
                  </a:lnTo>
                  <a:lnTo>
                    <a:pt x="2746" y="36"/>
                  </a:lnTo>
                  <a:lnTo>
                    <a:pt x="2746" y="36"/>
                  </a:lnTo>
                  <a:lnTo>
                    <a:pt x="2744" y="38"/>
                  </a:lnTo>
                  <a:lnTo>
                    <a:pt x="2744" y="38"/>
                  </a:lnTo>
                  <a:lnTo>
                    <a:pt x="2742" y="38"/>
                  </a:lnTo>
                  <a:lnTo>
                    <a:pt x="2738" y="38"/>
                  </a:lnTo>
                  <a:lnTo>
                    <a:pt x="2738" y="38"/>
                  </a:lnTo>
                  <a:lnTo>
                    <a:pt x="2738" y="38"/>
                  </a:lnTo>
                  <a:lnTo>
                    <a:pt x="2738" y="38"/>
                  </a:lnTo>
                  <a:lnTo>
                    <a:pt x="2736" y="38"/>
                  </a:lnTo>
                  <a:lnTo>
                    <a:pt x="2736" y="38"/>
                  </a:lnTo>
                  <a:lnTo>
                    <a:pt x="2728" y="38"/>
                  </a:lnTo>
                  <a:lnTo>
                    <a:pt x="2728" y="38"/>
                  </a:lnTo>
                  <a:lnTo>
                    <a:pt x="2724" y="38"/>
                  </a:lnTo>
                  <a:lnTo>
                    <a:pt x="2724" y="38"/>
                  </a:lnTo>
                  <a:lnTo>
                    <a:pt x="2720" y="36"/>
                  </a:lnTo>
                  <a:lnTo>
                    <a:pt x="2720" y="36"/>
                  </a:lnTo>
                  <a:lnTo>
                    <a:pt x="2720" y="36"/>
                  </a:lnTo>
                  <a:lnTo>
                    <a:pt x="2720" y="36"/>
                  </a:lnTo>
                  <a:lnTo>
                    <a:pt x="2716" y="38"/>
                  </a:lnTo>
                  <a:lnTo>
                    <a:pt x="2716" y="38"/>
                  </a:lnTo>
                  <a:lnTo>
                    <a:pt x="2712" y="38"/>
                  </a:lnTo>
                  <a:lnTo>
                    <a:pt x="2712" y="38"/>
                  </a:lnTo>
                  <a:lnTo>
                    <a:pt x="2710" y="38"/>
                  </a:lnTo>
                  <a:lnTo>
                    <a:pt x="2706" y="38"/>
                  </a:lnTo>
                  <a:lnTo>
                    <a:pt x="2706" y="38"/>
                  </a:lnTo>
                  <a:lnTo>
                    <a:pt x="2700" y="38"/>
                  </a:lnTo>
                  <a:lnTo>
                    <a:pt x="2700" y="38"/>
                  </a:lnTo>
                  <a:lnTo>
                    <a:pt x="2694" y="38"/>
                  </a:lnTo>
                  <a:lnTo>
                    <a:pt x="2694" y="38"/>
                  </a:lnTo>
                  <a:lnTo>
                    <a:pt x="2692" y="36"/>
                  </a:lnTo>
                  <a:lnTo>
                    <a:pt x="2692" y="36"/>
                  </a:lnTo>
                  <a:lnTo>
                    <a:pt x="2688" y="36"/>
                  </a:lnTo>
                  <a:lnTo>
                    <a:pt x="2688" y="36"/>
                  </a:lnTo>
                  <a:lnTo>
                    <a:pt x="2686" y="36"/>
                  </a:lnTo>
                  <a:lnTo>
                    <a:pt x="2686" y="36"/>
                  </a:lnTo>
                  <a:lnTo>
                    <a:pt x="2684" y="36"/>
                  </a:lnTo>
                  <a:lnTo>
                    <a:pt x="2684" y="36"/>
                  </a:lnTo>
                  <a:lnTo>
                    <a:pt x="2682" y="36"/>
                  </a:lnTo>
                  <a:lnTo>
                    <a:pt x="2682" y="36"/>
                  </a:lnTo>
                  <a:lnTo>
                    <a:pt x="2682" y="36"/>
                  </a:lnTo>
                  <a:lnTo>
                    <a:pt x="2682" y="36"/>
                  </a:lnTo>
                  <a:lnTo>
                    <a:pt x="2680" y="36"/>
                  </a:lnTo>
                  <a:lnTo>
                    <a:pt x="2680" y="36"/>
                  </a:lnTo>
                  <a:lnTo>
                    <a:pt x="2680" y="36"/>
                  </a:lnTo>
                  <a:lnTo>
                    <a:pt x="2680" y="36"/>
                  </a:lnTo>
                  <a:lnTo>
                    <a:pt x="2678" y="36"/>
                  </a:lnTo>
                  <a:lnTo>
                    <a:pt x="2678" y="36"/>
                  </a:lnTo>
                  <a:lnTo>
                    <a:pt x="2678" y="36"/>
                  </a:lnTo>
                  <a:lnTo>
                    <a:pt x="2678" y="36"/>
                  </a:lnTo>
                  <a:lnTo>
                    <a:pt x="2678" y="36"/>
                  </a:lnTo>
                  <a:lnTo>
                    <a:pt x="2678" y="36"/>
                  </a:lnTo>
                  <a:lnTo>
                    <a:pt x="2676" y="36"/>
                  </a:lnTo>
                  <a:lnTo>
                    <a:pt x="2676" y="36"/>
                  </a:lnTo>
                  <a:lnTo>
                    <a:pt x="2670" y="36"/>
                  </a:lnTo>
                  <a:lnTo>
                    <a:pt x="2670" y="36"/>
                  </a:lnTo>
                  <a:lnTo>
                    <a:pt x="2664" y="38"/>
                  </a:lnTo>
                  <a:lnTo>
                    <a:pt x="2664" y="38"/>
                  </a:lnTo>
                  <a:lnTo>
                    <a:pt x="2660" y="38"/>
                  </a:lnTo>
                  <a:lnTo>
                    <a:pt x="2660" y="38"/>
                  </a:lnTo>
                  <a:lnTo>
                    <a:pt x="2656" y="38"/>
                  </a:lnTo>
                  <a:lnTo>
                    <a:pt x="2656" y="38"/>
                  </a:lnTo>
                  <a:lnTo>
                    <a:pt x="2656" y="38"/>
                  </a:lnTo>
                  <a:lnTo>
                    <a:pt x="2656" y="38"/>
                  </a:lnTo>
                  <a:lnTo>
                    <a:pt x="2654" y="38"/>
                  </a:lnTo>
                  <a:lnTo>
                    <a:pt x="2654" y="38"/>
                  </a:lnTo>
                  <a:lnTo>
                    <a:pt x="2648" y="38"/>
                  </a:lnTo>
                  <a:lnTo>
                    <a:pt x="2648" y="38"/>
                  </a:lnTo>
                  <a:lnTo>
                    <a:pt x="2644" y="38"/>
                  </a:lnTo>
                  <a:lnTo>
                    <a:pt x="2644" y="38"/>
                  </a:lnTo>
                  <a:lnTo>
                    <a:pt x="2642" y="38"/>
                  </a:lnTo>
                  <a:lnTo>
                    <a:pt x="2642" y="38"/>
                  </a:lnTo>
                  <a:lnTo>
                    <a:pt x="2640" y="38"/>
                  </a:lnTo>
                  <a:lnTo>
                    <a:pt x="2640" y="38"/>
                  </a:lnTo>
                  <a:lnTo>
                    <a:pt x="2636" y="40"/>
                  </a:lnTo>
                  <a:lnTo>
                    <a:pt x="2636" y="40"/>
                  </a:lnTo>
                  <a:lnTo>
                    <a:pt x="2634" y="40"/>
                  </a:lnTo>
                  <a:lnTo>
                    <a:pt x="2634" y="40"/>
                  </a:lnTo>
                  <a:lnTo>
                    <a:pt x="2632" y="40"/>
                  </a:lnTo>
                  <a:lnTo>
                    <a:pt x="2632" y="40"/>
                  </a:lnTo>
                  <a:lnTo>
                    <a:pt x="2630" y="40"/>
                  </a:lnTo>
                  <a:lnTo>
                    <a:pt x="2630" y="40"/>
                  </a:lnTo>
                  <a:lnTo>
                    <a:pt x="2630" y="40"/>
                  </a:lnTo>
                  <a:lnTo>
                    <a:pt x="2630" y="40"/>
                  </a:lnTo>
                  <a:lnTo>
                    <a:pt x="2628" y="40"/>
                  </a:lnTo>
                  <a:lnTo>
                    <a:pt x="2628" y="40"/>
                  </a:lnTo>
                  <a:lnTo>
                    <a:pt x="2624" y="40"/>
                  </a:lnTo>
                  <a:lnTo>
                    <a:pt x="2624" y="40"/>
                  </a:lnTo>
                  <a:lnTo>
                    <a:pt x="2624" y="38"/>
                  </a:lnTo>
                  <a:lnTo>
                    <a:pt x="2624" y="38"/>
                  </a:lnTo>
                  <a:lnTo>
                    <a:pt x="2618" y="38"/>
                  </a:lnTo>
                  <a:lnTo>
                    <a:pt x="2618" y="38"/>
                  </a:lnTo>
                  <a:lnTo>
                    <a:pt x="2616" y="38"/>
                  </a:lnTo>
                  <a:lnTo>
                    <a:pt x="2616" y="38"/>
                  </a:lnTo>
                  <a:lnTo>
                    <a:pt x="2614" y="38"/>
                  </a:lnTo>
                  <a:lnTo>
                    <a:pt x="2614" y="38"/>
                  </a:lnTo>
                  <a:lnTo>
                    <a:pt x="2614" y="38"/>
                  </a:lnTo>
                  <a:lnTo>
                    <a:pt x="2614" y="38"/>
                  </a:lnTo>
                  <a:lnTo>
                    <a:pt x="2612" y="38"/>
                  </a:lnTo>
                  <a:lnTo>
                    <a:pt x="2612" y="38"/>
                  </a:lnTo>
                  <a:lnTo>
                    <a:pt x="2608" y="38"/>
                  </a:lnTo>
                  <a:lnTo>
                    <a:pt x="2608" y="38"/>
                  </a:lnTo>
                  <a:lnTo>
                    <a:pt x="2604" y="38"/>
                  </a:lnTo>
                  <a:lnTo>
                    <a:pt x="2604" y="38"/>
                  </a:lnTo>
                  <a:lnTo>
                    <a:pt x="2602" y="36"/>
                  </a:lnTo>
                  <a:lnTo>
                    <a:pt x="2602" y="36"/>
                  </a:lnTo>
                  <a:lnTo>
                    <a:pt x="2600" y="36"/>
                  </a:lnTo>
                  <a:lnTo>
                    <a:pt x="2600" y="36"/>
                  </a:lnTo>
                  <a:lnTo>
                    <a:pt x="2600" y="36"/>
                  </a:lnTo>
                  <a:lnTo>
                    <a:pt x="2600" y="36"/>
                  </a:lnTo>
                  <a:lnTo>
                    <a:pt x="2598" y="34"/>
                  </a:lnTo>
                  <a:lnTo>
                    <a:pt x="2598" y="34"/>
                  </a:lnTo>
                  <a:lnTo>
                    <a:pt x="2596" y="34"/>
                  </a:lnTo>
                  <a:lnTo>
                    <a:pt x="2596" y="34"/>
                  </a:lnTo>
                  <a:lnTo>
                    <a:pt x="2588" y="34"/>
                  </a:lnTo>
                  <a:lnTo>
                    <a:pt x="2588" y="34"/>
                  </a:lnTo>
                  <a:lnTo>
                    <a:pt x="2584" y="34"/>
                  </a:lnTo>
                  <a:lnTo>
                    <a:pt x="2584" y="34"/>
                  </a:lnTo>
                  <a:lnTo>
                    <a:pt x="2570" y="34"/>
                  </a:lnTo>
                  <a:lnTo>
                    <a:pt x="2570" y="34"/>
                  </a:lnTo>
                  <a:lnTo>
                    <a:pt x="2568" y="34"/>
                  </a:lnTo>
                  <a:lnTo>
                    <a:pt x="2568" y="34"/>
                  </a:lnTo>
                  <a:lnTo>
                    <a:pt x="2566" y="34"/>
                  </a:lnTo>
                  <a:lnTo>
                    <a:pt x="2566" y="34"/>
                  </a:lnTo>
                  <a:lnTo>
                    <a:pt x="2562" y="36"/>
                  </a:lnTo>
                  <a:lnTo>
                    <a:pt x="2562" y="36"/>
                  </a:lnTo>
                  <a:lnTo>
                    <a:pt x="2556" y="36"/>
                  </a:lnTo>
                  <a:lnTo>
                    <a:pt x="2556" y="36"/>
                  </a:lnTo>
                  <a:lnTo>
                    <a:pt x="2552" y="34"/>
                  </a:lnTo>
                  <a:lnTo>
                    <a:pt x="2552" y="34"/>
                  </a:lnTo>
                  <a:lnTo>
                    <a:pt x="2544" y="34"/>
                  </a:lnTo>
                  <a:lnTo>
                    <a:pt x="2544" y="34"/>
                  </a:lnTo>
                  <a:lnTo>
                    <a:pt x="2542" y="34"/>
                  </a:lnTo>
                  <a:lnTo>
                    <a:pt x="2542" y="34"/>
                  </a:lnTo>
                  <a:lnTo>
                    <a:pt x="2536" y="34"/>
                  </a:lnTo>
                  <a:lnTo>
                    <a:pt x="2536" y="34"/>
                  </a:lnTo>
                  <a:lnTo>
                    <a:pt x="2532" y="36"/>
                  </a:lnTo>
                  <a:lnTo>
                    <a:pt x="2532" y="36"/>
                  </a:lnTo>
                  <a:lnTo>
                    <a:pt x="2528" y="36"/>
                  </a:lnTo>
                  <a:lnTo>
                    <a:pt x="2528" y="36"/>
                  </a:lnTo>
                  <a:lnTo>
                    <a:pt x="2526" y="36"/>
                  </a:lnTo>
                  <a:lnTo>
                    <a:pt x="2526" y="36"/>
                  </a:lnTo>
                  <a:lnTo>
                    <a:pt x="2524" y="36"/>
                  </a:lnTo>
                  <a:lnTo>
                    <a:pt x="2524" y="36"/>
                  </a:lnTo>
                  <a:lnTo>
                    <a:pt x="2520" y="36"/>
                  </a:lnTo>
                  <a:lnTo>
                    <a:pt x="2520" y="36"/>
                  </a:lnTo>
                  <a:lnTo>
                    <a:pt x="2516" y="38"/>
                  </a:lnTo>
                  <a:lnTo>
                    <a:pt x="2516" y="38"/>
                  </a:lnTo>
                  <a:lnTo>
                    <a:pt x="2516" y="38"/>
                  </a:lnTo>
                  <a:lnTo>
                    <a:pt x="2516" y="38"/>
                  </a:lnTo>
                  <a:lnTo>
                    <a:pt x="2516" y="38"/>
                  </a:lnTo>
                  <a:lnTo>
                    <a:pt x="2516" y="38"/>
                  </a:lnTo>
                  <a:lnTo>
                    <a:pt x="2516" y="38"/>
                  </a:lnTo>
                  <a:lnTo>
                    <a:pt x="2516" y="38"/>
                  </a:lnTo>
                  <a:lnTo>
                    <a:pt x="2512" y="38"/>
                  </a:lnTo>
                  <a:lnTo>
                    <a:pt x="2512" y="38"/>
                  </a:lnTo>
                  <a:lnTo>
                    <a:pt x="2512" y="36"/>
                  </a:lnTo>
                  <a:lnTo>
                    <a:pt x="2512" y="36"/>
                  </a:lnTo>
                  <a:lnTo>
                    <a:pt x="2510" y="36"/>
                  </a:lnTo>
                  <a:lnTo>
                    <a:pt x="2510" y="36"/>
                  </a:lnTo>
                  <a:lnTo>
                    <a:pt x="2508" y="36"/>
                  </a:lnTo>
                  <a:lnTo>
                    <a:pt x="2508" y="36"/>
                  </a:lnTo>
                  <a:lnTo>
                    <a:pt x="2506" y="36"/>
                  </a:lnTo>
                  <a:lnTo>
                    <a:pt x="2506" y="36"/>
                  </a:lnTo>
                  <a:lnTo>
                    <a:pt x="2504" y="36"/>
                  </a:lnTo>
                  <a:lnTo>
                    <a:pt x="2504" y="36"/>
                  </a:lnTo>
                  <a:lnTo>
                    <a:pt x="2504" y="36"/>
                  </a:lnTo>
                  <a:lnTo>
                    <a:pt x="2504" y="36"/>
                  </a:lnTo>
                  <a:lnTo>
                    <a:pt x="2504" y="36"/>
                  </a:lnTo>
                  <a:lnTo>
                    <a:pt x="2504" y="36"/>
                  </a:lnTo>
                  <a:lnTo>
                    <a:pt x="2504" y="36"/>
                  </a:lnTo>
                  <a:lnTo>
                    <a:pt x="2504" y="36"/>
                  </a:lnTo>
                  <a:lnTo>
                    <a:pt x="2500" y="36"/>
                  </a:lnTo>
                  <a:lnTo>
                    <a:pt x="2500" y="36"/>
                  </a:lnTo>
                  <a:lnTo>
                    <a:pt x="2496" y="36"/>
                  </a:lnTo>
                  <a:lnTo>
                    <a:pt x="2496" y="36"/>
                  </a:lnTo>
                  <a:lnTo>
                    <a:pt x="2492" y="36"/>
                  </a:lnTo>
                  <a:lnTo>
                    <a:pt x="2492" y="36"/>
                  </a:lnTo>
                  <a:lnTo>
                    <a:pt x="2488" y="36"/>
                  </a:lnTo>
                  <a:lnTo>
                    <a:pt x="2488" y="36"/>
                  </a:lnTo>
                  <a:lnTo>
                    <a:pt x="2488" y="36"/>
                  </a:lnTo>
                  <a:lnTo>
                    <a:pt x="2488" y="36"/>
                  </a:lnTo>
                  <a:lnTo>
                    <a:pt x="2484" y="36"/>
                  </a:lnTo>
                  <a:lnTo>
                    <a:pt x="2484" y="36"/>
                  </a:lnTo>
                  <a:lnTo>
                    <a:pt x="2482" y="36"/>
                  </a:lnTo>
                  <a:lnTo>
                    <a:pt x="2482" y="36"/>
                  </a:lnTo>
                  <a:lnTo>
                    <a:pt x="2482" y="36"/>
                  </a:lnTo>
                  <a:lnTo>
                    <a:pt x="2482" y="36"/>
                  </a:lnTo>
                  <a:lnTo>
                    <a:pt x="2482" y="36"/>
                  </a:lnTo>
                  <a:lnTo>
                    <a:pt x="2482" y="36"/>
                  </a:lnTo>
                  <a:lnTo>
                    <a:pt x="2480" y="36"/>
                  </a:lnTo>
                  <a:lnTo>
                    <a:pt x="2480" y="36"/>
                  </a:lnTo>
                  <a:lnTo>
                    <a:pt x="2480" y="36"/>
                  </a:lnTo>
                  <a:lnTo>
                    <a:pt x="2480" y="36"/>
                  </a:lnTo>
                  <a:lnTo>
                    <a:pt x="2474" y="36"/>
                  </a:lnTo>
                  <a:lnTo>
                    <a:pt x="2474" y="36"/>
                  </a:lnTo>
                  <a:lnTo>
                    <a:pt x="2470" y="36"/>
                  </a:lnTo>
                  <a:lnTo>
                    <a:pt x="2470" y="36"/>
                  </a:lnTo>
                  <a:lnTo>
                    <a:pt x="2466" y="38"/>
                  </a:lnTo>
                  <a:lnTo>
                    <a:pt x="2466" y="38"/>
                  </a:lnTo>
                  <a:lnTo>
                    <a:pt x="2464" y="36"/>
                  </a:lnTo>
                  <a:lnTo>
                    <a:pt x="2464" y="36"/>
                  </a:lnTo>
                  <a:lnTo>
                    <a:pt x="2458" y="38"/>
                  </a:lnTo>
                  <a:lnTo>
                    <a:pt x="2458" y="38"/>
                  </a:lnTo>
                  <a:lnTo>
                    <a:pt x="2458" y="38"/>
                  </a:lnTo>
                  <a:lnTo>
                    <a:pt x="2458" y="38"/>
                  </a:lnTo>
                  <a:lnTo>
                    <a:pt x="2456" y="38"/>
                  </a:lnTo>
                  <a:lnTo>
                    <a:pt x="2456" y="38"/>
                  </a:lnTo>
                  <a:lnTo>
                    <a:pt x="2456" y="38"/>
                  </a:lnTo>
                  <a:lnTo>
                    <a:pt x="2456" y="38"/>
                  </a:lnTo>
                  <a:lnTo>
                    <a:pt x="2452" y="36"/>
                  </a:lnTo>
                  <a:lnTo>
                    <a:pt x="2452" y="36"/>
                  </a:lnTo>
                  <a:lnTo>
                    <a:pt x="2448" y="38"/>
                  </a:lnTo>
                  <a:lnTo>
                    <a:pt x="2448" y="38"/>
                  </a:lnTo>
                  <a:lnTo>
                    <a:pt x="2446" y="38"/>
                  </a:lnTo>
                  <a:lnTo>
                    <a:pt x="2446" y="38"/>
                  </a:lnTo>
                  <a:lnTo>
                    <a:pt x="2442" y="40"/>
                  </a:lnTo>
                  <a:lnTo>
                    <a:pt x="2442" y="40"/>
                  </a:lnTo>
                  <a:lnTo>
                    <a:pt x="2438" y="40"/>
                  </a:lnTo>
                  <a:lnTo>
                    <a:pt x="2438" y="40"/>
                  </a:lnTo>
                  <a:lnTo>
                    <a:pt x="2432" y="38"/>
                  </a:lnTo>
                  <a:lnTo>
                    <a:pt x="2432" y="38"/>
                  </a:lnTo>
                  <a:lnTo>
                    <a:pt x="2432" y="38"/>
                  </a:lnTo>
                  <a:lnTo>
                    <a:pt x="2432" y="38"/>
                  </a:lnTo>
                  <a:lnTo>
                    <a:pt x="2430" y="36"/>
                  </a:lnTo>
                  <a:lnTo>
                    <a:pt x="2430" y="36"/>
                  </a:lnTo>
                  <a:lnTo>
                    <a:pt x="2428" y="36"/>
                  </a:lnTo>
                  <a:lnTo>
                    <a:pt x="2428" y="36"/>
                  </a:lnTo>
                  <a:lnTo>
                    <a:pt x="2424" y="34"/>
                  </a:lnTo>
                  <a:lnTo>
                    <a:pt x="2424" y="34"/>
                  </a:lnTo>
                  <a:lnTo>
                    <a:pt x="2420" y="34"/>
                  </a:lnTo>
                  <a:lnTo>
                    <a:pt x="2420" y="34"/>
                  </a:lnTo>
                  <a:lnTo>
                    <a:pt x="2416" y="36"/>
                  </a:lnTo>
                  <a:lnTo>
                    <a:pt x="2416" y="36"/>
                  </a:lnTo>
                  <a:lnTo>
                    <a:pt x="2414" y="36"/>
                  </a:lnTo>
                  <a:lnTo>
                    <a:pt x="2414" y="36"/>
                  </a:lnTo>
                  <a:lnTo>
                    <a:pt x="2412" y="36"/>
                  </a:lnTo>
                  <a:lnTo>
                    <a:pt x="2412" y="36"/>
                  </a:lnTo>
                  <a:lnTo>
                    <a:pt x="2408" y="36"/>
                  </a:lnTo>
                  <a:lnTo>
                    <a:pt x="2408" y="36"/>
                  </a:lnTo>
                  <a:lnTo>
                    <a:pt x="2406" y="36"/>
                  </a:lnTo>
                  <a:lnTo>
                    <a:pt x="2406" y="36"/>
                  </a:lnTo>
                  <a:lnTo>
                    <a:pt x="2402" y="36"/>
                  </a:lnTo>
                  <a:lnTo>
                    <a:pt x="2402" y="36"/>
                  </a:lnTo>
                  <a:lnTo>
                    <a:pt x="2402" y="38"/>
                  </a:lnTo>
                  <a:lnTo>
                    <a:pt x="2402" y="38"/>
                  </a:lnTo>
                  <a:lnTo>
                    <a:pt x="2402" y="38"/>
                  </a:lnTo>
                  <a:lnTo>
                    <a:pt x="2402" y="38"/>
                  </a:lnTo>
                  <a:lnTo>
                    <a:pt x="2402" y="38"/>
                  </a:lnTo>
                  <a:lnTo>
                    <a:pt x="2402" y="38"/>
                  </a:lnTo>
                  <a:lnTo>
                    <a:pt x="2400" y="38"/>
                  </a:lnTo>
                  <a:lnTo>
                    <a:pt x="2400" y="38"/>
                  </a:lnTo>
                  <a:lnTo>
                    <a:pt x="2400" y="38"/>
                  </a:lnTo>
                  <a:lnTo>
                    <a:pt x="2400" y="38"/>
                  </a:lnTo>
                  <a:lnTo>
                    <a:pt x="2400" y="38"/>
                  </a:lnTo>
                  <a:lnTo>
                    <a:pt x="2400" y="38"/>
                  </a:lnTo>
                  <a:lnTo>
                    <a:pt x="2398" y="38"/>
                  </a:lnTo>
                  <a:lnTo>
                    <a:pt x="2398" y="38"/>
                  </a:lnTo>
                  <a:lnTo>
                    <a:pt x="2396" y="36"/>
                  </a:lnTo>
                  <a:lnTo>
                    <a:pt x="2396" y="36"/>
                  </a:lnTo>
                  <a:lnTo>
                    <a:pt x="2394" y="36"/>
                  </a:lnTo>
                  <a:lnTo>
                    <a:pt x="2394" y="36"/>
                  </a:lnTo>
                  <a:lnTo>
                    <a:pt x="2392" y="36"/>
                  </a:lnTo>
                  <a:lnTo>
                    <a:pt x="2392" y="36"/>
                  </a:lnTo>
                  <a:lnTo>
                    <a:pt x="2388" y="36"/>
                  </a:lnTo>
                  <a:lnTo>
                    <a:pt x="2388" y="36"/>
                  </a:lnTo>
                  <a:lnTo>
                    <a:pt x="2384" y="34"/>
                  </a:lnTo>
                  <a:lnTo>
                    <a:pt x="2384" y="34"/>
                  </a:lnTo>
                  <a:lnTo>
                    <a:pt x="2380" y="36"/>
                  </a:lnTo>
                  <a:lnTo>
                    <a:pt x="2380" y="36"/>
                  </a:lnTo>
                  <a:lnTo>
                    <a:pt x="2374" y="36"/>
                  </a:lnTo>
                  <a:lnTo>
                    <a:pt x="2374" y="36"/>
                  </a:lnTo>
                  <a:lnTo>
                    <a:pt x="2372" y="38"/>
                  </a:lnTo>
                  <a:lnTo>
                    <a:pt x="2372" y="38"/>
                  </a:lnTo>
                  <a:lnTo>
                    <a:pt x="2368" y="38"/>
                  </a:lnTo>
                  <a:lnTo>
                    <a:pt x="2368" y="38"/>
                  </a:lnTo>
                  <a:lnTo>
                    <a:pt x="2366" y="38"/>
                  </a:lnTo>
                  <a:lnTo>
                    <a:pt x="2366" y="38"/>
                  </a:lnTo>
                  <a:lnTo>
                    <a:pt x="2366" y="38"/>
                  </a:lnTo>
                  <a:lnTo>
                    <a:pt x="2366" y="38"/>
                  </a:lnTo>
                  <a:lnTo>
                    <a:pt x="2364" y="36"/>
                  </a:lnTo>
                  <a:lnTo>
                    <a:pt x="2364" y="36"/>
                  </a:lnTo>
                  <a:lnTo>
                    <a:pt x="2356" y="36"/>
                  </a:lnTo>
                  <a:lnTo>
                    <a:pt x="2356" y="36"/>
                  </a:lnTo>
                  <a:lnTo>
                    <a:pt x="2354" y="34"/>
                  </a:lnTo>
                  <a:lnTo>
                    <a:pt x="2354" y="34"/>
                  </a:lnTo>
                  <a:lnTo>
                    <a:pt x="2352" y="34"/>
                  </a:lnTo>
                  <a:lnTo>
                    <a:pt x="2352" y="34"/>
                  </a:lnTo>
                  <a:lnTo>
                    <a:pt x="2350" y="34"/>
                  </a:lnTo>
                  <a:lnTo>
                    <a:pt x="2350" y="34"/>
                  </a:lnTo>
                  <a:lnTo>
                    <a:pt x="2344" y="34"/>
                  </a:lnTo>
                  <a:lnTo>
                    <a:pt x="2344" y="34"/>
                  </a:lnTo>
                  <a:lnTo>
                    <a:pt x="2342" y="36"/>
                  </a:lnTo>
                  <a:lnTo>
                    <a:pt x="2342" y="36"/>
                  </a:lnTo>
                  <a:lnTo>
                    <a:pt x="2338" y="36"/>
                  </a:lnTo>
                  <a:lnTo>
                    <a:pt x="2338" y="36"/>
                  </a:lnTo>
                  <a:lnTo>
                    <a:pt x="2334" y="38"/>
                  </a:lnTo>
                  <a:lnTo>
                    <a:pt x="2334" y="38"/>
                  </a:lnTo>
                  <a:lnTo>
                    <a:pt x="2328" y="36"/>
                  </a:lnTo>
                  <a:lnTo>
                    <a:pt x="2328" y="36"/>
                  </a:lnTo>
                  <a:lnTo>
                    <a:pt x="2328" y="36"/>
                  </a:lnTo>
                  <a:lnTo>
                    <a:pt x="2328" y="36"/>
                  </a:lnTo>
                  <a:lnTo>
                    <a:pt x="2326" y="36"/>
                  </a:lnTo>
                  <a:lnTo>
                    <a:pt x="2326" y="36"/>
                  </a:lnTo>
                  <a:lnTo>
                    <a:pt x="2324" y="34"/>
                  </a:lnTo>
                  <a:lnTo>
                    <a:pt x="2324" y="34"/>
                  </a:lnTo>
                  <a:lnTo>
                    <a:pt x="2320" y="34"/>
                  </a:lnTo>
                  <a:lnTo>
                    <a:pt x="2320" y="34"/>
                  </a:lnTo>
                  <a:lnTo>
                    <a:pt x="2318" y="34"/>
                  </a:lnTo>
                  <a:lnTo>
                    <a:pt x="2318" y="34"/>
                  </a:lnTo>
                  <a:lnTo>
                    <a:pt x="2312" y="34"/>
                  </a:lnTo>
                  <a:lnTo>
                    <a:pt x="2312" y="34"/>
                  </a:lnTo>
                  <a:lnTo>
                    <a:pt x="2306" y="34"/>
                  </a:lnTo>
                  <a:lnTo>
                    <a:pt x="2306" y="34"/>
                  </a:lnTo>
                  <a:lnTo>
                    <a:pt x="2300" y="34"/>
                  </a:lnTo>
                  <a:lnTo>
                    <a:pt x="2300" y="34"/>
                  </a:lnTo>
                  <a:lnTo>
                    <a:pt x="2294" y="36"/>
                  </a:lnTo>
                  <a:lnTo>
                    <a:pt x="2294" y="36"/>
                  </a:lnTo>
                  <a:lnTo>
                    <a:pt x="2294" y="36"/>
                  </a:lnTo>
                  <a:lnTo>
                    <a:pt x="2294" y="36"/>
                  </a:lnTo>
                  <a:lnTo>
                    <a:pt x="2292" y="36"/>
                  </a:lnTo>
                  <a:lnTo>
                    <a:pt x="2292" y="36"/>
                  </a:lnTo>
                  <a:lnTo>
                    <a:pt x="2290" y="34"/>
                  </a:lnTo>
                  <a:lnTo>
                    <a:pt x="2290" y="34"/>
                  </a:lnTo>
                  <a:lnTo>
                    <a:pt x="2286" y="34"/>
                  </a:lnTo>
                  <a:lnTo>
                    <a:pt x="2286" y="34"/>
                  </a:lnTo>
                  <a:lnTo>
                    <a:pt x="2284" y="34"/>
                  </a:lnTo>
                  <a:lnTo>
                    <a:pt x="2284" y="34"/>
                  </a:lnTo>
                  <a:lnTo>
                    <a:pt x="2282" y="32"/>
                  </a:lnTo>
                  <a:lnTo>
                    <a:pt x="2282" y="32"/>
                  </a:lnTo>
                  <a:lnTo>
                    <a:pt x="2276" y="34"/>
                  </a:lnTo>
                  <a:lnTo>
                    <a:pt x="2276" y="34"/>
                  </a:lnTo>
                  <a:lnTo>
                    <a:pt x="2272" y="36"/>
                  </a:lnTo>
                  <a:lnTo>
                    <a:pt x="2272" y="36"/>
                  </a:lnTo>
                  <a:lnTo>
                    <a:pt x="2262" y="36"/>
                  </a:lnTo>
                  <a:lnTo>
                    <a:pt x="2262" y="36"/>
                  </a:lnTo>
                  <a:lnTo>
                    <a:pt x="2258" y="34"/>
                  </a:lnTo>
                  <a:lnTo>
                    <a:pt x="2258" y="34"/>
                  </a:lnTo>
                  <a:lnTo>
                    <a:pt x="2254" y="36"/>
                  </a:lnTo>
                  <a:lnTo>
                    <a:pt x="2254" y="36"/>
                  </a:lnTo>
                  <a:lnTo>
                    <a:pt x="2252" y="36"/>
                  </a:lnTo>
                  <a:lnTo>
                    <a:pt x="2248" y="34"/>
                  </a:lnTo>
                  <a:lnTo>
                    <a:pt x="2248" y="34"/>
                  </a:lnTo>
                  <a:lnTo>
                    <a:pt x="2244" y="34"/>
                  </a:lnTo>
                  <a:lnTo>
                    <a:pt x="2244" y="34"/>
                  </a:lnTo>
                  <a:lnTo>
                    <a:pt x="2244" y="34"/>
                  </a:lnTo>
                  <a:lnTo>
                    <a:pt x="2244" y="34"/>
                  </a:lnTo>
                  <a:lnTo>
                    <a:pt x="2242" y="34"/>
                  </a:lnTo>
                  <a:lnTo>
                    <a:pt x="2242" y="34"/>
                  </a:lnTo>
                  <a:lnTo>
                    <a:pt x="2238" y="36"/>
                  </a:lnTo>
                  <a:lnTo>
                    <a:pt x="2238" y="36"/>
                  </a:lnTo>
                  <a:lnTo>
                    <a:pt x="2238" y="36"/>
                  </a:lnTo>
                  <a:lnTo>
                    <a:pt x="2238" y="36"/>
                  </a:lnTo>
                  <a:lnTo>
                    <a:pt x="2234" y="36"/>
                  </a:lnTo>
                  <a:lnTo>
                    <a:pt x="2234" y="36"/>
                  </a:lnTo>
                  <a:lnTo>
                    <a:pt x="2234" y="36"/>
                  </a:lnTo>
                  <a:lnTo>
                    <a:pt x="2234" y="36"/>
                  </a:lnTo>
                  <a:lnTo>
                    <a:pt x="2234" y="36"/>
                  </a:lnTo>
                  <a:lnTo>
                    <a:pt x="2234" y="36"/>
                  </a:lnTo>
                  <a:lnTo>
                    <a:pt x="2226" y="38"/>
                  </a:lnTo>
                  <a:lnTo>
                    <a:pt x="2226" y="38"/>
                  </a:lnTo>
                  <a:lnTo>
                    <a:pt x="2218" y="38"/>
                  </a:lnTo>
                  <a:lnTo>
                    <a:pt x="2218" y="38"/>
                  </a:lnTo>
                  <a:lnTo>
                    <a:pt x="2216" y="40"/>
                  </a:lnTo>
                  <a:lnTo>
                    <a:pt x="2216" y="40"/>
                  </a:lnTo>
                  <a:lnTo>
                    <a:pt x="2212" y="40"/>
                  </a:lnTo>
                  <a:lnTo>
                    <a:pt x="2212" y="40"/>
                  </a:lnTo>
                  <a:lnTo>
                    <a:pt x="2210" y="38"/>
                  </a:lnTo>
                  <a:lnTo>
                    <a:pt x="2210" y="38"/>
                  </a:lnTo>
                  <a:lnTo>
                    <a:pt x="2208" y="36"/>
                  </a:lnTo>
                  <a:lnTo>
                    <a:pt x="2208" y="36"/>
                  </a:lnTo>
                  <a:lnTo>
                    <a:pt x="2204" y="36"/>
                  </a:lnTo>
                  <a:lnTo>
                    <a:pt x="2200" y="36"/>
                  </a:lnTo>
                  <a:lnTo>
                    <a:pt x="2200" y="36"/>
                  </a:lnTo>
                  <a:lnTo>
                    <a:pt x="2194" y="36"/>
                  </a:lnTo>
                  <a:lnTo>
                    <a:pt x="2194" y="36"/>
                  </a:lnTo>
                  <a:lnTo>
                    <a:pt x="2194" y="36"/>
                  </a:lnTo>
                  <a:lnTo>
                    <a:pt x="2194" y="36"/>
                  </a:lnTo>
                  <a:lnTo>
                    <a:pt x="2190" y="36"/>
                  </a:lnTo>
                  <a:lnTo>
                    <a:pt x="2190" y="36"/>
                  </a:lnTo>
                  <a:lnTo>
                    <a:pt x="2186" y="36"/>
                  </a:lnTo>
                  <a:lnTo>
                    <a:pt x="2186" y="36"/>
                  </a:lnTo>
                  <a:lnTo>
                    <a:pt x="2184" y="36"/>
                  </a:lnTo>
                  <a:lnTo>
                    <a:pt x="2184" y="36"/>
                  </a:lnTo>
                  <a:lnTo>
                    <a:pt x="2178" y="36"/>
                  </a:lnTo>
                  <a:lnTo>
                    <a:pt x="2178" y="36"/>
                  </a:lnTo>
                  <a:lnTo>
                    <a:pt x="2170" y="36"/>
                  </a:lnTo>
                  <a:lnTo>
                    <a:pt x="2170" y="36"/>
                  </a:lnTo>
                  <a:lnTo>
                    <a:pt x="2168" y="38"/>
                  </a:lnTo>
                  <a:lnTo>
                    <a:pt x="2168" y="38"/>
                  </a:lnTo>
                  <a:lnTo>
                    <a:pt x="2164" y="38"/>
                  </a:lnTo>
                  <a:lnTo>
                    <a:pt x="2164" y="38"/>
                  </a:lnTo>
                  <a:lnTo>
                    <a:pt x="2162" y="38"/>
                  </a:lnTo>
                  <a:lnTo>
                    <a:pt x="2162" y="38"/>
                  </a:lnTo>
                  <a:lnTo>
                    <a:pt x="2158" y="38"/>
                  </a:lnTo>
                  <a:lnTo>
                    <a:pt x="2158" y="38"/>
                  </a:lnTo>
                  <a:lnTo>
                    <a:pt x="2154" y="36"/>
                  </a:lnTo>
                  <a:lnTo>
                    <a:pt x="2154" y="36"/>
                  </a:lnTo>
                  <a:lnTo>
                    <a:pt x="2148" y="38"/>
                  </a:lnTo>
                  <a:lnTo>
                    <a:pt x="2148" y="38"/>
                  </a:lnTo>
                  <a:lnTo>
                    <a:pt x="2144" y="36"/>
                  </a:lnTo>
                  <a:lnTo>
                    <a:pt x="2144" y="36"/>
                  </a:lnTo>
                  <a:lnTo>
                    <a:pt x="2140" y="36"/>
                  </a:lnTo>
                  <a:lnTo>
                    <a:pt x="2140" y="36"/>
                  </a:lnTo>
                  <a:lnTo>
                    <a:pt x="2130" y="36"/>
                  </a:lnTo>
                  <a:lnTo>
                    <a:pt x="2130" y="36"/>
                  </a:lnTo>
                  <a:lnTo>
                    <a:pt x="2128" y="36"/>
                  </a:lnTo>
                  <a:lnTo>
                    <a:pt x="2128" y="36"/>
                  </a:lnTo>
                  <a:lnTo>
                    <a:pt x="2124" y="36"/>
                  </a:lnTo>
                  <a:lnTo>
                    <a:pt x="2118" y="36"/>
                  </a:lnTo>
                  <a:lnTo>
                    <a:pt x="2118" y="36"/>
                  </a:lnTo>
                  <a:lnTo>
                    <a:pt x="2114" y="36"/>
                  </a:lnTo>
                  <a:lnTo>
                    <a:pt x="2110" y="38"/>
                  </a:lnTo>
                  <a:lnTo>
                    <a:pt x="2110" y="38"/>
                  </a:lnTo>
                  <a:lnTo>
                    <a:pt x="2102" y="38"/>
                  </a:lnTo>
                  <a:lnTo>
                    <a:pt x="2102" y="38"/>
                  </a:lnTo>
                  <a:lnTo>
                    <a:pt x="2100" y="36"/>
                  </a:lnTo>
                  <a:lnTo>
                    <a:pt x="2100" y="36"/>
                  </a:lnTo>
                  <a:lnTo>
                    <a:pt x="2096" y="36"/>
                  </a:lnTo>
                  <a:lnTo>
                    <a:pt x="2092" y="36"/>
                  </a:lnTo>
                  <a:lnTo>
                    <a:pt x="2092" y="36"/>
                  </a:lnTo>
                  <a:lnTo>
                    <a:pt x="2090" y="38"/>
                  </a:lnTo>
                  <a:lnTo>
                    <a:pt x="2090" y="38"/>
                  </a:lnTo>
                  <a:lnTo>
                    <a:pt x="2088" y="38"/>
                  </a:lnTo>
                  <a:lnTo>
                    <a:pt x="2088" y="38"/>
                  </a:lnTo>
                  <a:lnTo>
                    <a:pt x="2082" y="38"/>
                  </a:lnTo>
                  <a:lnTo>
                    <a:pt x="2082" y="38"/>
                  </a:lnTo>
                  <a:lnTo>
                    <a:pt x="2078" y="40"/>
                  </a:lnTo>
                  <a:lnTo>
                    <a:pt x="2078" y="40"/>
                  </a:lnTo>
                  <a:lnTo>
                    <a:pt x="2078" y="40"/>
                  </a:lnTo>
                  <a:lnTo>
                    <a:pt x="2078" y="40"/>
                  </a:lnTo>
                  <a:lnTo>
                    <a:pt x="2074" y="40"/>
                  </a:lnTo>
                  <a:lnTo>
                    <a:pt x="2074" y="40"/>
                  </a:lnTo>
                  <a:lnTo>
                    <a:pt x="2074" y="40"/>
                  </a:lnTo>
                  <a:lnTo>
                    <a:pt x="2074" y="40"/>
                  </a:lnTo>
                  <a:lnTo>
                    <a:pt x="2074" y="40"/>
                  </a:lnTo>
                  <a:lnTo>
                    <a:pt x="2074" y="40"/>
                  </a:lnTo>
                  <a:lnTo>
                    <a:pt x="2072" y="40"/>
                  </a:lnTo>
                  <a:lnTo>
                    <a:pt x="2072" y="40"/>
                  </a:lnTo>
                  <a:lnTo>
                    <a:pt x="2068" y="40"/>
                  </a:lnTo>
                  <a:lnTo>
                    <a:pt x="2068" y="40"/>
                  </a:lnTo>
                  <a:lnTo>
                    <a:pt x="2062" y="40"/>
                  </a:lnTo>
                  <a:lnTo>
                    <a:pt x="2058" y="38"/>
                  </a:lnTo>
                  <a:lnTo>
                    <a:pt x="2058" y="38"/>
                  </a:lnTo>
                  <a:lnTo>
                    <a:pt x="2052" y="38"/>
                  </a:lnTo>
                  <a:lnTo>
                    <a:pt x="2052" y="38"/>
                  </a:lnTo>
                  <a:lnTo>
                    <a:pt x="2046" y="40"/>
                  </a:lnTo>
                  <a:lnTo>
                    <a:pt x="2042" y="40"/>
                  </a:lnTo>
                  <a:lnTo>
                    <a:pt x="2042" y="40"/>
                  </a:lnTo>
                  <a:lnTo>
                    <a:pt x="2040" y="40"/>
                  </a:lnTo>
                  <a:lnTo>
                    <a:pt x="2040" y="40"/>
                  </a:lnTo>
                  <a:lnTo>
                    <a:pt x="2036" y="40"/>
                  </a:lnTo>
                  <a:lnTo>
                    <a:pt x="2036" y="40"/>
                  </a:lnTo>
                  <a:lnTo>
                    <a:pt x="2030" y="40"/>
                  </a:lnTo>
                  <a:lnTo>
                    <a:pt x="2030" y="40"/>
                  </a:lnTo>
                  <a:lnTo>
                    <a:pt x="2024" y="40"/>
                  </a:lnTo>
                  <a:lnTo>
                    <a:pt x="2024" y="40"/>
                  </a:lnTo>
                  <a:lnTo>
                    <a:pt x="2020" y="40"/>
                  </a:lnTo>
                  <a:lnTo>
                    <a:pt x="2020" y="40"/>
                  </a:lnTo>
                  <a:lnTo>
                    <a:pt x="2018" y="40"/>
                  </a:lnTo>
                  <a:lnTo>
                    <a:pt x="2018" y="40"/>
                  </a:lnTo>
                  <a:lnTo>
                    <a:pt x="2016" y="40"/>
                  </a:lnTo>
                  <a:lnTo>
                    <a:pt x="2016" y="40"/>
                  </a:lnTo>
                  <a:lnTo>
                    <a:pt x="2016" y="40"/>
                  </a:lnTo>
                  <a:lnTo>
                    <a:pt x="2016" y="40"/>
                  </a:lnTo>
                  <a:lnTo>
                    <a:pt x="2016" y="38"/>
                  </a:lnTo>
                  <a:lnTo>
                    <a:pt x="2016" y="38"/>
                  </a:lnTo>
                  <a:lnTo>
                    <a:pt x="2010" y="40"/>
                  </a:lnTo>
                  <a:lnTo>
                    <a:pt x="2010" y="40"/>
                  </a:lnTo>
                  <a:lnTo>
                    <a:pt x="2010" y="40"/>
                  </a:lnTo>
                  <a:lnTo>
                    <a:pt x="2010" y="40"/>
                  </a:lnTo>
                  <a:lnTo>
                    <a:pt x="2008" y="40"/>
                  </a:lnTo>
                  <a:lnTo>
                    <a:pt x="2008" y="40"/>
                  </a:lnTo>
                  <a:lnTo>
                    <a:pt x="2006" y="40"/>
                  </a:lnTo>
                  <a:lnTo>
                    <a:pt x="2006" y="40"/>
                  </a:lnTo>
                  <a:lnTo>
                    <a:pt x="2000" y="40"/>
                  </a:lnTo>
                  <a:lnTo>
                    <a:pt x="2000" y="40"/>
                  </a:lnTo>
                  <a:lnTo>
                    <a:pt x="1998" y="40"/>
                  </a:lnTo>
                  <a:lnTo>
                    <a:pt x="1998" y="40"/>
                  </a:lnTo>
                  <a:lnTo>
                    <a:pt x="1996" y="40"/>
                  </a:lnTo>
                  <a:lnTo>
                    <a:pt x="1996" y="40"/>
                  </a:lnTo>
                  <a:lnTo>
                    <a:pt x="1994" y="40"/>
                  </a:lnTo>
                  <a:lnTo>
                    <a:pt x="1994" y="40"/>
                  </a:lnTo>
                  <a:lnTo>
                    <a:pt x="1988" y="38"/>
                  </a:lnTo>
                  <a:lnTo>
                    <a:pt x="1988" y="38"/>
                  </a:lnTo>
                  <a:lnTo>
                    <a:pt x="1984" y="38"/>
                  </a:lnTo>
                  <a:lnTo>
                    <a:pt x="1984" y="38"/>
                  </a:lnTo>
                  <a:lnTo>
                    <a:pt x="1976" y="38"/>
                  </a:lnTo>
                  <a:lnTo>
                    <a:pt x="1976" y="38"/>
                  </a:lnTo>
                  <a:lnTo>
                    <a:pt x="1972" y="38"/>
                  </a:lnTo>
                  <a:lnTo>
                    <a:pt x="1972" y="38"/>
                  </a:lnTo>
                  <a:lnTo>
                    <a:pt x="1968" y="40"/>
                  </a:lnTo>
                  <a:lnTo>
                    <a:pt x="1968" y="40"/>
                  </a:lnTo>
                  <a:lnTo>
                    <a:pt x="1964" y="40"/>
                  </a:lnTo>
                  <a:lnTo>
                    <a:pt x="1964" y="40"/>
                  </a:lnTo>
                  <a:lnTo>
                    <a:pt x="1960" y="40"/>
                  </a:lnTo>
                  <a:lnTo>
                    <a:pt x="1960" y="40"/>
                  </a:lnTo>
                  <a:lnTo>
                    <a:pt x="1958" y="40"/>
                  </a:lnTo>
                  <a:lnTo>
                    <a:pt x="1958" y="40"/>
                  </a:lnTo>
                  <a:lnTo>
                    <a:pt x="1950" y="40"/>
                  </a:lnTo>
                  <a:lnTo>
                    <a:pt x="1950" y="40"/>
                  </a:lnTo>
                  <a:lnTo>
                    <a:pt x="1948" y="40"/>
                  </a:lnTo>
                  <a:lnTo>
                    <a:pt x="1948" y="40"/>
                  </a:lnTo>
                  <a:lnTo>
                    <a:pt x="1948" y="40"/>
                  </a:lnTo>
                  <a:lnTo>
                    <a:pt x="1948" y="40"/>
                  </a:lnTo>
                  <a:lnTo>
                    <a:pt x="1948" y="40"/>
                  </a:lnTo>
                  <a:lnTo>
                    <a:pt x="1948" y="40"/>
                  </a:lnTo>
                  <a:lnTo>
                    <a:pt x="1948" y="40"/>
                  </a:lnTo>
                  <a:lnTo>
                    <a:pt x="1948" y="40"/>
                  </a:lnTo>
                  <a:lnTo>
                    <a:pt x="1946" y="40"/>
                  </a:lnTo>
                  <a:lnTo>
                    <a:pt x="1946" y="40"/>
                  </a:lnTo>
                  <a:lnTo>
                    <a:pt x="1944" y="40"/>
                  </a:lnTo>
                  <a:lnTo>
                    <a:pt x="1944" y="40"/>
                  </a:lnTo>
                  <a:lnTo>
                    <a:pt x="1944" y="40"/>
                  </a:lnTo>
                  <a:lnTo>
                    <a:pt x="1944" y="40"/>
                  </a:lnTo>
                  <a:lnTo>
                    <a:pt x="1944" y="40"/>
                  </a:lnTo>
                  <a:lnTo>
                    <a:pt x="1944" y="40"/>
                  </a:lnTo>
                  <a:lnTo>
                    <a:pt x="1942" y="40"/>
                  </a:lnTo>
                  <a:lnTo>
                    <a:pt x="1942" y="40"/>
                  </a:lnTo>
                  <a:lnTo>
                    <a:pt x="1942" y="40"/>
                  </a:lnTo>
                  <a:lnTo>
                    <a:pt x="1942" y="40"/>
                  </a:lnTo>
                  <a:lnTo>
                    <a:pt x="1934" y="40"/>
                  </a:lnTo>
                  <a:lnTo>
                    <a:pt x="1934" y="40"/>
                  </a:lnTo>
                  <a:lnTo>
                    <a:pt x="1932" y="40"/>
                  </a:lnTo>
                  <a:lnTo>
                    <a:pt x="1932" y="40"/>
                  </a:lnTo>
                  <a:lnTo>
                    <a:pt x="1932" y="40"/>
                  </a:lnTo>
                  <a:lnTo>
                    <a:pt x="1932" y="40"/>
                  </a:lnTo>
                  <a:lnTo>
                    <a:pt x="1932" y="40"/>
                  </a:lnTo>
                  <a:lnTo>
                    <a:pt x="1928" y="40"/>
                  </a:lnTo>
                  <a:lnTo>
                    <a:pt x="1924" y="40"/>
                  </a:lnTo>
                  <a:lnTo>
                    <a:pt x="1924" y="40"/>
                  </a:lnTo>
                  <a:lnTo>
                    <a:pt x="1924" y="40"/>
                  </a:lnTo>
                  <a:lnTo>
                    <a:pt x="1924" y="40"/>
                  </a:lnTo>
                  <a:lnTo>
                    <a:pt x="1922" y="40"/>
                  </a:lnTo>
                  <a:lnTo>
                    <a:pt x="1922" y="40"/>
                  </a:lnTo>
                  <a:lnTo>
                    <a:pt x="1918" y="40"/>
                  </a:lnTo>
                  <a:lnTo>
                    <a:pt x="1918" y="40"/>
                  </a:lnTo>
                  <a:lnTo>
                    <a:pt x="1914" y="40"/>
                  </a:lnTo>
                  <a:lnTo>
                    <a:pt x="1914" y="40"/>
                  </a:lnTo>
                  <a:lnTo>
                    <a:pt x="1910" y="40"/>
                  </a:lnTo>
                  <a:lnTo>
                    <a:pt x="1910" y="40"/>
                  </a:lnTo>
                  <a:lnTo>
                    <a:pt x="1908" y="40"/>
                  </a:lnTo>
                  <a:lnTo>
                    <a:pt x="1908" y="40"/>
                  </a:lnTo>
                  <a:lnTo>
                    <a:pt x="1906" y="42"/>
                  </a:lnTo>
                  <a:lnTo>
                    <a:pt x="1906" y="42"/>
                  </a:lnTo>
                  <a:lnTo>
                    <a:pt x="1900" y="42"/>
                  </a:lnTo>
                  <a:lnTo>
                    <a:pt x="1900" y="42"/>
                  </a:lnTo>
                  <a:lnTo>
                    <a:pt x="1900" y="42"/>
                  </a:lnTo>
                  <a:lnTo>
                    <a:pt x="1900" y="42"/>
                  </a:lnTo>
                  <a:lnTo>
                    <a:pt x="1896" y="42"/>
                  </a:lnTo>
                  <a:lnTo>
                    <a:pt x="1896" y="42"/>
                  </a:lnTo>
                  <a:lnTo>
                    <a:pt x="1896" y="42"/>
                  </a:lnTo>
                  <a:lnTo>
                    <a:pt x="1896" y="42"/>
                  </a:lnTo>
                  <a:lnTo>
                    <a:pt x="1894" y="42"/>
                  </a:lnTo>
                  <a:lnTo>
                    <a:pt x="1894" y="42"/>
                  </a:lnTo>
                  <a:lnTo>
                    <a:pt x="1888" y="42"/>
                  </a:lnTo>
                  <a:lnTo>
                    <a:pt x="1888" y="42"/>
                  </a:lnTo>
                  <a:lnTo>
                    <a:pt x="1886" y="42"/>
                  </a:lnTo>
                  <a:lnTo>
                    <a:pt x="1886" y="42"/>
                  </a:lnTo>
                  <a:lnTo>
                    <a:pt x="1886" y="42"/>
                  </a:lnTo>
                  <a:lnTo>
                    <a:pt x="1886" y="42"/>
                  </a:lnTo>
                  <a:lnTo>
                    <a:pt x="1884" y="40"/>
                  </a:lnTo>
                  <a:lnTo>
                    <a:pt x="1884" y="40"/>
                  </a:lnTo>
                  <a:lnTo>
                    <a:pt x="1882" y="42"/>
                  </a:lnTo>
                  <a:lnTo>
                    <a:pt x="1882" y="42"/>
                  </a:lnTo>
                  <a:lnTo>
                    <a:pt x="1882" y="40"/>
                  </a:lnTo>
                  <a:lnTo>
                    <a:pt x="1882" y="40"/>
                  </a:lnTo>
                  <a:lnTo>
                    <a:pt x="1882" y="40"/>
                  </a:lnTo>
                  <a:lnTo>
                    <a:pt x="1882" y="40"/>
                  </a:lnTo>
                  <a:lnTo>
                    <a:pt x="1880" y="40"/>
                  </a:lnTo>
                  <a:lnTo>
                    <a:pt x="1880" y="40"/>
                  </a:lnTo>
                  <a:lnTo>
                    <a:pt x="1876" y="40"/>
                  </a:lnTo>
                  <a:lnTo>
                    <a:pt x="1876" y="40"/>
                  </a:lnTo>
                  <a:lnTo>
                    <a:pt x="1874" y="42"/>
                  </a:lnTo>
                  <a:lnTo>
                    <a:pt x="1874" y="42"/>
                  </a:lnTo>
                  <a:lnTo>
                    <a:pt x="1870" y="42"/>
                  </a:lnTo>
                  <a:lnTo>
                    <a:pt x="1870" y="42"/>
                  </a:lnTo>
                  <a:lnTo>
                    <a:pt x="1866" y="44"/>
                  </a:lnTo>
                  <a:lnTo>
                    <a:pt x="1866" y="44"/>
                  </a:lnTo>
                  <a:lnTo>
                    <a:pt x="1860" y="42"/>
                  </a:lnTo>
                  <a:lnTo>
                    <a:pt x="1860" y="42"/>
                  </a:lnTo>
                  <a:lnTo>
                    <a:pt x="1856" y="42"/>
                  </a:lnTo>
                  <a:lnTo>
                    <a:pt x="1856" y="42"/>
                  </a:lnTo>
                  <a:lnTo>
                    <a:pt x="1848" y="42"/>
                  </a:lnTo>
                  <a:lnTo>
                    <a:pt x="1848" y="42"/>
                  </a:lnTo>
                  <a:lnTo>
                    <a:pt x="1846" y="42"/>
                  </a:lnTo>
                  <a:lnTo>
                    <a:pt x="1846" y="42"/>
                  </a:lnTo>
                  <a:lnTo>
                    <a:pt x="1842" y="42"/>
                  </a:lnTo>
                  <a:lnTo>
                    <a:pt x="1842" y="42"/>
                  </a:lnTo>
                  <a:lnTo>
                    <a:pt x="1842" y="42"/>
                  </a:lnTo>
                  <a:lnTo>
                    <a:pt x="1842" y="42"/>
                  </a:lnTo>
                  <a:lnTo>
                    <a:pt x="1840" y="42"/>
                  </a:lnTo>
                  <a:lnTo>
                    <a:pt x="1840" y="42"/>
                  </a:lnTo>
                  <a:lnTo>
                    <a:pt x="1840" y="42"/>
                  </a:lnTo>
                  <a:lnTo>
                    <a:pt x="1840" y="42"/>
                  </a:lnTo>
                  <a:lnTo>
                    <a:pt x="1836" y="42"/>
                  </a:lnTo>
                  <a:lnTo>
                    <a:pt x="1832" y="42"/>
                  </a:lnTo>
                  <a:lnTo>
                    <a:pt x="1832" y="42"/>
                  </a:lnTo>
                  <a:lnTo>
                    <a:pt x="1832" y="38"/>
                  </a:lnTo>
                  <a:lnTo>
                    <a:pt x="1832" y="38"/>
                  </a:lnTo>
                  <a:lnTo>
                    <a:pt x="1830" y="38"/>
                  </a:lnTo>
                  <a:lnTo>
                    <a:pt x="1830" y="38"/>
                  </a:lnTo>
                  <a:lnTo>
                    <a:pt x="1828" y="40"/>
                  </a:lnTo>
                  <a:lnTo>
                    <a:pt x="1828" y="40"/>
                  </a:lnTo>
                  <a:lnTo>
                    <a:pt x="1826" y="40"/>
                  </a:lnTo>
                  <a:lnTo>
                    <a:pt x="1826" y="40"/>
                  </a:lnTo>
                  <a:lnTo>
                    <a:pt x="1820" y="40"/>
                  </a:lnTo>
                  <a:lnTo>
                    <a:pt x="1820" y="40"/>
                  </a:lnTo>
                  <a:lnTo>
                    <a:pt x="1820" y="40"/>
                  </a:lnTo>
                  <a:lnTo>
                    <a:pt x="1820" y="40"/>
                  </a:lnTo>
                  <a:lnTo>
                    <a:pt x="1816" y="38"/>
                  </a:lnTo>
                  <a:lnTo>
                    <a:pt x="1816" y="38"/>
                  </a:lnTo>
                  <a:lnTo>
                    <a:pt x="1814" y="38"/>
                  </a:lnTo>
                  <a:lnTo>
                    <a:pt x="1812" y="40"/>
                  </a:lnTo>
                  <a:lnTo>
                    <a:pt x="1812" y="40"/>
                  </a:lnTo>
                  <a:lnTo>
                    <a:pt x="1812" y="42"/>
                  </a:lnTo>
                  <a:lnTo>
                    <a:pt x="1812" y="42"/>
                  </a:lnTo>
                  <a:lnTo>
                    <a:pt x="1804" y="42"/>
                  </a:lnTo>
                  <a:lnTo>
                    <a:pt x="1804" y="42"/>
                  </a:lnTo>
                  <a:lnTo>
                    <a:pt x="1798" y="42"/>
                  </a:lnTo>
                  <a:lnTo>
                    <a:pt x="1798" y="42"/>
                  </a:lnTo>
                  <a:lnTo>
                    <a:pt x="1790" y="44"/>
                  </a:lnTo>
                  <a:lnTo>
                    <a:pt x="1790" y="44"/>
                  </a:lnTo>
                  <a:lnTo>
                    <a:pt x="1786" y="44"/>
                  </a:lnTo>
                  <a:lnTo>
                    <a:pt x="1782" y="44"/>
                  </a:lnTo>
                  <a:lnTo>
                    <a:pt x="1782" y="44"/>
                  </a:lnTo>
                  <a:lnTo>
                    <a:pt x="1778" y="44"/>
                  </a:lnTo>
                  <a:lnTo>
                    <a:pt x="1778" y="44"/>
                  </a:lnTo>
                  <a:lnTo>
                    <a:pt x="1774" y="44"/>
                  </a:lnTo>
                  <a:lnTo>
                    <a:pt x="1774" y="44"/>
                  </a:lnTo>
                  <a:lnTo>
                    <a:pt x="1772" y="44"/>
                  </a:lnTo>
                  <a:lnTo>
                    <a:pt x="1768" y="44"/>
                  </a:lnTo>
                  <a:lnTo>
                    <a:pt x="1768" y="44"/>
                  </a:lnTo>
                  <a:lnTo>
                    <a:pt x="1766" y="44"/>
                  </a:lnTo>
                  <a:lnTo>
                    <a:pt x="1766" y="44"/>
                  </a:lnTo>
                  <a:lnTo>
                    <a:pt x="1762" y="44"/>
                  </a:lnTo>
                  <a:lnTo>
                    <a:pt x="1762" y="44"/>
                  </a:lnTo>
                  <a:lnTo>
                    <a:pt x="1756" y="44"/>
                  </a:lnTo>
                  <a:lnTo>
                    <a:pt x="1756" y="44"/>
                  </a:lnTo>
                  <a:lnTo>
                    <a:pt x="1752" y="44"/>
                  </a:lnTo>
                  <a:lnTo>
                    <a:pt x="1752" y="44"/>
                  </a:lnTo>
                  <a:lnTo>
                    <a:pt x="1748" y="44"/>
                  </a:lnTo>
                  <a:lnTo>
                    <a:pt x="1748" y="44"/>
                  </a:lnTo>
                  <a:lnTo>
                    <a:pt x="1746" y="44"/>
                  </a:lnTo>
                  <a:lnTo>
                    <a:pt x="1746" y="44"/>
                  </a:lnTo>
                  <a:lnTo>
                    <a:pt x="1744" y="44"/>
                  </a:lnTo>
                  <a:lnTo>
                    <a:pt x="1744" y="44"/>
                  </a:lnTo>
                  <a:lnTo>
                    <a:pt x="1742" y="44"/>
                  </a:lnTo>
                  <a:lnTo>
                    <a:pt x="1742" y="44"/>
                  </a:lnTo>
                  <a:lnTo>
                    <a:pt x="1738" y="44"/>
                  </a:lnTo>
                  <a:lnTo>
                    <a:pt x="1738" y="44"/>
                  </a:lnTo>
                  <a:lnTo>
                    <a:pt x="1734" y="44"/>
                  </a:lnTo>
                  <a:lnTo>
                    <a:pt x="1734" y="44"/>
                  </a:lnTo>
                  <a:lnTo>
                    <a:pt x="1734" y="44"/>
                  </a:lnTo>
                  <a:lnTo>
                    <a:pt x="1734" y="44"/>
                  </a:lnTo>
                  <a:lnTo>
                    <a:pt x="1732" y="44"/>
                  </a:lnTo>
                  <a:lnTo>
                    <a:pt x="1732" y="44"/>
                  </a:lnTo>
                  <a:lnTo>
                    <a:pt x="1724" y="44"/>
                  </a:lnTo>
                  <a:lnTo>
                    <a:pt x="1718" y="46"/>
                  </a:lnTo>
                  <a:lnTo>
                    <a:pt x="1718" y="46"/>
                  </a:lnTo>
                  <a:lnTo>
                    <a:pt x="1718" y="44"/>
                  </a:lnTo>
                  <a:lnTo>
                    <a:pt x="1718" y="44"/>
                  </a:lnTo>
                  <a:lnTo>
                    <a:pt x="1716" y="44"/>
                  </a:lnTo>
                  <a:lnTo>
                    <a:pt x="1716" y="44"/>
                  </a:lnTo>
                  <a:lnTo>
                    <a:pt x="1706" y="44"/>
                  </a:lnTo>
                  <a:lnTo>
                    <a:pt x="1706" y="44"/>
                  </a:lnTo>
                  <a:lnTo>
                    <a:pt x="1702" y="44"/>
                  </a:lnTo>
                  <a:lnTo>
                    <a:pt x="1702" y="44"/>
                  </a:lnTo>
                  <a:lnTo>
                    <a:pt x="1698" y="44"/>
                  </a:lnTo>
                  <a:lnTo>
                    <a:pt x="1698" y="44"/>
                  </a:lnTo>
                  <a:lnTo>
                    <a:pt x="1694" y="44"/>
                  </a:lnTo>
                  <a:lnTo>
                    <a:pt x="1694" y="44"/>
                  </a:lnTo>
                  <a:lnTo>
                    <a:pt x="1694" y="44"/>
                  </a:lnTo>
                  <a:lnTo>
                    <a:pt x="1694" y="44"/>
                  </a:lnTo>
                  <a:lnTo>
                    <a:pt x="1690" y="44"/>
                  </a:lnTo>
                  <a:lnTo>
                    <a:pt x="1690" y="44"/>
                  </a:lnTo>
                  <a:lnTo>
                    <a:pt x="1686" y="44"/>
                  </a:lnTo>
                  <a:lnTo>
                    <a:pt x="1686" y="44"/>
                  </a:lnTo>
                  <a:lnTo>
                    <a:pt x="1686" y="44"/>
                  </a:lnTo>
                  <a:lnTo>
                    <a:pt x="1686" y="44"/>
                  </a:lnTo>
                  <a:lnTo>
                    <a:pt x="1682" y="44"/>
                  </a:lnTo>
                  <a:lnTo>
                    <a:pt x="1682" y="44"/>
                  </a:lnTo>
                  <a:lnTo>
                    <a:pt x="1678" y="44"/>
                  </a:lnTo>
                  <a:lnTo>
                    <a:pt x="1678" y="44"/>
                  </a:lnTo>
                  <a:lnTo>
                    <a:pt x="1672" y="44"/>
                  </a:lnTo>
                  <a:lnTo>
                    <a:pt x="1672" y="44"/>
                  </a:lnTo>
                  <a:lnTo>
                    <a:pt x="1670" y="44"/>
                  </a:lnTo>
                  <a:lnTo>
                    <a:pt x="1670" y="44"/>
                  </a:lnTo>
                  <a:lnTo>
                    <a:pt x="1668" y="44"/>
                  </a:lnTo>
                  <a:lnTo>
                    <a:pt x="1668" y="44"/>
                  </a:lnTo>
                  <a:lnTo>
                    <a:pt x="1668" y="44"/>
                  </a:lnTo>
                  <a:lnTo>
                    <a:pt x="1668" y="44"/>
                  </a:lnTo>
                  <a:lnTo>
                    <a:pt x="1664" y="44"/>
                  </a:lnTo>
                  <a:lnTo>
                    <a:pt x="1664" y="44"/>
                  </a:lnTo>
                  <a:lnTo>
                    <a:pt x="1658" y="46"/>
                  </a:lnTo>
                  <a:lnTo>
                    <a:pt x="1652" y="46"/>
                  </a:lnTo>
                  <a:lnTo>
                    <a:pt x="1652" y="46"/>
                  </a:lnTo>
                  <a:lnTo>
                    <a:pt x="1652" y="46"/>
                  </a:lnTo>
                  <a:lnTo>
                    <a:pt x="1652" y="46"/>
                  </a:lnTo>
                  <a:lnTo>
                    <a:pt x="1650" y="46"/>
                  </a:lnTo>
                  <a:lnTo>
                    <a:pt x="1650" y="46"/>
                  </a:lnTo>
                  <a:lnTo>
                    <a:pt x="1642" y="44"/>
                  </a:lnTo>
                  <a:lnTo>
                    <a:pt x="1642" y="44"/>
                  </a:lnTo>
                  <a:lnTo>
                    <a:pt x="1638" y="44"/>
                  </a:lnTo>
                  <a:lnTo>
                    <a:pt x="1638" y="44"/>
                  </a:lnTo>
                  <a:lnTo>
                    <a:pt x="1634" y="46"/>
                  </a:lnTo>
                  <a:lnTo>
                    <a:pt x="1634" y="46"/>
                  </a:lnTo>
                  <a:lnTo>
                    <a:pt x="1626" y="46"/>
                  </a:lnTo>
                  <a:lnTo>
                    <a:pt x="1626" y="46"/>
                  </a:lnTo>
                  <a:lnTo>
                    <a:pt x="1622" y="46"/>
                  </a:lnTo>
                  <a:lnTo>
                    <a:pt x="1622" y="46"/>
                  </a:lnTo>
                  <a:lnTo>
                    <a:pt x="1620" y="44"/>
                  </a:lnTo>
                  <a:lnTo>
                    <a:pt x="1620" y="44"/>
                  </a:lnTo>
                  <a:lnTo>
                    <a:pt x="1612" y="44"/>
                  </a:lnTo>
                  <a:lnTo>
                    <a:pt x="1612" y="44"/>
                  </a:lnTo>
                  <a:lnTo>
                    <a:pt x="1608" y="44"/>
                  </a:lnTo>
                  <a:lnTo>
                    <a:pt x="1608" y="44"/>
                  </a:lnTo>
                  <a:lnTo>
                    <a:pt x="1600" y="46"/>
                  </a:lnTo>
                  <a:lnTo>
                    <a:pt x="1600" y="46"/>
                  </a:lnTo>
                  <a:lnTo>
                    <a:pt x="1596" y="46"/>
                  </a:lnTo>
                  <a:lnTo>
                    <a:pt x="1596" y="46"/>
                  </a:lnTo>
                  <a:lnTo>
                    <a:pt x="1592" y="46"/>
                  </a:lnTo>
                  <a:lnTo>
                    <a:pt x="1592" y="46"/>
                  </a:lnTo>
                  <a:lnTo>
                    <a:pt x="1588" y="46"/>
                  </a:lnTo>
                  <a:lnTo>
                    <a:pt x="1588" y="46"/>
                  </a:lnTo>
                  <a:lnTo>
                    <a:pt x="1586" y="46"/>
                  </a:lnTo>
                  <a:lnTo>
                    <a:pt x="1586" y="46"/>
                  </a:lnTo>
                  <a:lnTo>
                    <a:pt x="1584" y="46"/>
                  </a:lnTo>
                  <a:lnTo>
                    <a:pt x="1584" y="46"/>
                  </a:lnTo>
                  <a:lnTo>
                    <a:pt x="1580" y="46"/>
                  </a:lnTo>
                  <a:lnTo>
                    <a:pt x="1580" y="46"/>
                  </a:lnTo>
                  <a:lnTo>
                    <a:pt x="1580" y="46"/>
                  </a:lnTo>
                  <a:lnTo>
                    <a:pt x="1580" y="46"/>
                  </a:lnTo>
                  <a:lnTo>
                    <a:pt x="1576" y="46"/>
                  </a:lnTo>
                  <a:lnTo>
                    <a:pt x="1570" y="48"/>
                  </a:lnTo>
                  <a:lnTo>
                    <a:pt x="1570" y="48"/>
                  </a:lnTo>
                  <a:lnTo>
                    <a:pt x="1568" y="46"/>
                  </a:lnTo>
                  <a:lnTo>
                    <a:pt x="1568" y="46"/>
                  </a:lnTo>
                  <a:lnTo>
                    <a:pt x="1566" y="48"/>
                  </a:lnTo>
                  <a:lnTo>
                    <a:pt x="1566" y="48"/>
                  </a:lnTo>
                  <a:lnTo>
                    <a:pt x="1560" y="48"/>
                  </a:lnTo>
                  <a:lnTo>
                    <a:pt x="1560" y="48"/>
                  </a:lnTo>
                  <a:lnTo>
                    <a:pt x="1560" y="48"/>
                  </a:lnTo>
                  <a:lnTo>
                    <a:pt x="1560" y="48"/>
                  </a:lnTo>
                  <a:lnTo>
                    <a:pt x="1558" y="46"/>
                  </a:lnTo>
                  <a:lnTo>
                    <a:pt x="1558" y="46"/>
                  </a:lnTo>
                  <a:lnTo>
                    <a:pt x="1554" y="44"/>
                  </a:lnTo>
                  <a:lnTo>
                    <a:pt x="1554" y="44"/>
                  </a:lnTo>
                  <a:lnTo>
                    <a:pt x="1550" y="46"/>
                  </a:lnTo>
                  <a:lnTo>
                    <a:pt x="1550" y="46"/>
                  </a:lnTo>
                  <a:lnTo>
                    <a:pt x="1546" y="46"/>
                  </a:lnTo>
                  <a:lnTo>
                    <a:pt x="1546" y="46"/>
                  </a:lnTo>
                  <a:lnTo>
                    <a:pt x="1544" y="46"/>
                  </a:lnTo>
                  <a:lnTo>
                    <a:pt x="1544" y="46"/>
                  </a:lnTo>
                  <a:lnTo>
                    <a:pt x="1540" y="48"/>
                  </a:lnTo>
                  <a:lnTo>
                    <a:pt x="1540" y="48"/>
                  </a:lnTo>
                  <a:lnTo>
                    <a:pt x="1538" y="46"/>
                  </a:lnTo>
                  <a:lnTo>
                    <a:pt x="1538" y="46"/>
                  </a:lnTo>
                  <a:lnTo>
                    <a:pt x="1536" y="44"/>
                  </a:lnTo>
                  <a:lnTo>
                    <a:pt x="1536" y="44"/>
                  </a:lnTo>
                  <a:lnTo>
                    <a:pt x="1534" y="44"/>
                  </a:lnTo>
                  <a:lnTo>
                    <a:pt x="1534" y="44"/>
                  </a:lnTo>
                  <a:lnTo>
                    <a:pt x="1532" y="44"/>
                  </a:lnTo>
                  <a:lnTo>
                    <a:pt x="1532" y="44"/>
                  </a:lnTo>
                  <a:lnTo>
                    <a:pt x="1532" y="44"/>
                  </a:lnTo>
                  <a:lnTo>
                    <a:pt x="1532" y="44"/>
                  </a:lnTo>
                  <a:lnTo>
                    <a:pt x="1526" y="46"/>
                  </a:lnTo>
                  <a:lnTo>
                    <a:pt x="1526" y="46"/>
                  </a:lnTo>
                  <a:lnTo>
                    <a:pt x="1520" y="46"/>
                  </a:lnTo>
                  <a:lnTo>
                    <a:pt x="1520" y="46"/>
                  </a:lnTo>
                  <a:lnTo>
                    <a:pt x="1518" y="46"/>
                  </a:lnTo>
                  <a:lnTo>
                    <a:pt x="1518" y="46"/>
                  </a:lnTo>
                  <a:lnTo>
                    <a:pt x="1516" y="46"/>
                  </a:lnTo>
                  <a:lnTo>
                    <a:pt x="1516" y="46"/>
                  </a:lnTo>
                  <a:lnTo>
                    <a:pt x="1514" y="46"/>
                  </a:lnTo>
                  <a:lnTo>
                    <a:pt x="1514" y="46"/>
                  </a:lnTo>
                  <a:lnTo>
                    <a:pt x="1514" y="46"/>
                  </a:lnTo>
                  <a:lnTo>
                    <a:pt x="1514" y="46"/>
                  </a:lnTo>
                  <a:lnTo>
                    <a:pt x="1512" y="46"/>
                  </a:lnTo>
                  <a:lnTo>
                    <a:pt x="1512" y="46"/>
                  </a:lnTo>
                  <a:lnTo>
                    <a:pt x="1506" y="44"/>
                  </a:lnTo>
                  <a:lnTo>
                    <a:pt x="1504" y="46"/>
                  </a:lnTo>
                  <a:lnTo>
                    <a:pt x="1504" y="46"/>
                  </a:lnTo>
                  <a:lnTo>
                    <a:pt x="1500" y="46"/>
                  </a:lnTo>
                  <a:lnTo>
                    <a:pt x="1500" y="46"/>
                  </a:lnTo>
                  <a:lnTo>
                    <a:pt x="1492" y="46"/>
                  </a:lnTo>
                  <a:lnTo>
                    <a:pt x="1492" y="46"/>
                  </a:lnTo>
                  <a:lnTo>
                    <a:pt x="1492" y="46"/>
                  </a:lnTo>
                  <a:lnTo>
                    <a:pt x="1492" y="46"/>
                  </a:lnTo>
                  <a:lnTo>
                    <a:pt x="1490" y="46"/>
                  </a:lnTo>
                  <a:lnTo>
                    <a:pt x="1490" y="46"/>
                  </a:lnTo>
                  <a:lnTo>
                    <a:pt x="1488" y="46"/>
                  </a:lnTo>
                  <a:lnTo>
                    <a:pt x="1488" y="46"/>
                  </a:lnTo>
                  <a:lnTo>
                    <a:pt x="1486" y="46"/>
                  </a:lnTo>
                  <a:lnTo>
                    <a:pt x="1486" y="46"/>
                  </a:lnTo>
                  <a:lnTo>
                    <a:pt x="1484" y="46"/>
                  </a:lnTo>
                  <a:lnTo>
                    <a:pt x="1484" y="46"/>
                  </a:lnTo>
                  <a:lnTo>
                    <a:pt x="1480" y="46"/>
                  </a:lnTo>
                  <a:lnTo>
                    <a:pt x="1480" y="46"/>
                  </a:lnTo>
                  <a:lnTo>
                    <a:pt x="1480" y="44"/>
                  </a:lnTo>
                  <a:lnTo>
                    <a:pt x="1480" y="44"/>
                  </a:lnTo>
                  <a:lnTo>
                    <a:pt x="1476" y="44"/>
                  </a:lnTo>
                  <a:lnTo>
                    <a:pt x="1476" y="44"/>
                  </a:lnTo>
                  <a:lnTo>
                    <a:pt x="1470" y="46"/>
                  </a:lnTo>
                  <a:lnTo>
                    <a:pt x="1470" y="46"/>
                  </a:lnTo>
                  <a:lnTo>
                    <a:pt x="1466" y="44"/>
                  </a:lnTo>
                  <a:lnTo>
                    <a:pt x="1466" y="44"/>
                  </a:lnTo>
                  <a:lnTo>
                    <a:pt x="1464" y="44"/>
                  </a:lnTo>
                  <a:lnTo>
                    <a:pt x="1464" y="44"/>
                  </a:lnTo>
                  <a:lnTo>
                    <a:pt x="1462" y="44"/>
                  </a:lnTo>
                  <a:lnTo>
                    <a:pt x="1462" y="44"/>
                  </a:lnTo>
                  <a:lnTo>
                    <a:pt x="1458" y="44"/>
                  </a:lnTo>
                  <a:lnTo>
                    <a:pt x="1458" y="44"/>
                  </a:lnTo>
                  <a:lnTo>
                    <a:pt x="1456" y="44"/>
                  </a:lnTo>
                  <a:lnTo>
                    <a:pt x="1456" y="44"/>
                  </a:lnTo>
                  <a:lnTo>
                    <a:pt x="1452" y="44"/>
                  </a:lnTo>
                  <a:lnTo>
                    <a:pt x="1452" y="44"/>
                  </a:lnTo>
                  <a:lnTo>
                    <a:pt x="1450" y="44"/>
                  </a:lnTo>
                  <a:lnTo>
                    <a:pt x="1450" y="44"/>
                  </a:lnTo>
                  <a:lnTo>
                    <a:pt x="1442" y="44"/>
                  </a:lnTo>
                  <a:lnTo>
                    <a:pt x="1442" y="44"/>
                  </a:lnTo>
                  <a:lnTo>
                    <a:pt x="1438" y="42"/>
                  </a:lnTo>
                  <a:lnTo>
                    <a:pt x="1438" y="42"/>
                  </a:lnTo>
                  <a:lnTo>
                    <a:pt x="1434" y="42"/>
                  </a:lnTo>
                  <a:lnTo>
                    <a:pt x="1434" y="42"/>
                  </a:lnTo>
                  <a:lnTo>
                    <a:pt x="1430" y="44"/>
                  </a:lnTo>
                  <a:lnTo>
                    <a:pt x="1430" y="44"/>
                  </a:lnTo>
                  <a:lnTo>
                    <a:pt x="1430" y="44"/>
                  </a:lnTo>
                  <a:lnTo>
                    <a:pt x="1430" y="44"/>
                  </a:lnTo>
                  <a:lnTo>
                    <a:pt x="1430" y="44"/>
                  </a:lnTo>
                  <a:lnTo>
                    <a:pt x="1430" y="44"/>
                  </a:lnTo>
                  <a:lnTo>
                    <a:pt x="1424" y="42"/>
                  </a:lnTo>
                  <a:lnTo>
                    <a:pt x="1424" y="42"/>
                  </a:lnTo>
                  <a:lnTo>
                    <a:pt x="1420" y="44"/>
                  </a:lnTo>
                  <a:lnTo>
                    <a:pt x="1420" y="44"/>
                  </a:lnTo>
                  <a:lnTo>
                    <a:pt x="1414" y="42"/>
                  </a:lnTo>
                  <a:lnTo>
                    <a:pt x="1414" y="42"/>
                  </a:lnTo>
                  <a:lnTo>
                    <a:pt x="1412" y="44"/>
                  </a:lnTo>
                  <a:lnTo>
                    <a:pt x="1412" y="44"/>
                  </a:lnTo>
                  <a:lnTo>
                    <a:pt x="1406" y="42"/>
                  </a:lnTo>
                  <a:lnTo>
                    <a:pt x="1406" y="42"/>
                  </a:lnTo>
                  <a:lnTo>
                    <a:pt x="1398" y="42"/>
                  </a:lnTo>
                  <a:lnTo>
                    <a:pt x="1398" y="42"/>
                  </a:lnTo>
                  <a:lnTo>
                    <a:pt x="1396" y="44"/>
                  </a:lnTo>
                  <a:lnTo>
                    <a:pt x="1396" y="44"/>
                  </a:lnTo>
                  <a:lnTo>
                    <a:pt x="1394" y="42"/>
                  </a:lnTo>
                  <a:lnTo>
                    <a:pt x="1394" y="42"/>
                  </a:lnTo>
                  <a:lnTo>
                    <a:pt x="1394" y="42"/>
                  </a:lnTo>
                  <a:lnTo>
                    <a:pt x="1394" y="42"/>
                  </a:lnTo>
                  <a:lnTo>
                    <a:pt x="1390" y="44"/>
                  </a:lnTo>
                  <a:lnTo>
                    <a:pt x="1386" y="44"/>
                  </a:lnTo>
                  <a:lnTo>
                    <a:pt x="1386" y="44"/>
                  </a:lnTo>
                  <a:lnTo>
                    <a:pt x="1384" y="44"/>
                  </a:lnTo>
                  <a:lnTo>
                    <a:pt x="1384" y="44"/>
                  </a:lnTo>
                  <a:lnTo>
                    <a:pt x="1380" y="44"/>
                  </a:lnTo>
                  <a:lnTo>
                    <a:pt x="1380" y="44"/>
                  </a:lnTo>
                  <a:lnTo>
                    <a:pt x="1378" y="44"/>
                  </a:lnTo>
                  <a:lnTo>
                    <a:pt x="1378" y="44"/>
                  </a:lnTo>
                  <a:lnTo>
                    <a:pt x="1374" y="44"/>
                  </a:lnTo>
                  <a:lnTo>
                    <a:pt x="1374" y="44"/>
                  </a:lnTo>
                  <a:lnTo>
                    <a:pt x="1372" y="44"/>
                  </a:lnTo>
                  <a:lnTo>
                    <a:pt x="1372" y="44"/>
                  </a:lnTo>
                  <a:lnTo>
                    <a:pt x="1370" y="44"/>
                  </a:lnTo>
                  <a:lnTo>
                    <a:pt x="1370" y="44"/>
                  </a:lnTo>
                  <a:lnTo>
                    <a:pt x="1366" y="44"/>
                  </a:lnTo>
                  <a:lnTo>
                    <a:pt x="1366" y="44"/>
                  </a:lnTo>
                  <a:lnTo>
                    <a:pt x="1364" y="44"/>
                  </a:lnTo>
                  <a:lnTo>
                    <a:pt x="1364" y="44"/>
                  </a:lnTo>
                  <a:lnTo>
                    <a:pt x="1362" y="44"/>
                  </a:lnTo>
                  <a:lnTo>
                    <a:pt x="1362" y="44"/>
                  </a:lnTo>
                  <a:lnTo>
                    <a:pt x="1354" y="44"/>
                  </a:lnTo>
                  <a:lnTo>
                    <a:pt x="1354" y="44"/>
                  </a:lnTo>
                  <a:lnTo>
                    <a:pt x="1350" y="44"/>
                  </a:lnTo>
                  <a:lnTo>
                    <a:pt x="1350" y="44"/>
                  </a:lnTo>
                  <a:lnTo>
                    <a:pt x="1348" y="44"/>
                  </a:lnTo>
                  <a:lnTo>
                    <a:pt x="1348" y="44"/>
                  </a:lnTo>
                  <a:lnTo>
                    <a:pt x="1344" y="44"/>
                  </a:lnTo>
                  <a:lnTo>
                    <a:pt x="1344" y="44"/>
                  </a:lnTo>
                  <a:lnTo>
                    <a:pt x="1340" y="46"/>
                  </a:lnTo>
                  <a:lnTo>
                    <a:pt x="1340" y="46"/>
                  </a:lnTo>
                  <a:lnTo>
                    <a:pt x="1336" y="46"/>
                  </a:lnTo>
                  <a:lnTo>
                    <a:pt x="1336" y="46"/>
                  </a:lnTo>
                  <a:lnTo>
                    <a:pt x="1328" y="46"/>
                  </a:lnTo>
                  <a:lnTo>
                    <a:pt x="1328" y="46"/>
                  </a:lnTo>
                  <a:lnTo>
                    <a:pt x="1326" y="44"/>
                  </a:lnTo>
                  <a:lnTo>
                    <a:pt x="1326" y="44"/>
                  </a:lnTo>
                  <a:lnTo>
                    <a:pt x="1318" y="44"/>
                  </a:lnTo>
                  <a:lnTo>
                    <a:pt x="1318" y="44"/>
                  </a:lnTo>
                  <a:lnTo>
                    <a:pt x="1316" y="44"/>
                  </a:lnTo>
                  <a:lnTo>
                    <a:pt x="1316" y="44"/>
                  </a:lnTo>
                  <a:lnTo>
                    <a:pt x="1312" y="44"/>
                  </a:lnTo>
                  <a:lnTo>
                    <a:pt x="1312" y="44"/>
                  </a:lnTo>
                  <a:lnTo>
                    <a:pt x="1306" y="46"/>
                  </a:lnTo>
                  <a:lnTo>
                    <a:pt x="1306" y="46"/>
                  </a:lnTo>
                  <a:lnTo>
                    <a:pt x="1302" y="46"/>
                  </a:lnTo>
                  <a:lnTo>
                    <a:pt x="1296" y="46"/>
                  </a:lnTo>
                  <a:lnTo>
                    <a:pt x="1296" y="46"/>
                  </a:lnTo>
                  <a:lnTo>
                    <a:pt x="1290" y="46"/>
                  </a:lnTo>
                  <a:lnTo>
                    <a:pt x="1290" y="46"/>
                  </a:lnTo>
                  <a:lnTo>
                    <a:pt x="1288" y="46"/>
                  </a:lnTo>
                  <a:lnTo>
                    <a:pt x="1288" y="46"/>
                  </a:lnTo>
                  <a:lnTo>
                    <a:pt x="1284" y="44"/>
                  </a:lnTo>
                  <a:lnTo>
                    <a:pt x="1284" y="44"/>
                  </a:lnTo>
                  <a:lnTo>
                    <a:pt x="1282" y="46"/>
                  </a:lnTo>
                  <a:lnTo>
                    <a:pt x="1282" y="46"/>
                  </a:lnTo>
                  <a:lnTo>
                    <a:pt x="1276" y="46"/>
                  </a:lnTo>
                  <a:lnTo>
                    <a:pt x="1276" y="46"/>
                  </a:lnTo>
                  <a:lnTo>
                    <a:pt x="1274" y="46"/>
                  </a:lnTo>
                  <a:lnTo>
                    <a:pt x="1274" y="46"/>
                  </a:lnTo>
                  <a:lnTo>
                    <a:pt x="1272" y="46"/>
                  </a:lnTo>
                  <a:lnTo>
                    <a:pt x="1272" y="46"/>
                  </a:lnTo>
                  <a:lnTo>
                    <a:pt x="1266" y="44"/>
                  </a:lnTo>
                  <a:lnTo>
                    <a:pt x="1266" y="44"/>
                  </a:lnTo>
                  <a:lnTo>
                    <a:pt x="1262" y="44"/>
                  </a:lnTo>
                  <a:lnTo>
                    <a:pt x="1262" y="44"/>
                  </a:lnTo>
                  <a:lnTo>
                    <a:pt x="1260" y="44"/>
                  </a:lnTo>
                  <a:lnTo>
                    <a:pt x="1260" y="44"/>
                  </a:lnTo>
                  <a:lnTo>
                    <a:pt x="1258" y="46"/>
                  </a:lnTo>
                  <a:lnTo>
                    <a:pt x="1258" y="46"/>
                  </a:lnTo>
                  <a:lnTo>
                    <a:pt x="1254" y="46"/>
                  </a:lnTo>
                  <a:lnTo>
                    <a:pt x="1254" y="46"/>
                  </a:lnTo>
                  <a:lnTo>
                    <a:pt x="1250" y="48"/>
                  </a:lnTo>
                  <a:lnTo>
                    <a:pt x="1250" y="48"/>
                  </a:lnTo>
                  <a:lnTo>
                    <a:pt x="1248" y="46"/>
                  </a:lnTo>
                  <a:lnTo>
                    <a:pt x="1248" y="46"/>
                  </a:lnTo>
                  <a:lnTo>
                    <a:pt x="1248" y="48"/>
                  </a:lnTo>
                  <a:lnTo>
                    <a:pt x="1248" y="48"/>
                  </a:lnTo>
                  <a:lnTo>
                    <a:pt x="1246" y="46"/>
                  </a:lnTo>
                  <a:lnTo>
                    <a:pt x="1246" y="46"/>
                  </a:lnTo>
                  <a:lnTo>
                    <a:pt x="1244" y="46"/>
                  </a:lnTo>
                  <a:lnTo>
                    <a:pt x="1244" y="46"/>
                  </a:lnTo>
                  <a:lnTo>
                    <a:pt x="1240" y="48"/>
                  </a:lnTo>
                  <a:lnTo>
                    <a:pt x="1240" y="48"/>
                  </a:lnTo>
                  <a:lnTo>
                    <a:pt x="1236" y="44"/>
                  </a:lnTo>
                  <a:lnTo>
                    <a:pt x="1236" y="44"/>
                  </a:lnTo>
                  <a:lnTo>
                    <a:pt x="1230" y="46"/>
                  </a:lnTo>
                  <a:lnTo>
                    <a:pt x="1224" y="46"/>
                  </a:lnTo>
                  <a:lnTo>
                    <a:pt x="1224" y="46"/>
                  </a:lnTo>
                  <a:lnTo>
                    <a:pt x="1222" y="46"/>
                  </a:lnTo>
                  <a:lnTo>
                    <a:pt x="1218" y="46"/>
                  </a:lnTo>
                  <a:lnTo>
                    <a:pt x="1218" y="46"/>
                  </a:lnTo>
                  <a:lnTo>
                    <a:pt x="1216" y="44"/>
                  </a:lnTo>
                  <a:lnTo>
                    <a:pt x="1214" y="44"/>
                  </a:lnTo>
                  <a:lnTo>
                    <a:pt x="1214" y="44"/>
                  </a:lnTo>
                  <a:lnTo>
                    <a:pt x="1204" y="44"/>
                  </a:lnTo>
                  <a:lnTo>
                    <a:pt x="1204" y="44"/>
                  </a:lnTo>
                  <a:lnTo>
                    <a:pt x="1200" y="42"/>
                  </a:lnTo>
                  <a:lnTo>
                    <a:pt x="1200" y="42"/>
                  </a:lnTo>
                  <a:lnTo>
                    <a:pt x="1196" y="42"/>
                  </a:lnTo>
                  <a:lnTo>
                    <a:pt x="1196" y="42"/>
                  </a:lnTo>
                  <a:lnTo>
                    <a:pt x="1188" y="44"/>
                  </a:lnTo>
                  <a:lnTo>
                    <a:pt x="1188" y="44"/>
                  </a:lnTo>
                  <a:lnTo>
                    <a:pt x="1186" y="44"/>
                  </a:lnTo>
                  <a:lnTo>
                    <a:pt x="1186" y="44"/>
                  </a:lnTo>
                  <a:lnTo>
                    <a:pt x="1180" y="44"/>
                  </a:lnTo>
                  <a:lnTo>
                    <a:pt x="1180" y="44"/>
                  </a:lnTo>
                  <a:lnTo>
                    <a:pt x="1180" y="42"/>
                  </a:lnTo>
                  <a:lnTo>
                    <a:pt x="1180" y="42"/>
                  </a:lnTo>
                  <a:lnTo>
                    <a:pt x="1176" y="42"/>
                  </a:lnTo>
                  <a:lnTo>
                    <a:pt x="1176" y="42"/>
                  </a:lnTo>
                  <a:lnTo>
                    <a:pt x="1174" y="42"/>
                  </a:lnTo>
                  <a:lnTo>
                    <a:pt x="1174" y="42"/>
                  </a:lnTo>
                  <a:lnTo>
                    <a:pt x="1170" y="44"/>
                  </a:lnTo>
                  <a:lnTo>
                    <a:pt x="1170" y="44"/>
                  </a:lnTo>
                  <a:lnTo>
                    <a:pt x="1164" y="42"/>
                  </a:lnTo>
                  <a:lnTo>
                    <a:pt x="1164" y="42"/>
                  </a:lnTo>
                  <a:lnTo>
                    <a:pt x="1156" y="42"/>
                  </a:lnTo>
                  <a:lnTo>
                    <a:pt x="1156" y="42"/>
                  </a:lnTo>
                  <a:lnTo>
                    <a:pt x="1152" y="42"/>
                  </a:lnTo>
                  <a:lnTo>
                    <a:pt x="1152" y="42"/>
                  </a:lnTo>
                  <a:lnTo>
                    <a:pt x="1148" y="44"/>
                  </a:lnTo>
                  <a:lnTo>
                    <a:pt x="1148" y="44"/>
                  </a:lnTo>
                  <a:lnTo>
                    <a:pt x="1146" y="44"/>
                  </a:lnTo>
                  <a:lnTo>
                    <a:pt x="1144" y="44"/>
                  </a:lnTo>
                  <a:lnTo>
                    <a:pt x="1142" y="44"/>
                  </a:lnTo>
                  <a:lnTo>
                    <a:pt x="1142" y="44"/>
                  </a:lnTo>
                  <a:lnTo>
                    <a:pt x="1140" y="42"/>
                  </a:lnTo>
                  <a:lnTo>
                    <a:pt x="1140" y="42"/>
                  </a:lnTo>
                  <a:lnTo>
                    <a:pt x="1140" y="42"/>
                  </a:lnTo>
                  <a:lnTo>
                    <a:pt x="1140" y="42"/>
                  </a:lnTo>
                  <a:lnTo>
                    <a:pt x="1138" y="42"/>
                  </a:lnTo>
                  <a:lnTo>
                    <a:pt x="1138" y="42"/>
                  </a:lnTo>
                  <a:lnTo>
                    <a:pt x="1138" y="40"/>
                  </a:lnTo>
                  <a:lnTo>
                    <a:pt x="1138" y="40"/>
                  </a:lnTo>
                  <a:lnTo>
                    <a:pt x="1138" y="40"/>
                  </a:lnTo>
                  <a:lnTo>
                    <a:pt x="1138" y="40"/>
                  </a:lnTo>
                  <a:lnTo>
                    <a:pt x="1136" y="40"/>
                  </a:lnTo>
                  <a:lnTo>
                    <a:pt x="1136" y="40"/>
                  </a:lnTo>
                  <a:lnTo>
                    <a:pt x="1134" y="40"/>
                  </a:lnTo>
                  <a:lnTo>
                    <a:pt x="1134" y="40"/>
                  </a:lnTo>
                  <a:lnTo>
                    <a:pt x="1132" y="40"/>
                  </a:lnTo>
                  <a:lnTo>
                    <a:pt x="1132" y="40"/>
                  </a:lnTo>
                  <a:lnTo>
                    <a:pt x="1128" y="38"/>
                  </a:lnTo>
                  <a:lnTo>
                    <a:pt x="1128" y="38"/>
                  </a:lnTo>
                  <a:lnTo>
                    <a:pt x="1124" y="38"/>
                  </a:lnTo>
                  <a:lnTo>
                    <a:pt x="1124" y="38"/>
                  </a:lnTo>
                  <a:lnTo>
                    <a:pt x="1124" y="38"/>
                  </a:lnTo>
                  <a:lnTo>
                    <a:pt x="1124" y="38"/>
                  </a:lnTo>
                  <a:lnTo>
                    <a:pt x="1122" y="38"/>
                  </a:lnTo>
                  <a:lnTo>
                    <a:pt x="1122" y="38"/>
                  </a:lnTo>
                  <a:lnTo>
                    <a:pt x="1120" y="40"/>
                  </a:lnTo>
                  <a:lnTo>
                    <a:pt x="1120" y="40"/>
                  </a:lnTo>
                  <a:lnTo>
                    <a:pt x="1114" y="42"/>
                  </a:lnTo>
                  <a:lnTo>
                    <a:pt x="1114" y="42"/>
                  </a:lnTo>
                  <a:lnTo>
                    <a:pt x="1112" y="44"/>
                  </a:lnTo>
                  <a:lnTo>
                    <a:pt x="1112" y="44"/>
                  </a:lnTo>
                  <a:lnTo>
                    <a:pt x="1104" y="42"/>
                  </a:lnTo>
                  <a:lnTo>
                    <a:pt x="1104" y="42"/>
                  </a:lnTo>
                  <a:lnTo>
                    <a:pt x="1102" y="44"/>
                  </a:lnTo>
                  <a:lnTo>
                    <a:pt x="1102" y="44"/>
                  </a:lnTo>
                  <a:lnTo>
                    <a:pt x="1096" y="44"/>
                  </a:lnTo>
                  <a:lnTo>
                    <a:pt x="1096" y="44"/>
                  </a:lnTo>
                  <a:lnTo>
                    <a:pt x="1094" y="42"/>
                  </a:lnTo>
                  <a:lnTo>
                    <a:pt x="1094" y="42"/>
                  </a:lnTo>
                  <a:lnTo>
                    <a:pt x="1090" y="44"/>
                  </a:lnTo>
                  <a:lnTo>
                    <a:pt x="1090" y="44"/>
                  </a:lnTo>
                  <a:lnTo>
                    <a:pt x="1088" y="44"/>
                  </a:lnTo>
                  <a:lnTo>
                    <a:pt x="1088" y="44"/>
                  </a:lnTo>
                  <a:lnTo>
                    <a:pt x="1088" y="44"/>
                  </a:lnTo>
                  <a:lnTo>
                    <a:pt x="1088" y="44"/>
                  </a:lnTo>
                  <a:lnTo>
                    <a:pt x="1080" y="44"/>
                  </a:lnTo>
                  <a:lnTo>
                    <a:pt x="1080" y="44"/>
                  </a:lnTo>
                  <a:lnTo>
                    <a:pt x="1078" y="44"/>
                  </a:lnTo>
                  <a:lnTo>
                    <a:pt x="1078" y="44"/>
                  </a:lnTo>
                  <a:lnTo>
                    <a:pt x="1072" y="44"/>
                  </a:lnTo>
                  <a:lnTo>
                    <a:pt x="1072" y="44"/>
                  </a:lnTo>
                  <a:lnTo>
                    <a:pt x="1068" y="44"/>
                  </a:lnTo>
                  <a:lnTo>
                    <a:pt x="1068" y="44"/>
                  </a:lnTo>
                  <a:lnTo>
                    <a:pt x="1066" y="42"/>
                  </a:lnTo>
                  <a:lnTo>
                    <a:pt x="1066" y="42"/>
                  </a:lnTo>
                  <a:lnTo>
                    <a:pt x="1064" y="42"/>
                  </a:lnTo>
                  <a:lnTo>
                    <a:pt x="1062" y="44"/>
                  </a:lnTo>
                  <a:lnTo>
                    <a:pt x="1062" y="44"/>
                  </a:lnTo>
                  <a:lnTo>
                    <a:pt x="1056" y="44"/>
                  </a:lnTo>
                  <a:lnTo>
                    <a:pt x="1056" y="44"/>
                  </a:lnTo>
                  <a:lnTo>
                    <a:pt x="1054" y="44"/>
                  </a:lnTo>
                  <a:lnTo>
                    <a:pt x="1054" y="44"/>
                  </a:lnTo>
                  <a:lnTo>
                    <a:pt x="1052" y="46"/>
                  </a:lnTo>
                  <a:lnTo>
                    <a:pt x="1052" y="46"/>
                  </a:lnTo>
                  <a:lnTo>
                    <a:pt x="1050" y="44"/>
                  </a:lnTo>
                  <a:lnTo>
                    <a:pt x="1050" y="44"/>
                  </a:lnTo>
                  <a:lnTo>
                    <a:pt x="1050" y="46"/>
                  </a:lnTo>
                  <a:lnTo>
                    <a:pt x="1050" y="46"/>
                  </a:lnTo>
                  <a:lnTo>
                    <a:pt x="1046" y="44"/>
                  </a:lnTo>
                  <a:lnTo>
                    <a:pt x="1046" y="44"/>
                  </a:lnTo>
                  <a:lnTo>
                    <a:pt x="1044" y="44"/>
                  </a:lnTo>
                  <a:lnTo>
                    <a:pt x="1044" y="44"/>
                  </a:lnTo>
                  <a:lnTo>
                    <a:pt x="1042" y="46"/>
                  </a:lnTo>
                  <a:lnTo>
                    <a:pt x="1042" y="46"/>
                  </a:lnTo>
                  <a:lnTo>
                    <a:pt x="1038" y="46"/>
                  </a:lnTo>
                  <a:lnTo>
                    <a:pt x="1038" y="46"/>
                  </a:lnTo>
                  <a:lnTo>
                    <a:pt x="1038" y="46"/>
                  </a:lnTo>
                  <a:lnTo>
                    <a:pt x="1038" y="46"/>
                  </a:lnTo>
                  <a:lnTo>
                    <a:pt x="1032" y="46"/>
                  </a:lnTo>
                  <a:lnTo>
                    <a:pt x="1032" y="46"/>
                  </a:lnTo>
                  <a:lnTo>
                    <a:pt x="1032" y="46"/>
                  </a:lnTo>
                  <a:lnTo>
                    <a:pt x="1032" y="46"/>
                  </a:lnTo>
                  <a:lnTo>
                    <a:pt x="1030" y="46"/>
                  </a:lnTo>
                  <a:lnTo>
                    <a:pt x="1030" y="46"/>
                  </a:lnTo>
                  <a:lnTo>
                    <a:pt x="1028" y="46"/>
                  </a:lnTo>
                  <a:lnTo>
                    <a:pt x="1028" y="46"/>
                  </a:lnTo>
                  <a:lnTo>
                    <a:pt x="1022" y="44"/>
                  </a:lnTo>
                  <a:lnTo>
                    <a:pt x="1022" y="44"/>
                  </a:lnTo>
                  <a:lnTo>
                    <a:pt x="1018" y="42"/>
                  </a:lnTo>
                  <a:lnTo>
                    <a:pt x="1018" y="42"/>
                  </a:lnTo>
                  <a:lnTo>
                    <a:pt x="1014" y="42"/>
                  </a:lnTo>
                  <a:lnTo>
                    <a:pt x="1014" y="42"/>
                  </a:lnTo>
                  <a:lnTo>
                    <a:pt x="1012" y="42"/>
                  </a:lnTo>
                  <a:lnTo>
                    <a:pt x="1012" y="42"/>
                  </a:lnTo>
                  <a:lnTo>
                    <a:pt x="1010" y="42"/>
                  </a:lnTo>
                  <a:lnTo>
                    <a:pt x="1010" y="42"/>
                  </a:lnTo>
                  <a:lnTo>
                    <a:pt x="1008" y="44"/>
                  </a:lnTo>
                  <a:lnTo>
                    <a:pt x="1008" y="44"/>
                  </a:lnTo>
                  <a:lnTo>
                    <a:pt x="1008" y="44"/>
                  </a:lnTo>
                  <a:lnTo>
                    <a:pt x="1006" y="44"/>
                  </a:lnTo>
                  <a:lnTo>
                    <a:pt x="1006" y="44"/>
                  </a:lnTo>
                  <a:lnTo>
                    <a:pt x="1002" y="44"/>
                  </a:lnTo>
                  <a:lnTo>
                    <a:pt x="1000" y="44"/>
                  </a:lnTo>
                  <a:lnTo>
                    <a:pt x="1000" y="44"/>
                  </a:lnTo>
                  <a:lnTo>
                    <a:pt x="996" y="44"/>
                  </a:lnTo>
                  <a:lnTo>
                    <a:pt x="996" y="44"/>
                  </a:lnTo>
                  <a:lnTo>
                    <a:pt x="996" y="42"/>
                  </a:lnTo>
                  <a:lnTo>
                    <a:pt x="996" y="42"/>
                  </a:lnTo>
                  <a:lnTo>
                    <a:pt x="992" y="42"/>
                  </a:lnTo>
                  <a:lnTo>
                    <a:pt x="992" y="42"/>
                  </a:lnTo>
                  <a:lnTo>
                    <a:pt x="992" y="40"/>
                  </a:lnTo>
                  <a:lnTo>
                    <a:pt x="992" y="40"/>
                  </a:lnTo>
                  <a:lnTo>
                    <a:pt x="992" y="40"/>
                  </a:lnTo>
                  <a:lnTo>
                    <a:pt x="992" y="40"/>
                  </a:lnTo>
                  <a:lnTo>
                    <a:pt x="990" y="40"/>
                  </a:lnTo>
                  <a:lnTo>
                    <a:pt x="990" y="40"/>
                  </a:lnTo>
                  <a:lnTo>
                    <a:pt x="988" y="40"/>
                  </a:lnTo>
                  <a:lnTo>
                    <a:pt x="988" y="40"/>
                  </a:lnTo>
                  <a:lnTo>
                    <a:pt x="982" y="42"/>
                  </a:lnTo>
                  <a:lnTo>
                    <a:pt x="982" y="42"/>
                  </a:lnTo>
                  <a:lnTo>
                    <a:pt x="980" y="40"/>
                  </a:lnTo>
                  <a:lnTo>
                    <a:pt x="980" y="40"/>
                  </a:lnTo>
                  <a:lnTo>
                    <a:pt x="974" y="42"/>
                  </a:lnTo>
                  <a:lnTo>
                    <a:pt x="968" y="42"/>
                  </a:lnTo>
                  <a:lnTo>
                    <a:pt x="968" y="42"/>
                  </a:lnTo>
                  <a:lnTo>
                    <a:pt x="966" y="42"/>
                  </a:lnTo>
                  <a:lnTo>
                    <a:pt x="966" y="42"/>
                  </a:lnTo>
                  <a:lnTo>
                    <a:pt x="966" y="40"/>
                  </a:lnTo>
                  <a:lnTo>
                    <a:pt x="966" y="40"/>
                  </a:lnTo>
                  <a:lnTo>
                    <a:pt x="964" y="40"/>
                  </a:lnTo>
                  <a:lnTo>
                    <a:pt x="964" y="40"/>
                  </a:lnTo>
                  <a:lnTo>
                    <a:pt x="960" y="42"/>
                  </a:lnTo>
                  <a:lnTo>
                    <a:pt x="960" y="42"/>
                  </a:lnTo>
                  <a:lnTo>
                    <a:pt x="956" y="44"/>
                  </a:lnTo>
                  <a:lnTo>
                    <a:pt x="956" y="44"/>
                  </a:lnTo>
                  <a:lnTo>
                    <a:pt x="956" y="44"/>
                  </a:lnTo>
                  <a:lnTo>
                    <a:pt x="956" y="44"/>
                  </a:lnTo>
                  <a:lnTo>
                    <a:pt x="952" y="44"/>
                  </a:lnTo>
                  <a:lnTo>
                    <a:pt x="952" y="44"/>
                  </a:lnTo>
                  <a:lnTo>
                    <a:pt x="950" y="46"/>
                  </a:lnTo>
                  <a:lnTo>
                    <a:pt x="950" y="46"/>
                  </a:lnTo>
                  <a:lnTo>
                    <a:pt x="950" y="46"/>
                  </a:lnTo>
                  <a:lnTo>
                    <a:pt x="950" y="46"/>
                  </a:lnTo>
                  <a:lnTo>
                    <a:pt x="948" y="46"/>
                  </a:lnTo>
                  <a:lnTo>
                    <a:pt x="948" y="46"/>
                  </a:lnTo>
                  <a:lnTo>
                    <a:pt x="942" y="46"/>
                  </a:lnTo>
                  <a:lnTo>
                    <a:pt x="942" y="46"/>
                  </a:lnTo>
                  <a:lnTo>
                    <a:pt x="936" y="44"/>
                  </a:lnTo>
                  <a:lnTo>
                    <a:pt x="936" y="44"/>
                  </a:lnTo>
                  <a:lnTo>
                    <a:pt x="934" y="42"/>
                  </a:lnTo>
                  <a:lnTo>
                    <a:pt x="934" y="42"/>
                  </a:lnTo>
                  <a:lnTo>
                    <a:pt x="930" y="42"/>
                  </a:lnTo>
                  <a:lnTo>
                    <a:pt x="930" y="42"/>
                  </a:lnTo>
                  <a:lnTo>
                    <a:pt x="930" y="40"/>
                  </a:lnTo>
                  <a:lnTo>
                    <a:pt x="930" y="40"/>
                  </a:lnTo>
                  <a:lnTo>
                    <a:pt x="922" y="42"/>
                  </a:lnTo>
                  <a:lnTo>
                    <a:pt x="912" y="42"/>
                  </a:lnTo>
                  <a:lnTo>
                    <a:pt x="912" y="42"/>
                  </a:lnTo>
                  <a:lnTo>
                    <a:pt x="910" y="44"/>
                  </a:lnTo>
                  <a:lnTo>
                    <a:pt x="910" y="44"/>
                  </a:lnTo>
                  <a:lnTo>
                    <a:pt x="908" y="44"/>
                  </a:lnTo>
                  <a:lnTo>
                    <a:pt x="908" y="44"/>
                  </a:lnTo>
                  <a:lnTo>
                    <a:pt x="908" y="44"/>
                  </a:lnTo>
                  <a:lnTo>
                    <a:pt x="908" y="44"/>
                  </a:lnTo>
                  <a:lnTo>
                    <a:pt x="902" y="46"/>
                  </a:lnTo>
                  <a:lnTo>
                    <a:pt x="902" y="46"/>
                  </a:lnTo>
                  <a:lnTo>
                    <a:pt x="900" y="44"/>
                  </a:lnTo>
                  <a:lnTo>
                    <a:pt x="900" y="44"/>
                  </a:lnTo>
                  <a:lnTo>
                    <a:pt x="896" y="44"/>
                  </a:lnTo>
                  <a:lnTo>
                    <a:pt x="892" y="44"/>
                  </a:lnTo>
                  <a:lnTo>
                    <a:pt x="892" y="44"/>
                  </a:lnTo>
                  <a:lnTo>
                    <a:pt x="890" y="44"/>
                  </a:lnTo>
                  <a:lnTo>
                    <a:pt x="890" y="44"/>
                  </a:lnTo>
                  <a:lnTo>
                    <a:pt x="888" y="46"/>
                  </a:lnTo>
                  <a:lnTo>
                    <a:pt x="888" y="46"/>
                  </a:lnTo>
                  <a:lnTo>
                    <a:pt x="882" y="44"/>
                  </a:lnTo>
                  <a:lnTo>
                    <a:pt x="882" y="44"/>
                  </a:lnTo>
                  <a:lnTo>
                    <a:pt x="876" y="42"/>
                  </a:lnTo>
                  <a:lnTo>
                    <a:pt x="876" y="42"/>
                  </a:lnTo>
                  <a:lnTo>
                    <a:pt x="874" y="42"/>
                  </a:lnTo>
                  <a:lnTo>
                    <a:pt x="870" y="42"/>
                  </a:lnTo>
                  <a:lnTo>
                    <a:pt x="870" y="42"/>
                  </a:lnTo>
                  <a:lnTo>
                    <a:pt x="866" y="44"/>
                  </a:lnTo>
                  <a:lnTo>
                    <a:pt x="866" y="44"/>
                  </a:lnTo>
                  <a:lnTo>
                    <a:pt x="862" y="46"/>
                  </a:lnTo>
                  <a:lnTo>
                    <a:pt x="862" y="46"/>
                  </a:lnTo>
                  <a:lnTo>
                    <a:pt x="858" y="46"/>
                  </a:lnTo>
                  <a:lnTo>
                    <a:pt x="858" y="46"/>
                  </a:lnTo>
                  <a:lnTo>
                    <a:pt x="856" y="44"/>
                  </a:lnTo>
                  <a:lnTo>
                    <a:pt x="856" y="44"/>
                  </a:lnTo>
                  <a:lnTo>
                    <a:pt x="852" y="44"/>
                  </a:lnTo>
                  <a:lnTo>
                    <a:pt x="852" y="44"/>
                  </a:lnTo>
                  <a:lnTo>
                    <a:pt x="850" y="44"/>
                  </a:lnTo>
                  <a:lnTo>
                    <a:pt x="850" y="44"/>
                  </a:lnTo>
                  <a:lnTo>
                    <a:pt x="848" y="40"/>
                  </a:lnTo>
                  <a:lnTo>
                    <a:pt x="846" y="40"/>
                  </a:lnTo>
                  <a:lnTo>
                    <a:pt x="846" y="40"/>
                  </a:lnTo>
                  <a:lnTo>
                    <a:pt x="844" y="42"/>
                  </a:lnTo>
                  <a:lnTo>
                    <a:pt x="844" y="42"/>
                  </a:lnTo>
                  <a:lnTo>
                    <a:pt x="840" y="42"/>
                  </a:lnTo>
                  <a:lnTo>
                    <a:pt x="836" y="40"/>
                  </a:lnTo>
                  <a:lnTo>
                    <a:pt x="836" y="40"/>
                  </a:lnTo>
                  <a:lnTo>
                    <a:pt x="834" y="38"/>
                  </a:lnTo>
                  <a:lnTo>
                    <a:pt x="834" y="38"/>
                  </a:lnTo>
                  <a:lnTo>
                    <a:pt x="830" y="40"/>
                  </a:lnTo>
                  <a:lnTo>
                    <a:pt x="828" y="38"/>
                  </a:lnTo>
                  <a:lnTo>
                    <a:pt x="828" y="38"/>
                  </a:lnTo>
                  <a:lnTo>
                    <a:pt x="820" y="40"/>
                  </a:lnTo>
                  <a:lnTo>
                    <a:pt x="820" y="40"/>
                  </a:lnTo>
                  <a:lnTo>
                    <a:pt x="820" y="40"/>
                  </a:lnTo>
                  <a:lnTo>
                    <a:pt x="820" y="40"/>
                  </a:lnTo>
                  <a:lnTo>
                    <a:pt x="816" y="42"/>
                  </a:lnTo>
                  <a:lnTo>
                    <a:pt x="816" y="42"/>
                  </a:lnTo>
                  <a:lnTo>
                    <a:pt x="812" y="40"/>
                  </a:lnTo>
                  <a:lnTo>
                    <a:pt x="812" y="40"/>
                  </a:lnTo>
                  <a:lnTo>
                    <a:pt x="808" y="40"/>
                  </a:lnTo>
                  <a:lnTo>
                    <a:pt x="808" y="40"/>
                  </a:lnTo>
                  <a:lnTo>
                    <a:pt x="806" y="40"/>
                  </a:lnTo>
                  <a:lnTo>
                    <a:pt x="806" y="40"/>
                  </a:lnTo>
                  <a:lnTo>
                    <a:pt x="804" y="40"/>
                  </a:lnTo>
                  <a:lnTo>
                    <a:pt x="804" y="40"/>
                  </a:lnTo>
                  <a:lnTo>
                    <a:pt x="802" y="38"/>
                  </a:lnTo>
                  <a:lnTo>
                    <a:pt x="802" y="38"/>
                  </a:lnTo>
                  <a:lnTo>
                    <a:pt x="800" y="40"/>
                  </a:lnTo>
                  <a:lnTo>
                    <a:pt x="800" y="40"/>
                  </a:lnTo>
                  <a:lnTo>
                    <a:pt x="800" y="40"/>
                  </a:lnTo>
                  <a:lnTo>
                    <a:pt x="794" y="42"/>
                  </a:lnTo>
                  <a:lnTo>
                    <a:pt x="794" y="42"/>
                  </a:lnTo>
                  <a:lnTo>
                    <a:pt x="792" y="40"/>
                  </a:lnTo>
                  <a:lnTo>
                    <a:pt x="792" y="40"/>
                  </a:lnTo>
                  <a:lnTo>
                    <a:pt x="790" y="40"/>
                  </a:lnTo>
                  <a:lnTo>
                    <a:pt x="790" y="40"/>
                  </a:lnTo>
                  <a:lnTo>
                    <a:pt x="790" y="40"/>
                  </a:lnTo>
                  <a:lnTo>
                    <a:pt x="788" y="42"/>
                  </a:lnTo>
                  <a:lnTo>
                    <a:pt x="788" y="42"/>
                  </a:lnTo>
                  <a:lnTo>
                    <a:pt x="786" y="42"/>
                  </a:lnTo>
                  <a:lnTo>
                    <a:pt x="786" y="42"/>
                  </a:lnTo>
                  <a:lnTo>
                    <a:pt x="782" y="40"/>
                  </a:lnTo>
                  <a:lnTo>
                    <a:pt x="782" y="40"/>
                  </a:lnTo>
                  <a:lnTo>
                    <a:pt x="778" y="40"/>
                  </a:lnTo>
                  <a:lnTo>
                    <a:pt x="778" y="40"/>
                  </a:lnTo>
                  <a:lnTo>
                    <a:pt x="776" y="42"/>
                  </a:lnTo>
                  <a:lnTo>
                    <a:pt x="772" y="42"/>
                  </a:lnTo>
                  <a:lnTo>
                    <a:pt x="772" y="42"/>
                  </a:lnTo>
                  <a:lnTo>
                    <a:pt x="770" y="42"/>
                  </a:lnTo>
                  <a:lnTo>
                    <a:pt x="770" y="42"/>
                  </a:lnTo>
                  <a:lnTo>
                    <a:pt x="766" y="40"/>
                  </a:lnTo>
                  <a:lnTo>
                    <a:pt x="766" y="40"/>
                  </a:lnTo>
                  <a:lnTo>
                    <a:pt x="764" y="40"/>
                  </a:lnTo>
                  <a:lnTo>
                    <a:pt x="764" y="40"/>
                  </a:lnTo>
                  <a:lnTo>
                    <a:pt x="762" y="42"/>
                  </a:lnTo>
                  <a:lnTo>
                    <a:pt x="762" y="42"/>
                  </a:lnTo>
                  <a:lnTo>
                    <a:pt x="758" y="42"/>
                  </a:lnTo>
                  <a:lnTo>
                    <a:pt x="758" y="42"/>
                  </a:lnTo>
                  <a:lnTo>
                    <a:pt x="756" y="42"/>
                  </a:lnTo>
                  <a:lnTo>
                    <a:pt x="756" y="42"/>
                  </a:lnTo>
                  <a:lnTo>
                    <a:pt x="752" y="42"/>
                  </a:lnTo>
                  <a:lnTo>
                    <a:pt x="752" y="42"/>
                  </a:lnTo>
                  <a:lnTo>
                    <a:pt x="744" y="44"/>
                  </a:lnTo>
                  <a:lnTo>
                    <a:pt x="744" y="44"/>
                  </a:lnTo>
                  <a:lnTo>
                    <a:pt x="738" y="42"/>
                  </a:lnTo>
                  <a:lnTo>
                    <a:pt x="738" y="42"/>
                  </a:lnTo>
                  <a:lnTo>
                    <a:pt x="734" y="40"/>
                  </a:lnTo>
                  <a:lnTo>
                    <a:pt x="734" y="40"/>
                  </a:lnTo>
                  <a:lnTo>
                    <a:pt x="732" y="42"/>
                  </a:lnTo>
                  <a:lnTo>
                    <a:pt x="732" y="42"/>
                  </a:lnTo>
                  <a:lnTo>
                    <a:pt x="728" y="42"/>
                  </a:lnTo>
                  <a:lnTo>
                    <a:pt x="726" y="42"/>
                  </a:lnTo>
                  <a:lnTo>
                    <a:pt x="726" y="42"/>
                  </a:lnTo>
                  <a:lnTo>
                    <a:pt x="724" y="42"/>
                  </a:lnTo>
                  <a:lnTo>
                    <a:pt x="724" y="42"/>
                  </a:lnTo>
                  <a:lnTo>
                    <a:pt x="720" y="42"/>
                  </a:lnTo>
                  <a:lnTo>
                    <a:pt x="720" y="42"/>
                  </a:lnTo>
                  <a:lnTo>
                    <a:pt x="718" y="42"/>
                  </a:lnTo>
                  <a:lnTo>
                    <a:pt x="718" y="42"/>
                  </a:lnTo>
                  <a:lnTo>
                    <a:pt x="712" y="42"/>
                  </a:lnTo>
                  <a:lnTo>
                    <a:pt x="712" y="42"/>
                  </a:lnTo>
                  <a:lnTo>
                    <a:pt x="710" y="42"/>
                  </a:lnTo>
                  <a:lnTo>
                    <a:pt x="710" y="42"/>
                  </a:lnTo>
                  <a:lnTo>
                    <a:pt x="706" y="42"/>
                  </a:lnTo>
                  <a:lnTo>
                    <a:pt x="706" y="42"/>
                  </a:lnTo>
                  <a:lnTo>
                    <a:pt x="704" y="44"/>
                  </a:lnTo>
                  <a:lnTo>
                    <a:pt x="704" y="44"/>
                  </a:lnTo>
                  <a:lnTo>
                    <a:pt x="702" y="42"/>
                  </a:lnTo>
                  <a:lnTo>
                    <a:pt x="702" y="42"/>
                  </a:lnTo>
                  <a:lnTo>
                    <a:pt x="696" y="44"/>
                  </a:lnTo>
                  <a:lnTo>
                    <a:pt x="696" y="44"/>
                  </a:lnTo>
                  <a:lnTo>
                    <a:pt x="692" y="44"/>
                  </a:lnTo>
                  <a:lnTo>
                    <a:pt x="692" y="44"/>
                  </a:lnTo>
                  <a:lnTo>
                    <a:pt x="690" y="44"/>
                  </a:lnTo>
                  <a:lnTo>
                    <a:pt x="690" y="44"/>
                  </a:lnTo>
                  <a:lnTo>
                    <a:pt x="688" y="44"/>
                  </a:lnTo>
                  <a:lnTo>
                    <a:pt x="688" y="44"/>
                  </a:lnTo>
                  <a:lnTo>
                    <a:pt x="686" y="44"/>
                  </a:lnTo>
                  <a:lnTo>
                    <a:pt x="686" y="44"/>
                  </a:lnTo>
                  <a:lnTo>
                    <a:pt x="680" y="44"/>
                  </a:lnTo>
                  <a:lnTo>
                    <a:pt x="680" y="44"/>
                  </a:lnTo>
                  <a:lnTo>
                    <a:pt x="676" y="44"/>
                  </a:lnTo>
                  <a:lnTo>
                    <a:pt x="676" y="44"/>
                  </a:lnTo>
                  <a:lnTo>
                    <a:pt x="668" y="44"/>
                  </a:lnTo>
                  <a:lnTo>
                    <a:pt x="660" y="42"/>
                  </a:lnTo>
                  <a:lnTo>
                    <a:pt x="660" y="42"/>
                  </a:lnTo>
                  <a:lnTo>
                    <a:pt x="658" y="42"/>
                  </a:lnTo>
                  <a:lnTo>
                    <a:pt x="658" y="42"/>
                  </a:lnTo>
                  <a:lnTo>
                    <a:pt x="654" y="42"/>
                  </a:lnTo>
                  <a:lnTo>
                    <a:pt x="652" y="42"/>
                  </a:lnTo>
                  <a:lnTo>
                    <a:pt x="652" y="42"/>
                  </a:lnTo>
                  <a:lnTo>
                    <a:pt x="648" y="42"/>
                  </a:lnTo>
                  <a:lnTo>
                    <a:pt x="648" y="42"/>
                  </a:lnTo>
                  <a:lnTo>
                    <a:pt x="646" y="42"/>
                  </a:lnTo>
                  <a:lnTo>
                    <a:pt x="646" y="42"/>
                  </a:lnTo>
                  <a:lnTo>
                    <a:pt x="636" y="42"/>
                  </a:lnTo>
                  <a:lnTo>
                    <a:pt x="636" y="42"/>
                  </a:lnTo>
                  <a:lnTo>
                    <a:pt x="636" y="42"/>
                  </a:lnTo>
                  <a:lnTo>
                    <a:pt x="636" y="42"/>
                  </a:lnTo>
                  <a:lnTo>
                    <a:pt x="636" y="42"/>
                  </a:lnTo>
                  <a:lnTo>
                    <a:pt x="636" y="42"/>
                  </a:lnTo>
                  <a:lnTo>
                    <a:pt x="636" y="42"/>
                  </a:lnTo>
                  <a:lnTo>
                    <a:pt x="636" y="42"/>
                  </a:lnTo>
                  <a:lnTo>
                    <a:pt x="634" y="42"/>
                  </a:lnTo>
                  <a:lnTo>
                    <a:pt x="634" y="42"/>
                  </a:lnTo>
                  <a:lnTo>
                    <a:pt x="630" y="42"/>
                  </a:lnTo>
                  <a:lnTo>
                    <a:pt x="630" y="42"/>
                  </a:lnTo>
                  <a:lnTo>
                    <a:pt x="628" y="42"/>
                  </a:lnTo>
                  <a:lnTo>
                    <a:pt x="628" y="42"/>
                  </a:lnTo>
                  <a:lnTo>
                    <a:pt x="622" y="42"/>
                  </a:lnTo>
                  <a:lnTo>
                    <a:pt x="622" y="42"/>
                  </a:lnTo>
                  <a:lnTo>
                    <a:pt x="614" y="42"/>
                  </a:lnTo>
                  <a:lnTo>
                    <a:pt x="614" y="42"/>
                  </a:lnTo>
                  <a:lnTo>
                    <a:pt x="612" y="42"/>
                  </a:lnTo>
                  <a:lnTo>
                    <a:pt x="608" y="42"/>
                  </a:lnTo>
                  <a:lnTo>
                    <a:pt x="608" y="42"/>
                  </a:lnTo>
                  <a:lnTo>
                    <a:pt x="608" y="42"/>
                  </a:lnTo>
                  <a:lnTo>
                    <a:pt x="608" y="42"/>
                  </a:lnTo>
                  <a:lnTo>
                    <a:pt x="606" y="42"/>
                  </a:lnTo>
                  <a:lnTo>
                    <a:pt x="606" y="42"/>
                  </a:lnTo>
                  <a:lnTo>
                    <a:pt x="604" y="42"/>
                  </a:lnTo>
                  <a:lnTo>
                    <a:pt x="604" y="42"/>
                  </a:lnTo>
                  <a:lnTo>
                    <a:pt x="600" y="42"/>
                  </a:lnTo>
                  <a:lnTo>
                    <a:pt x="600" y="42"/>
                  </a:lnTo>
                  <a:lnTo>
                    <a:pt x="596" y="42"/>
                  </a:lnTo>
                  <a:lnTo>
                    <a:pt x="596" y="42"/>
                  </a:lnTo>
                  <a:lnTo>
                    <a:pt x="594" y="42"/>
                  </a:lnTo>
                  <a:lnTo>
                    <a:pt x="594" y="42"/>
                  </a:lnTo>
                  <a:lnTo>
                    <a:pt x="588" y="42"/>
                  </a:lnTo>
                  <a:lnTo>
                    <a:pt x="588" y="42"/>
                  </a:lnTo>
                  <a:lnTo>
                    <a:pt x="586" y="42"/>
                  </a:lnTo>
                  <a:lnTo>
                    <a:pt x="586" y="42"/>
                  </a:lnTo>
                  <a:lnTo>
                    <a:pt x="582" y="42"/>
                  </a:lnTo>
                  <a:lnTo>
                    <a:pt x="582" y="42"/>
                  </a:lnTo>
                  <a:lnTo>
                    <a:pt x="580" y="42"/>
                  </a:lnTo>
                  <a:lnTo>
                    <a:pt x="580" y="42"/>
                  </a:lnTo>
                  <a:lnTo>
                    <a:pt x="576" y="42"/>
                  </a:lnTo>
                  <a:lnTo>
                    <a:pt x="576" y="42"/>
                  </a:lnTo>
                  <a:lnTo>
                    <a:pt x="574" y="42"/>
                  </a:lnTo>
                  <a:lnTo>
                    <a:pt x="574" y="42"/>
                  </a:lnTo>
                  <a:lnTo>
                    <a:pt x="570" y="42"/>
                  </a:lnTo>
                  <a:lnTo>
                    <a:pt x="570" y="42"/>
                  </a:lnTo>
                  <a:lnTo>
                    <a:pt x="566" y="42"/>
                  </a:lnTo>
                  <a:lnTo>
                    <a:pt x="566" y="42"/>
                  </a:lnTo>
                  <a:lnTo>
                    <a:pt x="564" y="42"/>
                  </a:lnTo>
                  <a:lnTo>
                    <a:pt x="564" y="42"/>
                  </a:lnTo>
                  <a:lnTo>
                    <a:pt x="560" y="42"/>
                  </a:lnTo>
                  <a:lnTo>
                    <a:pt x="560" y="42"/>
                  </a:lnTo>
                  <a:lnTo>
                    <a:pt x="542" y="42"/>
                  </a:lnTo>
                  <a:lnTo>
                    <a:pt x="542" y="42"/>
                  </a:lnTo>
                  <a:lnTo>
                    <a:pt x="540" y="44"/>
                  </a:lnTo>
                  <a:lnTo>
                    <a:pt x="540" y="44"/>
                  </a:lnTo>
                  <a:lnTo>
                    <a:pt x="536" y="42"/>
                  </a:lnTo>
                  <a:lnTo>
                    <a:pt x="532" y="44"/>
                  </a:lnTo>
                  <a:lnTo>
                    <a:pt x="532" y="44"/>
                  </a:lnTo>
                  <a:lnTo>
                    <a:pt x="528" y="42"/>
                  </a:lnTo>
                  <a:lnTo>
                    <a:pt x="528" y="42"/>
                  </a:lnTo>
                  <a:lnTo>
                    <a:pt x="528" y="42"/>
                  </a:lnTo>
                  <a:lnTo>
                    <a:pt x="526" y="44"/>
                  </a:lnTo>
                  <a:lnTo>
                    <a:pt x="526" y="44"/>
                  </a:lnTo>
                  <a:lnTo>
                    <a:pt x="518" y="44"/>
                  </a:lnTo>
                  <a:lnTo>
                    <a:pt x="518" y="44"/>
                  </a:lnTo>
                  <a:lnTo>
                    <a:pt x="514" y="46"/>
                  </a:lnTo>
                  <a:lnTo>
                    <a:pt x="514" y="46"/>
                  </a:lnTo>
                  <a:lnTo>
                    <a:pt x="510" y="46"/>
                  </a:lnTo>
                  <a:lnTo>
                    <a:pt x="510" y="46"/>
                  </a:lnTo>
                  <a:lnTo>
                    <a:pt x="508" y="46"/>
                  </a:lnTo>
                  <a:lnTo>
                    <a:pt x="508" y="46"/>
                  </a:lnTo>
                  <a:lnTo>
                    <a:pt x="504" y="46"/>
                  </a:lnTo>
                  <a:lnTo>
                    <a:pt x="504" y="46"/>
                  </a:lnTo>
                  <a:lnTo>
                    <a:pt x="500" y="46"/>
                  </a:lnTo>
                  <a:lnTo>
                    <a:pt x="500" y="46"/>
                  </a:lnTo>
                  <a:lnTo>
                    <a:pt x="500" y="46"/>
                  </a:lnTo>
                  <a:lnTo>
                    <a:pt x="500" y="46"/>
                  </a:lnTo>
                  <a:lnTo>
                    <a:pt x="498" y="46"/>
                  </a:lnTo>
                  <a:lnTo>
                    <a:pt x="498" y="46"/>
                  </a:lnTo>
                  <a:lnTo>
                    <a:pt x="498" y="46"/>
                  </a:lnTo>
                  <a:lnTo>
                    <a:pt x="498" y="46"/>
                  </a:lnTo>
                  <a:lnTo>
                    <a:pt x="498" y="46"/>
                  </a:lnTo>
                  <a:lnTo>
                    <a:pt x="498" y="46"/>
                  </a:lnTo>
                  <a:lnTo>
                    <a:pt x="496" y="46"/>
                  </a:lnTo>
                  <a:lnTo>
                    <a:pt x="496" y="46"/>
                  </a:lnTo>
                  <a:lnTo>
                    <a:pt x="494" y="46"/>
                  </a:lnTo>
                  <a:lnTo>
                    <a:pt x="494" y="46"/>
                  </a:lnTo>
                  <a:lnTo>
                    <a:pt x="490" y="46"/>
                  </a:lnTo>
                  <a:lnTo>
                    <a:pt x="490" y="46"/>
                  </a:lnTo>
                  <a:lnTo>
                    <a:pt x="486" y="44"/>
                  </a:lnTo>
                  <a:lnTo>
                    <a:pt x="486" y="44"/>
                  </a:lnTo>
                  <a:lnTo>
                    <a:pt x="484" y="44"/>
                  </a:lnTo>
                  <a:lnTo>
                    <a:pt x="484" y="44"/>
                  </a:lnTo>
                  <a:lnTo>
                    <a:pt x="482" y="44"/>
                  </a:lnTo>
                  <a:lnTo>
                    <a:pt x="482" y="44"/>
                  </a:lnTo>
                  <a:lnTo>
                    <a:pt x="478" y="44"/>
                  </a:lnTo>
                  <a:lnTo>
                    <a:pt x="478" y="44"/>
                  </a:lnTo>
                  <a:lnTo>
                    <a:pt x="476" y="44"/>
                  </a:lnTo>
                  <a:lnTo>
                    <a:pt x="476" y="44"/>
                  </a:lnTo>
                  <a:lnTo>
                    <a:pt x="472" y="46"/>
                  </a:lnTo>
                  <a:lnTo>
                    <a:pt x="468" y="44"/>
                  </a:lnTo>
                  <a:lnTo>
                    <a:pt x="468" y="44"/>
                  </a:lnTo>
                  <a:lnTo>
                    <a:pt x="466" y="46"/>
                  </a:lnTo>
                  <a:lnTo>
                    <a:pt x="464" y="46"/>
                  </a:lnTo>
                  <a:lnTo>
                    <a:pt x="464" y="46"/>
                  </a:lnTo>
                  <a:lnTo>
                    <a:pt x="464" y="44"/>
                  </a:lnTo>
                  <a:lnTo>
                    <a:pt x="464" y="44"/>
                  </a:lnTo>
                  <a:lnTo>
                    <a:pt x="462" y="44"/>
                  </a:lnTo>
                  <a:lnTo>
                    <a:pt x="462" y="44"/>
                  </a:lnTo>
                  <a:lnTo>
                    <a:pt x="462" y="42"/>
                  </a:lnTo>
                  <a:lnTo>
                    <a:pt x="462" y="42"/>
                  </a:lnTo>
                  <a:lnTo>
                    <a:pt x="456" y="42"/>
                  </a:lnTo>
                  <a:lnTo>
                    <a:pt x="456" y="42"/>
                  </a:lnTo>
                  <a:lnTo>
                    <a:pt x="450" y="42"/>
                  </a:lnTo>
                  <a:lnTo>
                    <a:pt x="450" y="42"/>
                  </a:lnTo>
                  <a:lnTo>
                    <a:pt x="448" y="44"/>
                  </a:lnTo>
                  <a:lnTo>
                    <a:pt x="448" y="44"/>
                  </a:lnTo>
                  <a:lnTo>
                    <a:pt x="442" y="44"/>
                  </a:lnTo>
                  <a:lnTo>
                    <a:pt x="442" y="44"/>
                  </a:lnTo>
                  <a:lnTo>
                    <a:pt x="438" y="44"/>
                  </a:lnTo>
                  <a:lnTo>
                    <a:pt x="438" y="44"/>
                  </a:lnTo>
                  <a:lnTo>
                    <a:pt x="436" y="46"/>
                  </a:lnTo>
                  <a:lnTo>
                    <a:pt x="436" y="46"/>
                  </a:lnTo>
                  <a:lnTo>
                    <a:pt x="432" y="44"/>
                  </a:lnTo>
                  <a:lnTo>
                    <a:pt x="432" y="44"/>
                  </a:lnTo>
                  <a:lnTo>
                    <a:pt x="428" y="44"/>
                  </a:lnTo>
                  <a:lnTo>
                    <a:pt x="428" y="44"/>
                  </a:lnTo>
                  <a:lnTo>
                    <a:pt x="428" y="44"/>
                  </a:lnTo>
                  <a:lnTo>
                    <a:pt x="428" y="44"/>
                  </a:lnTo>
                  <a:lnTo>
                    <a:pt x="426" y="44"/>
                  </a:lnTo>
                  <a:lnTo>
                    <a:pt x="426" y="44"/>
                  </a:lnTo>
                  <a:lnTo>
                    <a:pt x="426" y="44"/>
                  </a:lnTo>
                  <a:lnTo>
                    <a:pt x="426" y="44"/>
                  </a:lnTo>
                  <a:lnTo>
                    <a:pt x="420" y="42"/>
                  </a:lnTo>
                  <a:lnTo>
                    <a:pt x="420" y="42"/>
                  </a:lnTo>
                  <a:lnTo>
                    <a:pt x="418" y="44"/>
                  </a:lnTo>
                  <a:lnTo>
                    <a:pt x="418" y="44"/>
                  </a:lnTo>
                  <a:lnTo>
                    <a:pt x="416" y="42"/>
                  </a:lnTo>
                  <a:lnTo>
                    <a:pt x="416" y="40"/>
                  </a:lnTo>
                  <a:lnTo>
                    <a:pt x="416" y="40"/>
                  </a:lnTo>
                  <a:lnTo>
                    <a:pt x="412" y="40"/>
                  </a:lnTo>
                  <a:lnTo>
                    <a:pt x="412" y="40"/>
                  </a:lnTo>
                  <a:lnTo>
                    <a:pt x="412" y="42"/>
                  </a:lnTo>
                  <a:lnTo>
                    <a:pt x="412" y="42"/>
                  </a:lnTo>
                  <a:lnTo>
                    <a:pt x="410" y="44"/>
                  </a:lnTo>
                  <a:lnTo>
                    <a:pt x="410" y="44"/>
                  </a:lnTo>
                  <a:lnTo>
                    <a:pt x="404" y="44"/>
                  </a:lnTo>
                  <a:lnTo>
                    <a:pt x="404" y="44"/>
                  </a:lnTo>
                  <a:lnTo>
                    <a:pt x="400" y="44"/>
                  </a:lnTo>
                  <a:lnTo>
                    <a:pt x="400" y="44"/>
                  </a:lnTo>
                  <a:lnTo>
                    <a:pt x="396" y="42"/>
                  </a:lnTo>
                  <a:lnTo>
                    <a:pt x="396" y="42"/>
                  </a:lnTo>
                  <a:lnTo>
                    <a:pt x="394" y="44"/>
                  </a:lnTo>
                  <a:lnTo>
                    <a:pt x="394" y="44"/>
                  </a:lnTo>
                  <a:lnTo>
                    <a:pt x="390" y="44"/>
                  </a:lnTo>
                  <a:lnTo>
                    <a:pt x="390" y="44"/>
                  </a:lnTo>
                  <a:lnTo>
                    <a:pt x="386" y="42"/>
                  </a:lnTo>
                  <a:lnTo>
                    <a:pt x="386" y="42"/>
                  </a:lnTo>
                  <a:lnTo>
                    <a:pt x="376" y="44"/>
                  </a:lnTo>
                  <a:lnTo>
                    <a:pt x="376" y="44"/>
                  </a:lnTo>
                  <a:lnTo>
                    <a:pt x="374" y="42"/>
                  </a:lnTo>
                  <a:lnTo>
                    <a:pt x="374" y="42"/>
                  </a:lnTo>
                  <a:lnTo>
                    <a:pt x="368" y="42"/>
                  </a:lnTo>
                  <a:lnTo>
                    <a:pt x="368" y="42"/>
                  </a:lnTo>
                  <a:lnTo>
                    <a:pt x="366" y="42"/>
                  </a:lnTo>
                  <a:lnTo>
                    <a:pt x="366" y="42"/>
                  </a:lnTo>
                  <a:lnTo>
                    <a:pt x="362" y="42"/>
                  </a:lnTo>
                  <a:lnTo>
                    <a:pt x="362" y="42"/>
                  </a:lnTo>
                  <a:lnTo>
                    <a:pt x="362" y="42"/>
                  </a:lnTo>
                  <a:lnTo>
                    <a:pt x="362" y="42"/>
                  </a:lnTo>
                  <a:lnTo>
                    <a:pt x="362" y="42"/>
                  </a:lnTo>
                  <a:lnTo>
                    <a:pt x="362" y="42"/>
                  </a:lnTo>
                  <a:lnTo>
                    <a:pt x="360" y="42"/>
                  </a:lnTo>
                  <a:lnTo>
                    <a:pt x="360" y="42"/>
                  </a:lnTo>
                  <a:lnTo>
                    <a:pt x="358" y="42"/>
                  </a:lnTo>
                  <a:lnTo>
                    <a:pt x="358" y="42"/>
                  </a:lnTo>
                  <a:lnTo>
                    <a:pt x="352" y="44"/>
                  </a:lnTo>
                  <a:lnTo>
                    <a:pt x="352" y="44"/>
                  </a:lnTo>
                  <a:lnTo>
                    <a:pt x="344" y="42"/>
                  </a:lnTo>
                  <a:lnTo>
                    <a:pt x="344" y="42"/>
                  </a:lnTo>
                  <a:lnTo>
                    <a:pt x="342" y="44"/>
                  </a:lnTo>
                  <a:lnTo>
                    <a:pt x="342" y="44"/>
                  </a:lnTo>
                  <a:lnTo>
                    <a:pt x="338" y="42"/>
                  </a:lnTo>
                  <a:lnTo>
                    <a:pt x="338" y="42"/>
                  </a:lnTo>
                  <a:lnTo>
                    <a:pt x="330" y="44"/>
                  </a:lnTo>
                  <a:lnTo>
                    <a:pt x="330" y="44"/>
                  </a:lnTo>
                  <a:lnTo>
                    <a:pt x="328" y="44"/>
                  </a:lnTo>
                  <a:lnTo>
                    <a:pt x="328" y="44"/>
                  </a:lnTo>
                  <a:lnTo>
                    <a:pt x="322" y="42"/>
                  </a:lnTo>
                  <a:lnTo>
                    <a:pt x="322" y="42"/>
                  </a:lnTo>
                  <a:lnTo>
                    <a:pt x="316" y="42"/>
                  </a:lnTo>
                  <a:lnTo>
                    <a:pt x="316" y="42"/>
                  </a:lnTo>
                  <a:lnTo>
                    <a:pt x="316" y="42"/>
                  </a:lnTo>
                  <a:lnTo>
                    <a:pt x="316" y="42"/>
                  </a:lnTo>
                  <a:lnTo>
                    <a:pt x="316" y="42"/>
                  </a:lnTo>
                  <a:lnTo>
                    <a:pt x="316" y="42"/>
                  </a:lnTo>
                  <a:lnTo>
                    <a:pt x="314" y="42"/>
                  </a:lnTo>
                  <a:lnTo>
                    <a:pt x="314" y="42"/>
                  </a:lnTo>
                  <a:lnTo>
                    <a:pt x="310" y="42"/>
                  </a:lnTo>
                  <a:lnTo>
                    <a:pt x="310" y="42"/>
                  </a:lnTo>
                  <a:lnTo>
                    <a:pt x="310" y="40"/>
                  </a:lnTo>
                  <a:lnTo>
                    <a:pt x="310" y="40"/>
                  </a:lnTo>
                  <a:lnTo>
                    <a:pt x="308" y="40"/>
                  </a:lnTo>
                  <a:lnTo>
                    <a:pt x="308" y="42"/>
                  </a:lnTo>
                  <a:lnTo>
                    <a:pt x="308" y="42"/>
                  </a:lnTo>
                  <a:lnTo>
                    <a:pt x="306" y="42"/>
                  </a:lnTo>
                  <a:lnTo>
                    <a:pt x="306" y="42"/>
                  </a:lnTo>
                  <a:lnTo>
                    <a:pt x="298" y="42"/>
                  </a:lnTo>
                  <a:lnTo>
                    <a:pt x="298" y="42"/>
                  </a:lnTo>
                  <a:lnTo>
                    <a:pt x="296" y="42"/>
                  </a:lnTo>
                  <a:lnTo>
                    <a:pt x="296" y="42"/>
                  </a:lnTo>
                  <a:lnTo>
                    <a:pt x="294" y="42"/>
                  </a:lnTo>
                  <a:lnTo>
                    <a:pt x="294" y="42"/>
                  </a:lnTo>
                  <a:lnTo>
                    <a:pt x="290" y="42"/>
                  </a:lnTo>
                  <a:lnTo>
                    <a:pt x="290" y="42"/>
                  </a:lnTo>
                  <a:lnTo>
                    <a:pt x="288" y="42"/>
                  </a:lnTo>
                  <a:lnTo>
                    <a:pt x="288" y="42"/>
                  </a:lnTo>
                  <a:lnTo>
                    <a:pt x="286" y="42"/>
                  </a:lnTo>
                  <a:lnTo>
                    <a:pt x="286" y="42"/>
                  </a:lnTo>
                  <a:lnTo>
                    <a:pt x="286" y="40"/>
                  </a:lnTo>
                  <a:lnTo>
                    <a:pt x="286" y="40"/>
                  </a:lnTo>
                  <a:lnTo>
                    <a:pt x="282" y="42"/>
                  </a:lnTo>
                  <a:lnTo>
                    <a:pt x="282" y="42"/>
                  </a:lnTo>
                  <a:lnTo>
                    <a:pt x="278" y="40"/>
                  </a:lnTo>
                  <a:lnTo>
                    <a:pt x="278" y="40"/>
                  </a:lnTo>
                  <a:lnTo>
                    <a:pt x="276" y="40"/>
                  </a:lnTo>
                  <a:lnTo>
                    <a:pt x="274" y="40"/>
                  </a:lnTo>
                  <a:lnTo>
                    <a:pt x="274" y="40"/>
                  </a:lnTo>
                  <a:lnTo>
                    <a:pt x="270" y="40"/>
                  </a:lnTo>
                  <a:lnTo>
                    <a:pt x="270" y="40"/>
                  </a:lnTo>
                  <a:lnTo>
                    <a:pt x="268" y="42"/>
                  </a:lnTo>
                  <a:lnTo>
                    <a:pt x="268" y="42"/>
                  </a:lnTo>
                  <a:lnTo>
                    <a:pt x="264" y="40"/>
                  </a:lnTo>
                  <a:lnTo>
                    <a:pt x="264" y="40"/>
                  </a:lnTo>
                  <a:lnTo>
                    <a:pt x="260" y="40"/>
                  </a:lnTo>
                  <a:lnTo>
                    <a:pt x="260" y="40"/>
                  </a:lnTo>
                  <a:lnTo>
                    <a:pt x="258" y="40"/>
                  </a:lnTo>
                  <a:lnTo>
                    <a:pt x="258" y="40"/>
                  </a:lnTo>
                  <a:lnTo>
                    <a:pt x="252" y="40"/>
                  </a:lnTo>
                  <a:lnTo>
                    <a:pt x="252" y="40"/>
                  </a:lnTo>
                  <a:lnTo>
                    <a:pt x="246" y="40"/>
                  </a:lnTo>
                  <a:lnTo>
                    <a:pt x="242" y="40"/>
                  </a:lnTo>
                  <a:lnTo>
                    <a:pt x="242" y="40"/>
                  </a:lnTo>
                  <a:lnTo>
                    <a:pt x="238" y="40"/>
                  </a:lnTo>
                  <a:lnTo>
                    <a:pt x="234" y="40"/>
                  </a:lnTo>
                  <a:lnTo>
                    <a:pt x="234" y="40"/>
                  </a:lnTo>
                  <a:lnTo>
                    <a:pt x="234" y="40"/>
                  </a:lnTo>
                  <a:lnTo>
                    <a:pt x="234" y="40"/>
                  </a:lnTo>
                  <a:lnTo>
                    <a:pt x="230" y="40"/>
                  </a:lnTo>
                  <a:lnTo>
                    <a:pt x="230" y="40"/>
                  </a:lnTo>
                  <a:lnTo>
                    <a:pt x="228" y="40"/>
                  </a:lnTo>
                  <a:lnTo>
                    <a:pt x="228" y="40"/>
                  </a:lnTo>
                  <a:lnTo>
                    <a:pt x="224" y="40"/>
                  </a:lnTo>
                  <a:lnTo>
                    <a:pt x="224" y="40"/>
                  </a:lnTo>
                  <a:lnTo>
                    <a:pt x="222" y="40"/>
                  </a:lnTo>
                  <a:lnTo>
                    <a:pt x="222" y="40"/>
                  </a:lnTo>
                  <a:lnTo>
                    <a:pt x="218" y="40"/>
                  </a:lnTo>
                  <a:lnTo>
                    <a:pt x="218" y="40"/>
                  </a:lnTo>
                  <a:lnTo>
                    <a:pt x="216" y="40"/>
                  </a:lnTo>
                  <a:lnTo>
                    <a:pt x="216" y="40"/>
                  </a:lnTo>
                  <a:lnTo>
                    <a:pt x="212" y="42"/>
                  </a:lnTo>
                  <a:lnTo>
                    <a:pt x="212" y="42"/>
                  </a:lnTo>
                  <a:lnTo>
                    <a:pt x="208" y="40"/>
                  </a:lnTo>
                  <a:lnTo>
                    <a:pt x="208" y="40"/>
                  </a:lnTo>
                  <a:lnTo>
                    <a:pt x="204" y="42"/>
                  </a:lnTo>
                  <a:lnTo>
                    <a:pt x="204" y="42"/>
                  </a:lnTo>
                  <a:lnTo>
                    <a:pt x="200" y="40"/>
                  </a:lnTo>
                  <a:lnTo>
                    <a:pt x="200" y="40"/>
                  </a:lnTo>
                  <a:lnTo>
                    <a:pt x="190" y="40"/>
                  </a:lnTo>
                  <a:lnTo>
                    <a:pt x="190" y="40"/>
                  </a:lnTo>
                  <a:lnTo>
                    <a:pt x="188" y="40"/>
                  </a:lnTo>
                  <a:lnTo>
                    <a:pt x="188" y="40"/>
                  </a:lnTo>
                  <a:lnTo>
                    <a:pt x="176" y="40"/>
                  </a:lnTo>
                  <a:lnTo>
                    <a:pt x="176" y="40"/>
                  </a:lnTo>
                  <a:lnTo>
                    <a:pt x="172" y="42"/>
                  </a:lnTo>
                  <a:lnTo>
                    <a:pt x="172" y="42"/>
                  </a:lnTo>
                  <a:lnTo>
                    <a:pt x="170" y="42"/>
                  </a:lnTo>
                  <a:lnTo>
                    <a:pt x="170" y="42"/>
                  </a:lnTo>
                  <a:lnTo>
                    <a:pt x="166" y="42"/>
                  </a:lnTo>
                  <a:lnTo>
                    <a:pt x="166" y="42"/>
                  </a:lnTo>
                  <a:lnTo>
                    <a:pt x="162" y="42"/>
                  </a:lnTo>
                  <a:lnTo>
                    <a:pt x="158" y="42"/>
                  </a:lnTo>
                  <a:lnTo>
                    <a:pt x="158" y="42"/>
                  </a:lnTo>
                  <a:lnTo>
                    <a:pt x="158" y="40"/>
                  </a:lnTo>
                  <a:lnTo>
                    <a:pt x="158" y="40"/>
                  </a:lnTo>
                  <a:lnTo>
                    <a:pt x="156" y="40"/>
                  </a:lnTo>
                  <a:lnTo>
                    <a:pt x="156" y="40"/>
                  </a:lnTo>
                  <a:lnTo>
                    <a:pt x="156" y="38"/>
                  </a:lnTo>
                  <a:lnTo>
                    <a:pt x="156" y="38"/>
                  </a:lnTo>
                  <a:lnTo>
                    <a:pt x="148" y="38"/>
                  </a:lnTo>
                  <a:lnTo>
                    <a:pt x="148" y="38"/>
                  </a:lnTo>
                  <a:lnTo>
                    <a:pt x="148" y="38"/>
                  </a:lnTo>
                  <a:lnTo>
                    <a:pt x="148" y="38"/>
                  </a:lnTo>
                  <a:lnTo>
                    <a:pt x="146" y="38"/>
                  </a:lnTo>
                  <a:lnTo>
                    <a:pt x="146" y="38"/>
                  </a:lnTo>
                  <a:lnTo>
                    <a:pt x="142" y="38"/>
                  </a:lnTo>
                  <a:lnTo>
                    <a:pt x="140" y="40"/>
                  </a:lnTo>
                  <a:lnTo>
                    <a:pt x="140" y="40"/>
                  </a:lnTo>
                  <a:lnTo>
                    <a:pt x="138" y="40"/>
                  </a:lnTo>
                  <a:lnTo>
                    <a:pt x="138" y="40"/>
                  </a:lnTo>
                  <a:lnTo>
                    <a:pt x="134" y="40"/>
                  </a:lnTo>
                  <a:lnTo>
                    <a:pt x="134" y="40"/>
                  </a:lnTo>
                  <a:lnTo>
                    <a:pt x="130" y="40"/>
                  </a:lnTo>
                  <a:lnTo>
                    <a:pt x="130" y="40"/>
                  </a:lnTo>
                  <a:lnTo>
                    <a:pt x="126" y="38"/>
                  </a:lnTo>
                  <a:lnTo>
                    <a:pt x="126" y="38"/>
                  </a:lnTo>
                  <a:lnTo>
                    <a:pt x="124" y="38"/>
                  </a:lnTo>
                  <a:lnTo>
                    <a:pt x="124" y="38"/>
                  </a:lnTo>
                  <a:lnTo>
                    <a:pt x="122" y="38"/>
                  </a:lnTo>
                  <a:lnTo>
                    <a:pt x="118" y="38"/>
                  </a:lnTo>
                  <a:lnTo>
                    <a:pt x="118" y="38"/>
                  </a:lnTo>
                  <a:lnTo>
                    <a:pt x="116" y="38"/>
                  </a:lnTo>
                  <a:lnTo>
                    <a:pt x="116" y="38"/>
                  </a:lnTo>
                  <a:lnTo>
                    <a:pt x="112" y="38"/>
                  </a:lnTo>
                  <a:lnTo>
                    <a:pt x="112" y="38"/>
                  </a:lnTo>
                  <a:lnTo>
                    <a:pt x="106" y="40"/>
                  </a:lnTo>
                  <a:lnTo>
                    <a:pt x="106" y="40"/>
                  </a:lnTo>
                  <a:lnTo>
                    <a:pt x="104" y="38"/>
                  </a:lnTo>
                  <a:lnTo>
                    <a:pt x="104" y="38"/>
                  </a:lnTo>
                  <a:lnTo>
                    <a:pt x="104" y="38"/>
                  </a:lnTo>
                  <a:lnTo>
                    <a:pt x="104" y="38"/>
                  </a:lnTo>
                  <a:lnTo>
                    <a:pt x="102" y="38"/>
                  </a:lnTo>
                  <a:lnTo>
                    <a:pt x="102" y="38"/>
                  </a:lnTo>
                  <a:lnTo>
                    <a:pt x="98" y="36"/>
                  </a:lnTo>
                  <a:lnTo>
                    <a:pt x="98" y="36"/>
                  </a:lnTo>
                  <a:lnTo>
                    <a:pt x="92" y="38"/>
                  </a:lnTo>
                  <a:lnTo>
                    <a:pt x="92" y="38"/>
                  </a:lnTo>
                  <a:lnTo>
                    <a:pt x="90" y="36"/>
                  </a:lnTo>
                  <a:lnTo>
                    <a:pt x="90" y="36"/>
                  </a:lnTo>
                  <a:lnTo>
                    <a:pt x="86" y="38"/>
                  </a:lnTo>
                  <a:lnTo>
                    <a:pt x="86" y="38"/>
                  </a:lnTo>
                  <a:lnTo>
                    <a:pt x="82" y="36"/>
                  </a:lnTo>
                  <a:lnTo>
                    <a:pt x="82" y="36"/>
                  </a:lnTo>
                  <a:lnTo>
                    <a:pt x="76" y="36"/>
                  </a:lnTo>
                  <a:lnTo>
                    <a:pt x="76" y="36"/>
                  </a:lnTo>
                  <a:lnTo>
                    <a:pt x="74" y="38"/>
                  </a:lnTo>
                  <a:lnTo>
                    <a:pt x="74" y="38"/>
                  </a:lnTo>
                  <a:lnTo>
                    <a:pt x="70" y="38"/>
                  </a:lnTo>
                  <a:lnTo>
                    <a:pt x="70" y="38"/>
                  </a:lnTo>
                  <a:lnTo>
                    <a:pt x="66" y="36"/>
                  </a:lnTo>
                  <a:lnTo>
                    <a:pt x="66" y="36"/>
                  </a:lnTo>
                  <a:lnTo>
                    <a:pt x="64" y="36"/>
                  </a:lnTo>
                  <a:lnTo>
                    <a:pt x="64" y="36"/>
                  </a:lnTo>
                  <a:lnTo>
                    <a:pt x="56" y="36"/>
                  </a:lnTo>
                  <a:lnTo>
                    <a:pt x="56" y="36"/>
                  </a:lnTo>
                  <a:lnTo>
                    <a:pt x="54" y="38"/>
                  </a:lnTo>
                  <a:lnTo>
                    <a:pt x="54" y="38"/>
                  </a:lnTo>
                  <a:lnTo>
                    <a:pt x="50" y="38"/>
                  </a:lnTo>
                  <a:lnTo>
                    <a:pt x="50" y="38"/>
                  </a:lnTo>
                  <a:lnTo>
                    <a:pt x="50" y="38"/>
                  </a:lnTo>
                  <a:lnTo>
                    <a:pt x="50" y="38"/>
                  </a:lnTo>
                  <a:lnTo>
                    <a:pt x="46" y="38"/>
                  </a:lnTo>
                  <a:lnTo>
                    <a:pt x="46" y="38"/>
                  </a:lnTo>
                  <a:lnTo>
                    <a:pt x="42" y="38"/>
                  </a:lnTo>
                  <a:lnTo>
                    <a:pt x="42" y="38"/>
                  </a:lnTo>
                  <a:lnTo>
                    <a:pt x="40" y="36"/>
                  </a:lnTo>
                  <a:lnTo>
                    <a:pt x="40" y="36"/>
                  </a:lnTo>
                  <a:lnTo>
                    <a:pt x="38" y="36"/>
                  </a:lnTo>
                  <a:lnTo>
                    <a:pt x="38" y="36"/>
                  </a:lnTo>
                  <a:lnTo>
                    <a:pt x="36" y="34"/>
                  </a:lnTo>
                  <a:lnTo>
                    <a:pt x="36" y="34"/>
                  </a:lnTo>
                  <a:lnTo>
                    <a:pt x="28" y="34"/>
                  </a:lnTo>
                  <a:lnTo>
                    <a:pt x="28" y="34"/>
                  </a:lnTo>
                  <a:lnTo>
                    <a:pt x="26" y="34"/>
                  </a:lnTo>
                  <a:lnTo>
                    <a:pt x="26" y="34"/>
                  </a:lnTo>
                  <a:lnTo>
                    <a:pt x="24" y="34"/>
                  </a:lnTo>
                  <a:lnTo>
                    <a:pt x="24" y="34"/>
                  </a:lnTo>
                  <a:lnTo>
                    <a:pt x="20" y="34"/>
                  </a:lnTo>
                  <a:lnTo>
                    <a:pt x="20" y="34"/>
                  </a:lnTo>
                  <a:lnTo>
                    <a:pt x="8" y="34"/>
                  </a:lnTo>
                  <a:lnTo>
                    <a:pt x="8" y="34"/>
                  </a:lnTo>
                  <a:lnTo>
                    <a:pt x="4" y="34"/>
                  </a:lnTo>
                  <a:lnTo>
                    <a:pt x="4" y="34"/>
                  </a:lnTo>
                  <a:lnTo>
                    <a:pt x="2" y="32"/>
                  </a:lnTo>
                  <a:lnTo>
                    <a:pt x="2" y="32"/>
                  </a:lnTo>
                  <a:lnTo>
                    <a:pt x="2" y="30"/>
                  </a:lnTo>
                  <a:lnTo>
                    <a:pt x="2" y="30"/>
                  </a:lnTo>
                  <a:lnTo>
                    <a:pt x="2" y="28"/>
                  </a:lnTo>
                  <a:lnTo>
                    <a:pt x="2" y="28"/>
                  </a:lnTo>
                  <a:lnTo>
                    <a:pt x="2" y="28"/>
                  </a:lnTo>
                  <a:lnTo>
                    <a:pt x="2" y="28"/>
                  </a:lnTo>
                  <a:lnTo>
                    <a:pt x="2" y="26"/>
                  </a:lnTo>
                  <a:lnTo>
                    <a:pt x="2" y="26"/>
                  </a:lnTo>
                  <a:lnTo>
                    <a:pt x="2" y="26"/>
                  </a:lnTo>
                  <a:lnTo>
                    <a:pt x="2" y="26"/>
                  </a:lnTo>
                  <a:lnTo>
                    <a:pt x="2" y="24"/>
                  </a:lnTo>
                  <a:lnTo>
                    <a:pt x="2" y="24"/>
                  </a:lnTo>
                  <a:lnTo>
                    <a:pt x="2" y="24"/>
                  </a:lnTo>
                  <a:lnTo>
                    <a:pt x="2" y="24"/>
                  </a:lnTo>
                  <a:lnTo>
                    <a:pt x="2" y="24"/>
                  </a:lnTo>
                  <a:lnTo>
                    <a:pt x="2" y="24"/>
                  </a:lnTo>
                  <a:lnTo>
                    <a:pt x="2" y="24"/>
                  </a:lnTo>
                  <a:lnTo>
                    <a:pt x="0" y="20"/>
                  </a:lnTo>
                  <a:lnTo>
                    <a:pt x="0" y="20"/>
                  </a:lnTo>
                  <a:lnTo>
                    <a:pt x="0" y="18"/>
                  </a:lnTo>
                  <a:lnTo>
                    <a:pt x="0" y="18"/>
                  </a:lnTo>
                  <a:lnTo>
                    <a:pt x="0" y="18"/>
                  </a:lnTo>
                  <a:lnTo>
                    <a:pt x="2" y="16"/>
                  </a:lnTo>
                  <a:lnTo>
                    <a:pt x="2" y="16"/>
                  </a:lnTo>
                  <a:lnTo>
                    <a:pt x="2" y="16"/>
                  </a:lnTo>
                  <a:lnTo>
                    <a:pt x="2" y="16"/>
                  </a:lnTo>
                  <a:lnTo>
                    <a:pt x="2" y="16"/>
                  </a:lnTo>
                  <a:lnTo>
                    <a:pt x="2" y="14"/>
                  </a:lnTo>
                  <a:lnTo>
                    <a:pt x="2" y="14"/>
                  </a:lnTo>
                  <a:lnTo>
                    <a:pt x="2" y="14"/>
                  </a:lnTo>
                  <a:lnTo>
                    <a:pt x="2" y="14"/>
                  </a:lnTo>
                  <a:lnTo>
                    <a:pt x="2" y="14"/>
                  </a:lnTo>
                  <a:lnTo>
                    <a:pt x="2" y="1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900"/>
            </a:p>
          </p:txBody>
        </p:sp>
        <p:sp>
          <p:nvSpPr>
            <p:cNvPr id="11" name="Freeform 6"/>
            <p:cNvSpPr>
              <a:spLocks noEditPoints="1"/>
            </p:cNvSpPr>
            <p:nvPr userDrawn="1"/>
          </p:nvSpPr>
          <p:spPr bwMode="gray">
            <a:xfrm>
              <a:off x="377760" y="6195126"/>
              <a:ext cx="8418958" cy="60192"/>
            </a:xfrm>
            <a:custGeom>
              <a:avLst/>
              <a:gdLst>
                <a:gd name="T0" fmla="*/ 3752 w 3916"/>
                <a:gd name="T1" fmla="*/ 12 h 28"/>
                <a:gd name="T2" fmla="*/ 3576 w 3916"/>
                <a:gd name="T3" fmla="*/ 14 h 28"/>
                <a:gd name="T4" fmla="*/ 3450 w 3916"/>
                <a:gd name="T5" fmla="*/ 14 h 28"/>
                <a:gd name="T6" fmla="*/ 3348 w 3916"/>
                <a:gd name="T7" fmla="*/ 12 h 28"/>
                <a:gd name="T8" fmla="*/ 3206 w 3916"/>
                <a:gd name="T9" fmla="*/ 12 h 28"/>
                <a:gd name="T10" fmla="*/ 3108 w 3916"/>
                <a:gd name="T11" fmla="*/ 10 h 28"/>
                <a:gd name="T12" fmla="*/ 2950 w 3916"/>
                <a:gd name="T13" fmla="*/ 12 h 28"/>
                <a:gd name="T14" fmla="*/ 2916 w 3916"/>
                <a:gd name="T15" fmla="*/ 10 h 28"/>
                <a:gd name="T16" fmla="*/ 2826 w 3916"/>
                <a:gd name="T17" fmla="*/ 10 h 28"/>
                <a:gd name="T18" fmla="*/ 2684 w 3916"/>
                <a:gd name="T19" fmla="*/ 8 h 28"/>
                <a:gd name="T20" fmla="*/ 2550 w 3916"/>
                <a:gd name="T21" fmla="*/ 6 h 28"/>
                <a:gd name="T22" fmla="*/ 2400 w 3916"/>
                <a:gd name="T23" fmla="*/ 4 h 28"/>
                <a:gd name="T24" fmla="*/ 2252 w 3916"/>
                <a:gd name="T25" fmla="*/ 6 h 28"/>
                <a:gd name="T26" fmla="*/ 2078 w 3916"/>
                <a:gd name="T27" fmla="*/ 4 h 28"/>
                <a:gd name="T28" fmla="*/ 1694 w 3916"/>
                <a:gd name="T29" fmla="*/ 4 h 28"/>
                <a:gd name="T30" fmla="*/ 1488 w 3916"/>
                <a:gd name="T31" fmla="*/ 4 h 28"/>
                <a:gd name="T32" fmla="*/ 1294 w 3916"/>
                <a:gd name="T33" fmla="*/ 6 h 28"/>
                <a:gd name="T34" fmla="*/ 1254 w 3916"/>
                <a:gd name="T35" fmla="*/ 10 h 28"/>
                <a:gd name="T36" fmla="*/ 1126 w 3916"/>
                <a:gd name="T37" fmla="*/ 10 h 28"/>
                <a:gd name="T38" fmla="*/ 1048 w 3916"/>
                <a:gd name="T39" fmla="*/ 8 h 28"/>
                <a:gd name="T40" fmla="*/ 1044 w 3916"/>
                <a:gd name="T41" fmla="*/ 8 h 28"/>
                <a:gd name="T42" fmla="*/ 900 w 3916"/>
                <a:gd name="T43" fmla="*/ 8 h 28"/>
                <a:gd name="T44" fmla="*/ 720 w 3916"/>
                <a:gd name="T45" fmla="*/ 6 h 28"/>
                <a:gd name="T46" fmla="*/ 480 w 3916"/>
                <a:gd name="T47" fmla="*/ 6 h 28"/>
                <a:gd name="T48" fmla="*/ 338 w 3916"/>
                <a:gd name="T49" fmla="*/ 2 h 28"/>
                <a:gd name="T50" fmla="*/ 194 w 3916"/>
                <a:gd name="T51" fmla="*/ 0 h 28"/>
                <a:gd name="T52" fmla="*/ 56 w 3916"/>
                <a:gd name="T53" fmla="*/ 2 h 28"/>
                <a:gd name="T54" fmla="*/ 0 w 3916"/>
                <a:gd name="T55" fmla="*/ 10 h 28"/>
                <a:gd name="T56" fmla="*/ 64 w 3916"/>
                <a:gd name="T57" fmla="*/ 10 h 28"/>
                <a:gd name="T58" fmla="*/ 192 w 3916"/>
                <a:gd name="T59" fmla="*/ 10 h 28"/>
                <a:gd name="T60" fmla="*/ 294 w 3916"/>
                <a:gd name="T61" fmla="*/ 10 h 28"/>
                <a:gd name="T62" fmla="*/ 390 w 3916"/>
                <a:gd name="T63" fmla="*/ 12 h 28"/>
                <a:gd name="T64" fmla="*/ 610 w 3916"/>
                <a:gd name="T65" fmla="*/ 12 h 28"/>
                <a:gd name="T66" fmla="*/ 778 w 3916"/>
                <a:gd name="T67" fmla="*/ 14 h 28"/>
                <a:gd name="T68" fmla="*/ 884 w 3916"/>
                <a:gd name="T69" fmla="*/ 12 h 28"/>
                <a:gd name="T70" fmla="*/ 962 w 3916"/>
                <a:gd name="T71" fmla="*/ 14 h 28"/>
                <a:gd name="T72" fmla="*/ 1062 w 3916"/>
                <a:gd name="T73" fmla="*/ 16 h 28"/>
                <a:gd name="T74" fmla="*/ 1214 w 3916"/>
                <a:gd name="T75" fmla="*/ 16 h 28"/>
                <a:gd name="T76" fmla="*/ 1338 w 3916"/>
                <a:gd name="T77" fmla="*/ 18 h 28"/>
                <a:gd name="T78" fmla="*/ 1394 w 3916"/>
                <a:gd name="T79" fmla="*/ 18 h 28"/>
                <a:gd name="T80" fmla="*/ 1782 w 3916"/>
                <a:gd name="T81" fmla="*/ 20 h 28"/>
                <a:gd name="T82" fmla="*/ 1952 w 3916"/>
                <a:gd name="T83" fmla="*/ 20 h 28"/>
                <a:gd name="T84" fmla="*/ 2142 w 3916"/>
                <a:gd name="T85" fmla="*/ 22 h 28"/>
                <a:gd name="T86" fmla="*/ 2328 w 3916"/>
                <a:gd name="T87" fmla="*/ 22 h 28"/>
                <a:gd name="T88" fmla="*/ 2476 w 3916"/>
                <a:gd name="T89" fmla="*/ 22 h 28"/>
                <a:gd name="T90" fmla="*/ 2586 w 3916"/>
                <a:gd name="T91" fmla="*/ 22 h 28"/>
                <a:gd name="T92" fmla="*/ 2840 w 3916"/>
                <a:gd name="T93" fmla="*/ 22 h 28"/>
                <a:gd name="T94" fmla="*/ 2984 w 3916"/>
                <a:gd name="T95" fmla="*/ 24 h 28"/>
                <a:gd name="T96" fmla="*/ 3156 w 3916"/>
                <a:gd name="T97" fmla="*/ 24 h 28"/>
                <a:gd name="T98" fmla="*/ 3214 w 3916"/>
                <a:gd name="T99" fmla="*/ 24 h 28"/>
                <a:gd name="T100" fmla="*/ 3334 w 3916"/>
                <a:gd name="T101" fmla="*/ 26 h 28"/>
                <a:gd name="T102" fmla="*/ 3470 w 3916"/>
                <a:gd name="T103" fmla="*/ 26 h 28"/>
                <a:gd name="T104" fmla="*/ 3578 w 3916"/>
                <a:gd name="T105" fmla="*/ 26 h 28"/>
                <a:gd name="T106" fmla="*/ 3658 w 3916"/>
                <a:gd name="T107" fmla="*/ 26 h 28"/>
                <a:gd name="T108" fmla="*/ 3810 w 3916"/>
                <a:gd name="T109" fmla="*/ 28 h 28"/>
                <a:gd name="T110" fmla="*/ 3832 w 3916"/>
                <a:gd name="T111" fmla="*/ 26 h 28"/>
                <a:gd name="T112" fmla="*/ 3878 w 3916"/>
                <a:gd name="T113" fmla="*/ 24 h 28"/>
                <a:gd name="T114" fmla="*/ 3916 w 3916"/>
                <a:gd name="T115" fmla="*/ 18 h 28"/>
                <a:gd name="T116" fmla="*/ 3844 w 3916"/>
                <a:gd name="T117" fmla="*/ 14 h 28"/>
                <a:gd name="T118" fmla="*/ 746 w 3916"/>
                <a:gd name="T119" fmla="*/ 8 h 28"/>
                <a:gd name="T120" fmla="*/ 2876 w 3916"/>
                <a:gd name="T121" fmla="*/ 18 h 28"/>
                <a:gd name="T122" fmla="*/ 3162 w 3916"/>
                <a:gd name="T12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16" h="28">
                  <a:moveTo>
                    <a:pt x="3820" y="12"/>
                  </a:moveTo>
                  <a:lnTo>
                    <a:pt x="3820" y="12"/>
                  </a:lnTo>
                  <a:lnTo>
                    <a:pt x="3816" y="14"/>
                  </a:lnTo>
                  <a:lnTo>
                    <a:pt x="3816" y="14"/>
                  </a:lnTo>
                  <a:lnTo>
                    <a:pt x="3796" y="14"/>
                  </a:lnTo>
                  <a:lnTo>
                    <a:pt x="3796" y="14"/>
                  </a:lnTo>
                  <a:lnTo>
                    <a:pt x="3752" y="12"/>
                  </a:lnTo>
                  <a:lnTo>
                    <a:pt x="3752" y="12"/>
                  </a:lnTo>
                  <a:lnTo>
                    <a:pt x="3738" y="14"/>
                  </a:lnTo>
                  <a:lnTo>
                    <a:pt x="3738" y="14"/>
                  </a:lnTo>
                  <a:lnTo>
                    <a:pt x="3684" y="14"/>
                  </a:lnTo>
                  <a:lnTo>
                    <a:pt x="3634" y="14"/>
                  </a:lnTo>
                  <a:lnTo>
                    <a:pt x="3634" y="14"/>
                  </a:lnTo>
                  <a:lnTo>
                    <a:pt x="3604" y="14"/>
                  </a:lnTo>
                  <a:lnTo>
                    <a:pt x="3576" y="14"/>
                  </a:lnTo>
                  <a:lnTo>
                    <a:pt x="3576" y="14"/>
                  </a:lnTo>
                  <a:lnTo>
                    <a:pt x="3562" y="14"/>
                  </a:lnTo>
                  <a:lnTo>
                    <a:pt x="3548" y="12"/>
                  </a:lnTo>
                  <a:lnTo>
                    <a:pt x="3548" y="12"/>
                  </a:lnTo>
                  <a:lnTo>
                    <a:pt x="3530" y="12"/>
                  </a:lnTo>
                  <a:lnTo>
                    <a:pt x="3530" y="12"/>
                  </a:lnTo>
                  <a:lnTo>
                    <a:pt x="3488" y="12"/>
                  </a:lnTo>
                  <a:lnTo>
                    <a:pt x="3468" y="12"/>
                  </a:lnTo>
                  <a:lnTo>
                    <a:pt x="3450" y="14"/>
                  </a:lnTo>
                  <a:lnTo>
                    <a:pt x="3450" y="14"/>
                  </a:lnTo>
                  <a:lnTo>
                    <a:pt x="3440" y="12"/>
                  </a:lnTo>
                  <a:lnTo>
                    <a:pt x="3430" y="12"/>
                  </a:lnTo>
                  <a:lnTo>
                    <a:pt x="3410" y="12"/>
                  </a:lnTo>
                  <a:lnTo>
                    <a:pt x="3410" y="12"/>
                  </a:lnTo>
                  <a:lnTo>
                    <a:pt x="3380" y="12"/>
                  </a:lnTo>
                  <a:lnTo>
                    <a:pt x="3348" y="12"/>
                  </a:lnTo>
                  <a:lnTo>
                    <a:pt x="3348" y="12"/>
                  </a:lnTo>
                  <a:lnTo>
                    <a:pt x="3332" y="12"/>
                  </a:lnTo>
                  <a:lnTo>
                    <a:pt x="3316" y="14"/>
                  </a:lnTo>
                  <a:lnTo>
                    <a:pt x="3316" y="14"/>
                  </a:lnTo>
                  <a:lnTo>
                    <a:pt x="3266" y="12"/>
                  </a:lnTo>
                  <a:lnTo>
                    <a:pt x="3216" y="12"/>
                  </a:lnTo>
                  <a:lnTo>
                    <a:pt x="3216" y="12"/>
                  </a:lnTo>
                  <a:lnTo>
                    <a:pt x="3206" y="12"/>
                  </a:lnTo>
                  <a:lnTo>
                    <a:pt x="3206" y="12"/>
                  </a:lnTo>
                  <a:lnTo>
                    <a:pt x="3198" y="14"/>
                  </a:lnTo>
                  <a:lnTo>
                    <a:pt x="3198" y="14"/>
                  </a:lnTo>
                  <a:lnTo>
                    <a:pt x="3170" y="12"/>
                  </a:lnTo>
                  <a:lnTo>
                    <a:pt x="3156" y="12"/>
                  </a:lnTo>
                  <a:lnTo>
                    <a:pt x="3142" y="14"/>
                  </a:lnTo>
                  <a:lnTo>
                    <a:pt x="3142" y="14"/>
                  </a:lnTo>
                  <a:lnTo>
                    <a:pt x="3124" y="12"/>
                  </a:lnTo>
                  <a:lnTo>
                    <a:pt x="3108" y="10"/>
                  </a:lnTo>
                  <a:lnTo>
                    <a:pt x="3074" y="12"/>
                  </a:lnTo>
                  <a:lnTo>
                    <a:pt x="3074" y="12"/>
                  </a:lnTo>
                  <a:lnTo>
                    <a:pt x="3064" y="10"/>
                  </a:lnTo>
                  <a:lnTo>
                    <a:pt x="3064" y="10"/>
                  </a:lnTo>
                  <a:lnTo>
                    <a:pt x="3012" y="10"/>
                  </a:lnTo>
                  <a:lnTo>
                    <a:pt x="2960" y="10"/>
                  </a:lnTo>
                  <a:lnTo>
                    <a:pt x="2960" y="10"/>
                  </a:lnTo>
                  <a:lnTo>
                    <a:pt x="2950" y="12"/>
                  </a:lnTo>
                  <a:lnTo>
                    <a:pt x="2950" y="12"/>
                  </a:lnTo>
                  <a:lnTo>
                    <a:pt x="2944" y="10"/>
                  </a:lnTo>
                  <a:lnTo>
                    <a:pt x="2944" y="10"/>
                  </a:lnTo>
                  <a:lnTo>
                    <a:pt x="2936" y="12"/>
                  </a:lnTo>
                  <a:lnTo>
                    <a:pt x="2936" y="12"/>
                  </a:lnTo>
                  <a:lnTo>
                    <a:pt x="2932" y="10"/>
                  </a:lnTo>
                  <a:lnTo>
                    <a:pt x="2932" y="10"/>
                  </a:lnTo>
                  <a:lnTo>
                    <a:pt x="2916" y="10"/>
                  </a:lnTo>
                  <a:lnTo>
                    <a:pt x="2902" y="10"/>
                  </a:lnTo>
                  <a:lnTo>
                    <a:pt x="2902" y="10"/>
                  </a:lnTo>
                  <a:lnTo>
                    <a:pt x="2882" y="10"/>
                  </a:lnTo>
                  <a:lnTo>
                    <a:pt x="2858" y="10"/>
                  </a:lnTo>
                  <a:lnTo>
                    <a:pt x="2858" y="10"/>
                  </a:lnTo>
                  <a:lnTo>
                    <a:pt x="2844" y="10"/>
                  </a:lnTo>
                  <a:lnTo>
                    <a:pt x="2834" y="10"/>
                  </a:lnTo>
                  <a:lnTo>
                    <a:pt x="2826" y="10"/>
                  </a:lnTo>
                  <a:lnTo>
                    <a:pt x="2826" y="10"/>
                  </a:lnTo>
                  <a:lnTo>
                    <a:pt x="2788" y="8"/>
                  </a:lnTo>
                  <a:lnTo>
                    <a:pt x="2750" y="8"/>
                  </a:lnTo>
                  <a:lnTo>
                    <a:pt x="2750" y="8"/>
                  </a:lnTo>
                  <a:lnTo>
                    <a:pt x="2728" y="8"/>
                  </a:lnTo>
                  <a:lnTo>
                    <a:pt x="2706" y="8"/>
                  </a:lnTo>
                  <a:lnTo>
                    <a:pt x="2706" y="8"/>
                  </a:lnTo>
                  <a:lnTo>
                    <a:pt x="2684" y="8"/>
                  </a:lnTo>
                  <a:lnTo>
                    <a:pt x="2662" y="8"/>
                  </a:lnTo>
                  <a:lnTo>
                    <a:pt x="2662" y="8"/>
                  </a:lnTo>
                  <a:lnTo>
                    <a:pt x="2596" y="6"/>
                  </a:lnTo>
                  <a:lnTo>
                    <a:pt x="2596" y="6"/>
                  </a:lnTo>
                  <a:lnTo>
                    <a:pt x="2578" y="8"/>
                  </a:lnTo>
                  <a:lnTo>
                    <a:pt x="2578" y="8"/>
                  </a:lnTo>
                  <a:lnTo>
                    <a:pt x="2560" y="6"/>
                  </a:lnTo>
                  <a:lnTo>
                    <a:pt x="2550" y="6"/>
                  </a:lnTo>
                  <a:lnTo>
                    <a:pt x="2542" y="8"/>
                  </a:lnTo>
                  <a:lnTo>
                    <a:pt x="2542" y="8"/>
                  </a:lnTo>
                  <a:lnTo>
                    <a:pt x="2538" y="6"/>
                  </a:lnTo>
                  <a:lnTo>
                    <a:pt x="2534" y="6"/>
                  </a:lnTo>
                  <a:lnTo>
                    <a:pt x="2526" y="6"/>
                  </a:lnTo>
                  <a:lnTo>
                    <a:pt x="2526" y="6"/>
                  </a:lnTo>
                  <a:lnTo>
                    <a:pt x="2442" y="6"/>
                  </a:lnTo>
                  <a:lnTo>
                    <a:pt x="2400" y="4"/>
                  </a:lnTo>
                  <a:lnTo>
                    <a:pt x="2358" y="4"/>
                  </a:lnTo>
                  <a:lnTo>
                    <a:pt x="2358" y="4"/>
                  </a:lnTo>
                  <a:lnTo>
                    <a:pt x="2344" y="6"/>
                  </a:lnTo>
                  <a:lnTo>
                    <a:pt x="2328" y="6"/>
                  </a:lnTo>
                  <a:lnTo>
                    <a:pt x="2328" y="6"/>
                  </a:lnTo>
                  <a:lnTo>
                    <a:pt x="2280" y="6"/>
                  </a:lnTo>
                  <a:lnTo>
                    <a:pt x="2280" y="6"/>
                  </a:lnTo>
                  <a:lnTo>
                    <a:pt x="2252" y="6"/>
                  </a:lnTo>
                  <a:lnTo>
                    <a:pt x="2224" y="6"/>
                  </a:lnTo>
                  <a:lnTo>
                    <a:pt x="2224" y="6"/>
                  </a:lnTo>
                  <a:lnTo>
                    <a:pt x="2174" y="6"/>
                  </a:lnTo>
                  <a:lnTo>
                    <a:pt x="2122" y="4"/>
                  </a:lnTo>
                  <a:lnTo>
                    <a:pt x="2122" y="4"/>
                  </a:lnTo>
                  <a:lnTo>
                    <a:pt x="2100" y="6"/>
                  </a:lnTo>
                  <a:lnTo>
                    <a:pt x="2088" y="6"/>
                  </a:lnTo>
                  <a:lnTo>
                    <a:pt x="2078" y="4"/>
                  </a:lnTo>
                  <a:lnTo>
                    <a:pt x="2078" y="4"/>
                  </a:lnTo>
                  <a:lnTo>
                    <a:pt x="2042" y="4"/>
                  </a:lnTo>
                  <a:lnTo>
                    <a:pt x="2004" y="4"/>
                  </a:lnTo>
                  <a:lnTo>
                    <a:pt x="2004" y="4"/>
                  </a:lnTo>
                  <a:lnTo>
                    <a:pt x="1888" y="4"/>
                  </a:lnTo>
                  <a:lnTo>
                    <a:pt x="1888" y="4"/>
                  </a:lnTo>
                  <a:lnTo>
                    <a:pt x="1792" y="4"/>
                  </a:lnTo>
                  <a:lnTo>
                    <a:pt x="1694" y="4"/>
                  </a:lnTo>
                  <a:lnTo>
                    <a:pt x="1694" y="4"/>
                  </a:lnTo>
                  <a:lnTo>
                    <a:pt x="1634" y="4"/>
                  </a:lnTo>
                  <a:lnTo>
                    <a:pt x="1604" y="4"/>
                  </a:lnTo>
                  <a:lnTo>
                    <a:pt x="1574" y="6"/>
                  </a:lnTo>
                  <a:lnTo>
                    <a:pt x="1574" y="6"/>
                  </a:lnTo>
                  <a:lnTo>
                    <a:pt x="1552" y="4"/>
                  </a:lnTo>
                  <a:lnTo>
                    <a:pt x="1532" y="4"/>
                  </a:lnTo>
                  <a:lnTo>
                    <a:pt x="1488" y="4"/>
                  </a:lnTo>
                  <a:lnTo>
                    <a:pt x="1488" y="4"/>
                  </a:lnTo>
                  <a:lnTo>
                    <a:pt x="1462" y="6"/>
                  </a:lnTo>
                  <a:lnTo>
                    <a:pt x="1462" y="6"/>
                  </a:lnTo>
                  <a:lnTo>
                    <a:pt x="1416" y="6"/>
                  </a:lnTo>
                  <a:lnTo>
                    <a:pt x="1370" y="6"/>
                  </a:lnTo>
                  <a:lnTo>
                    <a:pt x="1370" y="6"/>
                  </a:lnTo>
                  <a:lnTo>
                    <a:pt x="1332" y="6"/>
                  </a:lnTo>
                  <a:lnTo>
                    <a:pt x="1294" y="6"/>
                  </a:lnTo>
                  <a:lnTo>
                    <a:pt x="1294" y="6"/>
                  </a:lnTo>
                  <a:lnTo>
                    <a:pt x="1280" y="6"/>
                  </a:lnTo>
                  <a:lnTo>
                    <a:pt x="1266" y="10"/>
                  </a:lnTo>
                  <a:lnTo>
                    <a:pt x="1266" y="10"/>
                  </a:lnTo>
                  <a:lnTo>
                    <a:pt x="1264" y="8"/>
                  </a:lnTo>
                  <a:lnTo>
                    <a:pt x="1260" y="8"/>
                  </a:lnTo>
                  <a:lnTo>
                    <a:pt x="1256" y="8"/>
                  </a:lnTo>
                  <a:lnTo>
                    <a:pt x="1254" y="10"/>
                  </a:lnTo>
                  <a:lnTo>
                    <a:pt x="1254" y="10"/>
                  </a:lnTo>
                  <a:lnTo>
                    <a:pt x="1232" y="8"/>
                  </a:lnTo>
                  <a:lnTo>
                    <a:pt x="1212" y="8"/>
                  </a:lnTo>
                  <a:lnTo>
                    <a:pt x="1192" y="8"/>
                  </a:lnTo>
                  <a:lnTo>
                    <a:pt x="1170" y="8"/>
                  </a:lnTo>
                  <a:lnTo>
                    <a:pt x="1170" y="8"/>
                  </a:lnTo>
                  <a:lnTo>
                    <a:pt x="1148" y="8"/>
                  </a:lnTo>
                  <a:lnTo>
                    <a:pt x="1126" y="10"/>
                  </a:lnTo>
                  <a:lnTo>
                    <a:pt x="1126" y="10"/>
                  </a:lnTo>
                  <a:lnTo>
                    <a:pt x="1114" y="8"/>
                  </a:lnTo>
                  <a:lnTo>
                    <a:pt x="1102" y="8"/>
                  </a:lnTo>
                  <a:lnTo>
                    <a:pt x="1076" y="10"/>
                  </a:lnTo>
                  <a:lnTo>
                    <a:pt x="1076" y="10"/>
                  </a:lnTo>
                  <a:lnTo>
                    <a:pt x="1064" y="8"/>
                  </a:lnTo>
                  <a:lnTo>
                    <a:pt x="1056" y="6"/>
                  </a:lnTo>
                  <a:lnTo>
                    <a:pt x="1048" y="8"/>
                  </a:lnTo>
                  <a:lnTo>
                    <a:pt x="1048" y="8"/>
                  </a:lnTo>
                  <a:lnTo>
                    <a:pt x="1046" y="8"/>
                  </a:lnTo>
                  <a:lnTo>
                    <a:pt x="1046" y="12"/>
                  </a:lnTo>
                  <a:lnTo>
                    <a:pt x="1046" y="12"/>
                  </a:lnTo>
                  <a:lnTo>
                    <a:pt x="1046" y="10"/>
                  </a:lnTo>
                  <a:lnTo>
                    <a:pt x="1046" y="10"/>
                  </a:lnTo>
                  <a:lnTo>
                    <a:pt x="1046" y="8"/>
                  </a:lnTo>
                  <a:lnTo>
                    <a:pt x="1044" y="8"/>
                  </a:lnTo>
                  <a:lnTo>
                    <a:pt x="1044" y="8"/>
                  </a:lnTo>
                  <a:lnTo>
                    <a:pt x="1000" y="8"/>
                  </a:lnTo>
                  <a:lnTo>
                    <a:pt x="958" y="8"/>
                  </a:lnTo>
                  <a:lnTo>
                    <a:pt x="958" y="8"/>
                  </a:lnTo>
                  <a:lnTo>
                    <a:pt x="928" y="6"/>
                  </a:lnTo>
                  <a:lnTo>
                    <a:pt x="914" y="6"/>
                  </a:lnTo>
                  <a:lnTo>
                    <a:pt x="900" y="8"/>
                  </a:lnTo>
                  <a:lnTo>
                    <a:pt x="900" y="8"/>
                  </a:lnTo>
                  <a:lnTo>
                    <a:pt x="900" y="8"/>
                  </a:lnTo>
                  <a:lnTo>
                    <a:pt x="900" y="6"/>
                  </a:lnTo>
                  <a:lnTo>
                    <a:pt x="898" y="6"/>
                  </a:lnTo>
                  <a:lnTo>
                    <a:pt x="898" y="6"/>
                  </a:lnTo>
                  <a:lnTo>
                    <a:pt x="898" y="6"/>
                  </a:lnTo>
                  <a:lnTo>
                    <a:pt x="838" y="4"/>
                  </a:lnTo>
                  <a:lnTo>
                    <a:pt x="780" y="4"/>
                  </a:lnTo>
                  <a:lnTo>
                    <a:pt x="720" y="6"/>
                  </a:lnTo>
                  <a:lnTo>
                    <a:pt x="662" y="6"/>
                  </a:lnTo>
                  <a:lnTo>
                    <a:pt x="662" y="6"/>
                  </a:lnTo>
                  <a:lnTo>
                    <a:pt x="630" y="6"/>
                  </a:lnTo>
                  <a:lnTo>
                    <a:pt x="630" y="6"/>
                  </a:lnTo>
                  <a:lnTo>
                    <a:pt x="508" y="4"/>
                  </a:lnTo>
                  <a:lnTo>
                    <a:pt x="508" y="4"/>
                  </a:lnTo>
                  <a:lnTo>
                    <a:pt x="480" y="6"/>
                  </a:lnTo>
                  <a:lnTo>
                    <a:pt x="480" y="6"/>
                  </a:lnTo>
                  <a:lnTo>
                    <a:pt x="444" y="4"/>
                  </a:lnTo>
                  <a:lnTo>
                    <a:pt x="408" y="4"/>
                  </a:lnTo>
                  <a:lnTo>
                    <a:pt x="408" y="4"/>
                  </a:lnTo>
                  <a:lnTo>
                    <a:pt x="372" y="4"/>
                  </a:lnTo>
                  <a:lnTo>
                    <a:pt x="372" y="4"/>
                  </a:lnTo>
                  <a:lnTo>
                    <a:pt x="356" y="2"/>
                  </a:lnTo>
                  <a:lnTo>
                    <a:pt x="338" y="2"/>
                  </a:lnTo>
                  <a:lnTo>
                    <a:pt x="338" y="2"/>
                  </a:lnTo>
                  <a:lnTo>
                    <a:pt x="326" y="4"/>
                  </a:lnTo>
                  <a:lnTo>
                    <a:pt x="326" y="4"/>
                  </a:lnTo>
                  <a:lnTo>
                    <a:pt x="300" y="2"/>
                  </a:lnTo>
                  <a:lnTo>
                    <a:pt x="300" y="2"/>
                  </a:lnTo>
                  <a:lnTo>
                    <a:pt x="268" y="2"/>
                  </a:lnTo>
                  <a:lnTo>
                    <a:pt x="236" y="2"/>
                  </a:lnTo>
                  <a:lnTo>
                    <a:pt x="236" y="2"/>
                  </a:lnTo>
                  <a:lnTo>
                    <a:pt x="194" y="0"/>
                  </a:lnTo>
                  <a:lnTo>
                    <a:pt x="194" y="0"/>
                  </a:lnTo>
                  <a:lnTo>
                    <a:pt x="180" y="2"/>
                  </a:lnTo>
                  <a:lnTo>
                    <a:pt x="180" y="2"/>
                  </a:lnTo>
                  <a:lnTo>
                    <a:pt x="158" y="2"/>
                  </a:lnTo>
                  <a:lnTo>
                    <a:pt x="138" y="0"/>
                  </a:lnTo>
                  <a:lnTo>
                    <a:pt x="138" y="0"/>
                  </a:lnTo>
                  <a:lnTo>
                    <a:pt x="56" y="2"/>
                  </a:lnTo>
                  <a:lnTo>
                    <a:pt x="56" y="2"/>
                  </a:lnTo>
                  <a:lnTo>
                    <a:pt x="42" y="0"/>
                  </a:lnTo>
                  <a:lnTo>
                    <a:pt x="42" y="0"/>
                  </a:lnTo>
                  <a:lnTo>
                    <a:pt x="20" y="2"/>
                  </a:lnTo>
                  <a:lnTo>
                    <a:pt x="10" y="4"/>
                  </a:lnTo>
                  <a:lnTo>
                    <a:pt x="0" y="8"/>
                  </a:lnTo>
                  <a:lnTo>
                    <a:pt x="0" y="8"/>
                  </a:lnTo>
                  <a:lnTo>
                    <a:pt x="0" y="10"/>
                  </a:lnTo>
                  <a:lnTo>
                    <a:pt x="0" y="10"/>
                  </a:lnTo>
                  <a:lnTo>
                    <a:pt x="6" y="10"/>
                  </a:lnTo>
                  <a:lnTo>
                    <a:pt x="12" y="10"/>
                  </a:lnTo>
                  <a:lnTo>
                    <a:pt x="26" y="10"/>
                  </a:lnTo>
                  <a:lnTo>
                    <a:pt x="26" y="10"/>
                  </a:lnTo>
                  <a:lnTo>
                    <a:pt x="40" y="10"/>
                  </a:lnTo>
                  <a:lnTo>
                    <a:pt x="40" y="10"/>
                  </a:lnTo>
                  <a:lnTo>
                    <a:pt x="64" y="10"/>
                  </a:lnTo>
                  <a:lnTo>
                    <a:pt x="64" y="10"/>
                  </a:lnTo>
                  <a:lnTo>
                    <a:pt x="98" y="10"/>
                  </a:lnTo>
                  <a:lnTo>
                    <a:pt x="136" y="10"/>
                  </a:lnTo>
                  <a:lnTo>
                    <a:pt x="136" y="10"/>
                  </a:lnTo>
                  <a:lnTo>
                    <a:pt x="166" y="12"/>
                  </a:lnTo>
                  <a:lnTo>
                    <a:pt x="166" y="12"/>
                  </a:lnTo>
                  <a:lnTo>
                    <a:pt x="180" y="10"/>
                  </a:lnTo>
                  <a:lnTo>
                    <a:pt x="192" y="10"/>
                  </a:lnTo>
                  <a:lnTo>
                    <a:pt x="192" y="10"/>
                  </a:lnTo>
                  <a:lnTo>
                    <a:pt x="200" y="12"/>
                  </a:lnTo>
                  <a:lnTo>
                    <a:pt x="200" y="12"/>
                  </a:lnTo>
                  <a:lnTo>
                    <a:pt x="222" y="12"/>
                  </a:lnTo>
                  <a:lnTo>
                    <a:pt x="244" y="10"/>
                  </a:lnTo>
                  <a:lnTo>
                    <a:pt x="244" y="10"/>
                  </a:lnTo>
                  <a:lnTo>
                    <a:pt x="280" y="10"/>
                  </a:lnTo>
                  <a:lnTo>
                    <a:pt x="280" y="10"/>
                  </a:lnTo>
                  <a:lnTo>
                    <a:pt x="294" y="10"/>
                  </a:lnTo>
                  <a:lnTo>
                    <a:pt x="310" y="12"/>
                  </a:lnTo>
                  <a:lnTo>
                    <a:pt x="310" y="12"/>
                  </a:lnTo>
                  <a:lnTo>
                    <a:pt x="326" y="10"/>
                  </a:lnTo>
                  <a:lnTo>
                    <a:pt x="342" y="10"/>
                  </a:lnTo>
                  <a:lnTo>
                    <a:pt x="342" y="10"/>
                  </a:lnTo>
                  <a:lnTo>
                    <a:pt x="352" y="12"/>
                  </a:lnTo>
                  <a:lnTo>
                    <a:pt x="352" y="12"/>
                  </a:lnTo>
                  <a:lnTo>
                    <a:pt x="390" y="12"/>
                  </a:lnTo>
                  <a:lnTo>
                    <a:pt x="430" y="12"/>
                  </a:lnTo>
                  <a:lnTo>
                    <a:pt x="430" y="12"/>
                  </a:lnTo>
                  <a:lnTo>
                    <a:pt x="452" y="12"/>
                  </a:lnTo>
                  <a:lnTo>
                    <a:pt x="472" y="12"/>
                  </a:lnTo>
                  <a:lnTo>
                    <a:pt x="494" y="12"/>
                  </a:lnTo>
                  <a:lnTo>
                    <a:pt x="516" y="14"/>
                  </a:lnTo>
                  <a:lnTo>
                    <a:pt x="516" y="14"/>
                  </a:lnTo>
                  <a:lnTo>
                    <a:pt x="610" y="12"/>
                  </a:lnTo>
                  <a:lnTo>
                    <a:pt x="706" y="14"/>
                  </a:lnTo>
                  <a:lnTo>
                    <a:pt x="706" y="14"/>
                  </a:lnTo>
                  <a:lnTo>
                    <a:pt x="712" y="12"/>
                  </a:lnTo>
                  <a:lnTo>
                    <a:pt x="720" y="12"/>
                  </a:lnTo>
                  <a:lnTo>
                    <a:pt x="720" y="12"/>
                  </a:lnTo>
                  <a:lnTo>
                    <a:pt x="750" y="12"/>
                  </a:lnTo>
                  <a:lnTo>
                    <a:pt x="778" y="14"/>
                  </a:lnTo>
                  <a:lnTo>
                    <a:pt x="778" y="14"/>
                  </a:lnTo>
                  <a:lnTo>
                    <a:pt x="794" y="12"/>
                  </a:lnTo>
                  <a:lnTo>
                    <a:pt x="810" y="12"/>
                  </a:lnTo>
                  <a:lnTo>
                    <a:pt x="826" y="12"/>
                  </a:lnTo>
                  <a:lnTo>
                    <a:pt x="840" y="10"/>
                  </a:lnTo>
                  <a:lnTo>
                    <a:pt x="840" y="10"/>
                  </a:lnTo>
                  <a:lnTo>
                    <a:pt x="850" y="12"/>
                  </a:lnTo>
                  <a:lnTo>
                    <a:pt x="862" y="12"/>
                  </a:lnTo>
                  <a:lnTo>
                    <a:pt x="884" y="12"/>
                  </a:lnTo>
                  <a:lnTo>
                    <a:pt x="884" y="12"/>
                  </a:lnTo>
                  <a:lnTo>
                    <a:pt x="906" y="14"/>
                  </a:lnTo>
                  <a:lnTo>
                    <a:pt x="928" y="14"/>
                  </a:lnTo>
                  <a:lnTo>
                    <a:pt x="928" y="14"/>
                  </a:lnTo>
                  <a:lnTo>
                    <a:pt x="934" y="14"/>
                  </a:lnTo>
                  <a:lnTo>
                    <a:pt x="940" y="12"/>
                  </a:lnTo>
                  <a:lnTo>
                    <a:pt x="940" y="12"/>
                  </a:lnTo>
                  <a:lnTo>
                    <a:pt x="962" y="14"/>
                  </a:lnTo>
                  <a:lnTo>
                    <a:pt x="982" y="14"/>
                  </a:lnTo>
                  <a:lnTo>
                    <a:pt x="1020" y="14"/>
                  </a:lnTo>
                  <a:lnTo>
                    <a:pt x="1020" y="14"/>
                  </a:lnTo>
                  <a:lnTo>
                    <a:pt x="1032" y="14"/>
                  </a:lnTo>
                  <a:lnTo>
                    <a:pt x="1042" y="14"/>
                  </a:lnTo>
                  <a:lnTo>
                    <a:pt x="1052" y="14"/>
                  </a:lnTo>
                  <a:lnTo>
                    <a:pt x="1062" y="16"/>
                  </a:lnTo>
                  <a:lnTo>
                    <a:pt x="1062" y="16"/>
                  </a:lnTo>
                  <a:lnTo>
                    <a:pt x="1096" y="16"/>
                  </a:lnTo>
                  <a:lnTo>
                    <a:pt x="1126" y="16"/>
                  </a:lnTo>
                  <a:lnTo>
                    <a:pt x="1160" y="16"/>
                  </a:lnTo>
                  <a:lnTo>
                    <a:pt x="1194" y="14"/>
                  </a:lnTo>
                  <a:lnTo>
                    <a:pt x="1194" y="14"/>
                  </a:lnTo>
                  <a:lnTo>
                    <a:pt x="1198" y="16"/>
                  </a:lnTo>
                  <a:lnTo>
                    <a:pt x="1202" y="16"/>
                  </a:lnTo>
                  <a:lnTo>
                    <a:pt x="1214" y="16"/>
                  </a:lnTo>
                  <a:lnTo>
                    <a:pt x="1214" y="16"/>
                  </a:lnTo>
                  <a:lnTo>
                    <a:pt x="1252" y="16"/>
                  </a:lnTo>
                  <a:lnTo>
                    <a:pt x="1270" y="16"/>
                  </a:lnTo>
                  <a:lnTo>
                    <a:pt x="1290" y="16"/>
                  </a:lnTo>
                  <a:lnTo>
                    <a:pt x="1290" y="16"/>
                  </a:lnTo>
                  <a:lnTo>
                    <a:pt x="1302" y="14"/>
                  </a:lnTo>
                  <a:lnTo>
                    <a:pt x="1314" y="16"/>
                  </a:lnTo>
                  <a:lnTo>
                    <a:pt x="1338" y="18"/>
                  </a:lnTo>
                  <a:lnTo>
                    <a:pt x="1338" y="18"/>
                  </a:lnTo>
                  <a:lnTo>
                    <a:pt x="1346" y="16"/>
                  </a:lnTo>
                  <a:lnTo>
                    <a:pt x="1346" y="16"/>
                  </a:lnTo>
                  <a:lnTo>
                    <a:pt x="1364" y="16"/>
                  </a:lnTo>
                  <a:lnTo>
                    <a:pt x="1364" y="16"/>
                  </a:lnTo>
                  <a:lnTo>
                    <a:pt x="1380" y="18"/>
                  </a:lnTo>
                  <a:lnTo>
                    <a:pt x="1394" y="18"/>
                  </a:lnTo>
                  <a:lnTo>
                    <a:pt x="1394" y="18"/>
                  </a:lnTo>
                  <a:lnTo>
                    <a:pt x="1404" y="18"/>
                  </a:lnTo>
                  <a:lnTo>
                    <a:pt x="1404" y="18"/>
                  </a:lnTo>
                  <a:lnTo>
                    <a:pt x="1504" y="18"/>
                  </a:lnTo>
                  <a:lnTo>
                    <a:pt x="1504" y="18"/>
                  </a:lnTo>
                  <a:lnTo>
                    <a:pt x="1740" y="18"/>
                  </a:lnTo>
                  <a:lnTo>
                    <a:pt x="1740" y="18"/>
                  </a:lnTo>
                  <a:lnTo>
                    <a:pt x="1760" y="20"/>
                  </a:lnTo>
                  <a:lnTo>
                    <a:pt x="1782" y="20"/>
                  </a:lnTo>
                  <a:lnTo>
                    <a:pt x="1804" y="20"/>
                  </a:lnTo>
                  <a:lnTo>
                    <a:pt x="1826" y="22"/>
                  </a:lnTo>
                  <a:lnTo>
                    <a:pt x="1826" y="22"/>
                  </a:lnTo>
                  <a:lnTo>
                    <a:pt x="1832" y="20"/>
                  </a:lnTo>
                  <a:lnTo>
                    <a:pt x="1838" y="20"/>
                  </a:lnTo>
                  <a:lnTo>
                    <a:pt x="1838" y="20"/>
                  </a:lnTo>
                  <a:lnTo>
                    <a:pt x="1894" y="20"/>
                  </a:lnTo>
                  <a:lnTo>
                    <a:pt x="1952" y="20"/>
                  </a:lnTo>
                  <a:lnTo>
                    <a:pt x="1952" y="20"/>
                  </a:lnTo>
                  <a:lnTo>
                    <a:pt x="2008" y="20"/>
                  </a:lnTo>
                  <a:lnTo>
                    <a:pt x="2064" y="20"/>
                  </a:lnTo>
                  <a:lnTo>
                    <a:pt x="2064" y="20"/>
                  </a:lnTo>
                  <a:lnTo>
                    <a:pt x="2082" y="20"/>
                  </a:lnTo>
                  <a:lnTo>
                    <a:pt x="2102" y="20"/>
                  </a:lnTo>
                  <a:lnTo>
                    <a:pt x="2122" y="20"/>
                  </a:lnTo>
                  <a:lnTo>
                    <a:pt x="2142" y="22"/>
                  </a:lnTo>
                  <a:lnTo>
                    <a:pt x="2142" y="22"/>
                  </a:lnTo>
                  <a:lnTo>
                    <a:pt x="2220" y="20"/>
                  </a:lnTo>
                  <a:lnTo>
                    <a:pt x="2300" y="22"/>
                  </a:lnTo>
                  <a:lnTo>
                    <a:pt x="2300" y="22"/>
                  </a:lnTo>
                  <a:lnTo>
                    <a:pt x="2320" y="20"/>
                  </a:lnTo>
                  <a:lnTo>
                    <a:pt x="2320" y="20"/>
                  </a:lnTo>
                  <a:lnTo>
                    <a:pt x="2328" y="22"/>
                  </a:lnTo>
                  <a:lnTo>
                    <a:pt x="2328" y="22"/>
                  </a:lnTo>
                  <a:lnTo>
                    <a:pt x="2334" y="20"/>
                  </a:lnTo>
                  <a:lnTo>
                    <a:pt x="2340" y="20"/>
                  </a:lnTo>
                  <a:lnTo>
                    <a:pt x="2340" y="20"/>
                  </a:lnTo>
                  <a:lnTo>
                    <a:pt x="2404" y="20"/>
                  </a:lnTo>
                  <a:lnTo>
                    <a:pt x="2438" y="20"/>
                  </a:lnTo>
                  <a:lnTo>
                    <a:pt x="2468" y="24"/>
                  </a:lnTo>
                  <a:lnTo>
                    <a:pt x="2468" y="24"/>
                  </a:lnTo>
                  <a:lnTo>
                    <a:pt x="2476" y="22"/>
                  </a:lnTo>
                  <a:lnTo>
                    <a:pt x="2486" y="22"/>
                  </a:lnTo>
                  <a:lnTo>
                    <a:pt x="2502" y="22"/>
                  </a:lnTo>
                  <a:lnTo>
                    <a:pt x="2502" y="22"/>
                  </a:lnTo>
                  <a:lnTo>
                    <a:pt x="2534" y="22"/>
                  </a:lnTo>
                  <a:lnTo>
                    <a:pt x="2568" y="20"/>
                  </a:lnTo>
                  <a:lnTo>
                    <a:pt x="2568" y="20"/>
                  </a:lnTo>
                  <a:lnTo>
                    <a:pt x="2586" y="22"/>
                  </a:lnTo>
                  <a:lnTo>
                    <a:pt x="2586" y="22"/>
                  </a:lnTo>
                  <a:lnTo>
                    <a:pt x="2624" y="22"/>
                  </a:lnTo>
                  <a:lnTo>
                    <a:pt x="2624" y="22"/>
                  </a:lnTo>
                  <a:lnTo>
                    <a:pt x="2642" y="20"/>
                  </a:lnTo>
                  <a:lnTo>
                    <a:pt x="2642" y="20"/>
                  </a:lnTo>
                  <a:lnTo>
                    <a:pt x="2706" y="22"/>
                  </a:lnTo>
                  <a:lnTo>
                    <a:pt x="2764" y="22"/>
                  </a:lnTo>
                  <a:lnTo>
                    <a:pt x="2764" y="22"/>
                  </a:lnTo>
                  <a:lnTo>
                    <a:pt x="2840" y="22"/>
                  </a:lnTo>
                  <a:lnTo>
                    <a:pt x="2840" y="22"/>
                  </a:lnTo>
                  <a:lnTo>
                    <a:pt x="2888" y="24"/>
                  </a:lnTo>
                  <a:lnTo>
                    <a:pt x="2910" y="24"/>
                  </a:lnTo>
                  <a:lnTo>
                    <a:pt x="2932" y="22"/>
                  </a:lnTo>
                  <a:lnTo>
                    <a:pt x="2932" y="22"/>
                  </a:lnTo>
                  <a:lnTo>
                    <a:pt x="2946" y="24"/>
                  </a:lnTo>
                  <a:lnTo>
                    <a:pt x="2960" y="24"/>
                  </a:lnTo>
                  <a:lnTo>
                    <a:pt x="2984" y="24"/>
                  </a:lnTo>
                  <a:lnTo>
                    <a:pt x="2984" y="24"/>
                  </a:lnTo>
                  <a:lnTo>
                    <a:pt x="3024" y="24"/>
                  </a:lnTo>
                  <a:lnTo>
                    <a:pt x="3024" y="24"/>
                  </a:lnTo>
                  <a:lnTo>
                    <a:pt x="3088" y="24"/>
                  </a:lnTo>
                  <a:lnTo>
                    <a:pt x="3088" y="24"/>
                  </a:lnTo>
                  <a:lnTo>
                    <a:pt x="3132" y="24"/>
                  </a:lnTo>
                  <a:lnTo>
                    <a:pt x="3132" y="24"/>
                  </a:lnTo>
                  <a:lnTo>
                    <a:pt x="3156" y="24"/>
                  </a:lnTo>
                  <a:lnTo>
                    <a:pt x="3178" y="24"/>
                  </a:lnTo>
                  <a:lnTo>
                    <a:pt x="3178" y="24"/>
                  </a:lnTo>
                  <a:lnTo>
                    <a:pt x="3190" y="24"/>
                  </a:lnTo>
                  <a:lnTo>
                    <a:pt x="3202" y="26"/>
                  </a:lnTo>
                  <a:lnTo>
                    <a:pt x="3202" y="26"/>
                  </a:lnTo>
                  <a:lnTo>
                    <a:pt x="3208" y="24"/>
                  </a:lnTo>
                  <a:lnTo>
                    <a:pt x="3208" y="24"/>
                  </a:lnTo>
                  <a:lnTo>
                    <a:pt x="3214" y="24"/>
                  </a:lnTo>
                  <a:lnTo>
                    <a:pt x="3222" y="26"/>
                  </a:lnTo>
                  <a:lnTo>
                    <a:pt x="3222" y="26"/>
                  </a:lnTo>
                  <a:lnTo>
                    <a:pt x="3246" y="26"/>
                  </a:lnTo>
                  <a:lnTo>
                    <a:pt x="3268" y="24"/>
                  </a:lnTo>
                  <a:lnTo>
                    <a:pt x="3268" y="24"/>
                  </a:lnTo>
                  <a:lnTo>
                    <a:pt x="3278" y="26"/>
                  </a:lnTo>
                  <a:lnTo>
                    <a:pt x="3278" y="26"/>
                  </a:lnTo>
                  <a:lnTo>
                    <a:pt x="3334" y="26"/>
                  </a:lnTo>
                  <a:lnTo>
                    <a:pt x="3390" y="26"/>
                  </a:lnTo>
                  <a:lnTo>
                    <a:pt x="3390" y="26"/>
                  </a:lnTo>
                  <a:lnTo>
                    <a:pt x="3404" y="26"/>
                  </a:lnTo>
                  <a:lnTo>
                    <a:pt x="3418" y="24"/>
                  </a:lnTo>
                  <a:lnTo>
                    <a:pt x="3418" y="24"/>
                  </a:lnTo>
                  <a:lnTo>
                    <a:pt x="3446" y="24"/>
                  </a:lnTo>
                  <a:lnTo>
                    <a:pt x="3470" y="26"/>
                  </a:lnTo>
                  <a:lnTo>
                    <a:pt x="3470" y="26"/>
                  </a:lnTo>
                  <a:lnTo>
                    <a:pt x="3496" y="26"/>
                  </a:lnTo>
                  <a:lnTo>
                    <a:pt x="3496" y="26"/>
                  </a:lnTo>
                  <a:lnTo>
                    <a:pt x="3532" y="24"/>
                  </a:lnTo>
                  <a:lnTo>
                    <a:pt x="3532" y="24"/>
                  </a:lnTo>
                  <a:lnTo>
                    <a:pt x="3544" y="24"/>
                  </a:lnTo>
                  <a:lnTo>
                    <a:pt x="3556" y="26"/>
                  </a:lnTo>
                  <a:lnTo>
                    <a:pt x="3556" y="26"/>
                  </a:lnTo>
                  <a:lnTo>
                    <a:pt x="3578" y="26"/>
                  </a:lnTo>
                  <a:lnTo>
                    <a:pt x="3598" y="26"/>
                  </a:lnTo>
                  <a:lnTo>
                    <a:pt x="3598" y="26"/>
                  </a:lnTo>
                  <a:lnTo>
                    <a:pt x="3622" y="26"/>
                  </a:lnTo>
                  <a:lnTo>
                    <a:pt x="3622" y="26"/>
                  </a:lnTo>
                  <a:lnTo>
                    <a:pt x="3634" y="26"/>
                  </a:lnTo>
                  <a:lnTo>
                    <a:pt x="3646" y="26"/>
                  </a:lnTo>
                  <a:lnTo>
                    <a:pt x="3646" y="26"/>
                  </a:lnTo>
                  <a:lnTo>
                    <a:pt x="3658" y="26"/>
                  </a:lnTo>
                  <a:lnTo>
                    <a:pt x="3670" y="26"/>
                  </a:lnTo>
                  <a:lnTo>
                    <a:pt x="3670" y="26"/>
                  </a:lnTo>
                  <a:lnTo>
                    <a:pt x="3706" y="26"/>
                  </a:lnTo>
                  <a:lnTo>
                    <a:pt x="3742" y="26"/>
                  </a:lnTo>
                  <a:lnTo>
                    <a:pt x="3742" y="26"/>
                  </a:lnTo>
                  <a:lnTo>
                    <a:pt x="3788" y="26"/>
                  </a:lnTo>
                  <a:lnTo>
                    <a:pt x="3788" y="26"/>
                  </a:lnTo>
                  <a:lnTo>
                    <a:pt x="3810" y="28"/>
                  </a:lnTo>
                  <a:lnTo>
                    <a:pt x="3810" y="28"/>
                  </a:lnTo>
                  <a:lnTo>
                    <a:pt x="3816" y="26"/>
                  </a:lnTo>
                  <a:lnTo>
                    <a:pt x="3816" y="26"/>
                  </a:lnTo>
                  <a:lnTo>
                    <a:pt x="3820" y="26"/>
                  </a:lnTo>
                  <a:lnTo>
                    <a:pt x="3824" y="28"/>
                  </a:lnTo>
                  <a:lnTo>
                    <a:pt x="3824" y="28"/>
                  </a:lnTo>
                  <a:lnTo>
                    <a:pt x="3832" y="26"/>
                  </a:lnTo>
                  <a:lnTo>
                    <a:pt x="3832" y="26"/>
                  </a:lnTo>
                  <a:lnTo>
                    <a:pt x="3846" y="24"/>
                  </a:lnTo>
                  <a:lnTo>
                    <a:pt x="3846" y="24"/>
                  </a:lnTo>
                  <a:lnTo>
                    <a:pt x="3850" y="24"/>
                  </a:lnTo>
                  <a:lnTo>
                    <a:pt x="3850" y="24"/>
                  </a:lnTo>
                  <a:lnTo>
                    <a:pt x="3856" y="26"/>
                  </a:lnTo>
                  <a:lnTo>
                    <a:pt x="3864" y="26"/>
                  </a:lnTo>
                  <a:lnTo>
                    <a:pt x="3878" y="24"/>
                  </a:lnTo>
                  <a:lnTo>
                    <a:pt x="3878" y="24"/>
                  </a:lnTo>
                  <a:lnTo>
                    <a:pt x="3890" y="24"/>
                  </a:lnTo>
                  <a:lnTo>
                    <a:pt x="3890" y="24"/>
                  </a:lnTo>
                  <a:lnTo>
                    <a:pt x="3900" y="24"/>
                  </a:lnTo>
                  <a:lnTo>
                    <a:pt x="3906" y="22"/>
                  </a:lnTo>
                  <a:lnTo>
                    <a:pt x="3910" y="20"/>
                  </a:lnTo>
                  <a:lnTo>
                    <a:pt x="3910" y="20"/>
                  </a:lnTo>
                  <a:lnTo>
                    <a:pt x="3914" y="20"/>
                  </a:lnTo>
                  <a:lnTo>
                    <a:pt x="3916" y="18"/>
                  </a:lnTo>
                  <a:lnTo>
                    <a:pt x="3916" y="18"/>
                  </a:lnTo>
                  <a:lnTo>
                    <a:pt x="3916" y="18"/>
                  </a:lnTo>
                  <a:lnTo>
                    <a:pt x="3916" y="18"/>
                  </a:lnTo>
                  <a:lnTo>
                    <a:pt x="3916" y="16"/>
                  </a:lnTo>
                  <a:lnTo>
                    <a:pt x="3916" y="14"/>
                  </a:lnTo>
                  <a:lnTo>
                    <a:pt x="3916" y="14"/>
                  </a:lnTo>
                  <a:lnTo>
                    <a:pt x="3868" y="14"/>
                  </a:lnTo>
                  <a:lnTo>
                    <a:pt x="3844" y="14"/>
                  </a:lnTo>
                  <a:lnTo>
                    <a:pt x="3820" y="12"/>
                  </a:lnTo>
                  <a:lnTo>
                    <a:pt x="3820" y="12"/>
                  </a:lnTo>
                  <a:close/>
                  <a:moveTo>
                    <a:pt x="744" y="10"/>
                  </a:moveTo>
                  <a:lnTo>
                    <a:pt x="744" y="10"/>
                  </a:lnTo>
                  <a:lnTo>
                    <a:pt x="744" y="8"/>
                  </a:lnTo>
                  <a:lnTo>
                    <a:pt x="744" y="8"/>
                  </a:lnTo>
                  <a:lnTo>
                    <a:pt x="744" y="8"/>
                  </a:lnTo>
                  <a:lnTo>
                    <a:pt x="746" y="8"/>
                  </a:lnTo>
                  <a:lnTo>
                    <a:pt x="744" y="10"/>
                  </a:lnTo>
                  <a:lnTo>
                    <a:pt x="744" y="10"/>
                  </a:lnTo>
                  <a:close/>
                  <a:moveTo>
                    <a:pt x="2874" y="18"/>
                  </a:moveTo>
                  <a:lnTo>
                    <a:pt x="2874" y="18"/>
                  </a:lnTo>
                  <a:lnTo>
                    <a:pt x="2874" y="16"/>
                  </a:lnTo>
                  <a:lnTo>
                    <a:pt x="2874" y="16"/>
                  </a:lnTo>
                  <a:lnTo>
                    <a:pt x="2876" y="18"/>
                  </a:lnTo>
                  <a:lnTo>
                    <a:pt x="2876" y="18"/>
                  </a:lnTo>
                  <a:lnTo>
                    <a:pt x="2874" y="18"/>
                  </a:lnTo>
                  <a:lnTo>
                    <a:pt x="2874" y="18"/>
                  </a:lnTo>
                  <a:close/>
                  <a:moveTo>
                    <a:pt x="3160" y="18"/>
                  </a:moveTo>
                  <a:lnTo>
                    <a:pt x="3160" y="18"/>
                  </a:lnTo>
                  <a:lnTo>
                    <a:pt x="3160" y="16"/>
                  </a:lnTo>
                  <a:lnTo>
                    <a:pt x="3160" y="16"/>
                  </a:lnTo>
                  <a:lnTo>
                    <a:pt x="3162" y="16"/>
                  </a:lnTo>
                  <a:lnTo>
                    <a:pt x="3162" y="16"/>
                  </a:lnTo>
                  <a:lnTo>
                    <a:pt x="3162" y="16"/>
                  </a:lnTo>
                  <a:lnTo>
                    <a:pt x="3160" y="18"/>
                  </a:lnTo>
                  <a:lnTo>
                    <a:pt x="316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grpSp>
      <p:sp>
        <p:nvSpPr>
          <p:cNvPr id="12" name="Rectangle 71"/>
          <p:cNvSpPr>
            <a:spLocks noGrp="1" noChangeArrowheads="1"/>
          </p:cNvSpPr>
          <p:nvPr>
            <p:ph type="ftr" sz="quarter" idx="3"/>
          </p:nvPr>
        </p:nvSpPr>
        <p:spPr bwMode="auto">
          <a:xfrm>
            <a:off x="4064000" y="6553200"/>
            <a:ext cx="5181600" cy="152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buClrTx/>
              <a:buFontTx/>
              <a:buNone/>
              <a:defRPr sz="1000" b="1">
                <a:solidFill>
                  <a:srgbClr val="FF0000"/>
                </a:solidFill>
              </a:defRPr>
            </a:lvl1pPr>
          </a:lstStyle>
          <a:p>
            <a:pPr>
              <a:defRPr/>
            </a:pPr>
            <a:r>
              <a:rPr lang="en-US"/>
              <a:t>NetApp Confidential - Do Not Share Outside of Sentara</a:t>
            </a:r>
          </a:p>
        </p:txBody>
      </p:sp>
    </p:spTree>
    <p:extLst>
      <p:ext uri="{BB962C8B-B14F-4D97-AF65-F5344CB8AC3E}">
        <p14:creationId xmlns:p14="http://schemas.microsoft.com/office/powerpoint/2010/main" val="31989681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9" name="data currency-dark.jpg">
            <a:extLst>
              <a:ext uri="{FF2B5EF4-FFF2-40B4-BE49-F238E27FC236}">
                <a16:creationId xmlns:a16="http://schemas.microsoft.com/office/drawing/2014/main" id="{3F31E27D-6386-4F5E-90D1-38B472B3EA2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76" y="0"/>
            <a:ext cx="12196728" cy="6858000"/>
          </a:xfrm>
          <a:prstGeom prst="rect">
            <a:avLst/>
          </a:prstGeom>
          <a:ln w="3175">
            <a:miter lim="400000"/>
          </a:ln>
        </p:spPr>
      </p:pic>
      <p:sp>
        <p:nvSpPr>
          <p:cNvPr id="6"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1"/>
                </a:solidFill>
              </a:defRPr>
            </a:lvl1pPr>
          </a:lstStyle>
          <a:p>
            <a:r>
              <a:rPr lang="en-US" dirty="0"/>
              <a:t>© 2020 NetApp, Inc. All rights reserved.  --- NETAPP CONFIDENTIAL ---</a:t>
            </a:r>
          </a:p>
        </p:txBody>
      </p:sp>
      <p:sp>
        <p:nvSpPr>
          <p:cNvPr id="8"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1"/>
                </a:solidFill>
              </a:defRPr>
            </a:lvl1pPr>
          </a:lstStyle>
          <a:p>
            <a:fld id="{B071A5F3-A4FF-4CEE-8215-C08835B585C1}" type="slidenum">
              <a:rPr lang="uk-UA" smtClean="0"/>
              <a:pPr/>
              <a:t>‹#›</a:t>
            </a:fld>
            <a:endParaRPr lang="uk-UA"/>
          </a:p>
        </p:txBody>
      </p:sp>
      <p:sp>
        <p:nvSpPr>
          <p:cNvPr id="10"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1"/>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pic>
        <p:nvPicPr>
          <p:cNvPr id="11" name="Picture 10"/>
          <p:cNvPicPr>
            <a:picLocks noChangeAspect="1"/>
          </p:cNvPicPr>
          <p:nvPr userDrawn="1"/>
        </p:nvPicPr>
        <p:blipFill>
          <a:blip r:embed="rId3"/>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163754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263031" y="240332"/>
            <a:ext cx="11661637" cy="904795"/>
          </a:xfrm>
        </p:spPr>
        <p:txBody>
          <a:bodyPr lIns="91521" tIns="45761" rIns="91521" bIns="45761">
            <a:noAutofit/>
          </a:bodyPr>
          <a:lstStyle>
            <a:lvl1pPr>
              <a:defRPr sz="2999"/>
            </a:lvl1pPr>
          </a:lstStyle>
          <a:p>
            <a:r>
              <a:rPr lang="en-US" dirty="0"/>
              <a:t>Click to Edit Master Title Style</a:t>
            </a:r>
          </a:p>
        </p:txBody>
      </p:sp>
      <p:sp>
        <p:nvSpPr>
          <p:cNvPr id="40" name="Text Placeholder 2"/>
          <p:cNvSpPr>
            <a:spLocks noGrp="1"/>
          </p:cNvSpPr>
          <p:nvPr>
            <p:ph type="body" idx="10" hasCustomPrompt="1"/>
          </p:nvPr>
        </p:nvSpPr>
        <p:spPr bwMode="gray">
          <a:xfrm>
            <a:off x="263031" y="1106421"/>
            <a:ext cx="11661637" cy="400109"/>
          </a:xfrm>
        </p:spPr>
        <p:txBody>
          <a:bodyPr lIns="91521" tIns="45761" rIns="91521" bIns="45761" anchor="t">
            <a:noAutofit/>
          </a:bodyPr>
          <a:lstStyle>
            <a:lvl1pPr marL="0" indent="0">
              <a:spcBef>
                <a:spcPts val="0"/>
              </a:spcBef>
              <a:spcAft>
                <a:spcPts val="0"/>
              </a:spcAft>
              <a:buNone/>
              <a:defRPr sz="1799" b="0">
                <a:solidFill>
                  <a:schemeClr val="accent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dirty="0"/>
              <a:t>Click to edit master text styles</a:t>
            </a:r>
          </a:p>
        </p:txBody>
      </p:sp>
      <p:sp>
        <p:nvSpPr>
          <p:cNvPr id="10" name="Slide Number Placeholder 5"/>
          <p:cNvSpPr>
            <a:spLocks noGrp="1"/>
          </p:cNvSpPr>
          <p:nvPr>
            <p:ph type="sldNum" sz="quarter" idx="4"/>
          </p:nvPr>
        </p:nvSpPr>
        <p:spPr>
          <a:xfrm>
            <a:off x="294490" y="6462576"/>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a:solidFill>
                  <a:srgbClr val="A2A5A2">
                    <a:lumMod val="50000"/>
                  </a:srgbClr>
                </a:solidFill>
              </a:rPr>
              <a:pPr/>
              <a:t>‹#›</a:t>
            </a:fld>
            <a:endParaRPr dirty="0">
              <a:solidFill>
                <a:srgbClr val="A2A5A2">
                  <a:lumMod val="50000"/>
                </a:srgbClr>
              </a:solidFill>
            </a:endParaRPr>
          </a:p>
        </p:txBody>
      </p:sp>
      <p:pic>
        <p:nvPicPr>
          <p:cNvPr id="7" name="Picture 6"/>
          <p:cNvPicPr>
            <a:picLocks noChangeAspect="1"/>
          </p:cNvPicPr>
          <p:nvPr userDrawn="1"/>
        </p:nvPicPr>
        <p:blipFill>
          <a:blip r:embed="rId2"/>
          <a:stretch>
            <a:fillRect/>
          </a:stretch>
        </p:blipFill>
        <p:spPr>
          <a:xfrm>
            <a:off x="10775735" y="6494553"/>
            <a:ext cx="1042688" cy="191110"/>
          </a:xfrm>
          <a:prstGeom prst="rect">
            <a:avLst/>
          </a:prstGeom>
        </p:spPr>
      </p:pic>
      <p:sp>
        <p:nvSpPr>
          <p:cNvPr id="9" name="Footer Placeholder 4"/>
          <p:cNvSpPr>
            <a:spLocks noGrp="1"/>
          </p:cNvSpPr>
          <p:nvPr>
            <p:ph type="ftr" sz="quarter" idx="3"/>
          </p:nvPr>
        </p:nvSpPr>
        <p:spPr>
          <a:xfrm>
            <a:off x="743144" y="6472736"/>
            <a:ext cx="6540464" cy="240489"/>
          </a:xfrm>
          <a:prstGeom prst="rect">
            <a:avLst/>
          </a:prstGeom>
        </p:spPr>
        <p:txBody>
          <a:bodyPr vert="horz" wrap="square" lIns="91521" tIns="45761" rIns="91521" bIns="45761" rtlCol="0" anchor="b">
            <a:noAutofit/>
          </a:bodyPr>
          <a:lstStyle>
            <a:lvl1pPr>
              <a:defRPr lang="en-US" sz="800" smtClean="0">
                <a:solidFill>
                  <a:schemeClr val="bg2">
                    <a:lumMod val="50000"/>
                  </a:schemeClr>
                </a:solidFill>
              </a:defRPr>
            </a:lvl1pPr>
          </a:lstStyle>
          <a:p>
            <a:r>
              <a:rPr lang="en-US" dirty="0">
                <a:solidFill>
                  <a:srgbClr val="A2A5A2">
                    <a:lumMod val="50000"/>
                  </a:srgbClr>
                </a:solidFill>
              </a:rPr>
              <a:t>© 2020 NetApp, Inc. All Rights Reserved. — NETAPP CONFIDENTIAL — </a:t>
            </a:r>
            <a:endParaRPr dirty="0">
              <a:solidFill>
                <a:srgbClr val="A2A5A2">
                  <a:lumMod val="50000"/>
                </a:srgbClr>
              </a:solidFill>
            </a:endParaRPr>
          </a:p>
        </p:txBody>
      </p:sp>
    </p:spTree>
    <p:extLst>
      <p:ext uri="{BB962C8B-B14F-4D97-AF65-F5344CB8AC3E}">
        <p14:creationId xmlns:p14="http://schemas.microsoft.com/office/powerpoint/2010/main" val="392656531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itle 3"/>
          <p:cNvSpPr>
            <a:spLocks noGrp="1"/>
          </p:cNvSpPr>
          <p:nvPr>
            <p:ph type="title"/>
          </p:nvPr>
        </p:nvSpPr>
        <p:spPr>
          <a:xfrm>
            <a:off x="263031" y="232384"/>
            <a:ext cx="11661637" cy="912741"/>
          </a:xfrm>
        </p:spPr>
        <p:txBody>
          <a:bodyPr wrap="square" lIns="91521">
            <a:noAutofit/>
          </a:bodyPr>
          <a:lstStyle>
            <a:lvl1pPr>
              <a:defRPr sz="3000"/>
            </a:lvl1pPr>
          </a:lstStyle>
          <a:p>
            <a:r>
              <a:rPr lang="en-US"/>
              <a:t>Click to edit Master title style</a:t>
            </a:r>
          </a:p>
        </p:txBody>
      </p:sp>
      <p:sp>
        <p:nvSpPr>
          <p:cNvPr id="50" name="Content Placeholder 39"/>
          <p:cNvSpPr>
            <a:spLocks noGrp="1"/>
          </p:cNvSpPr>
          <p:nvPr>
            <p:ph sz="quarter" idx="15"/>
          </p:nvPr>
        </p:nvSpPr>
        <p:spPr bwMode="gray">
          <a:xfrm>
            <a:off x="263031" y="1733423"/>
            <a:ext cx="11661637" cy="4480055"/>
          </a:xfrm>
        </p:spPr>
        <p:txBody>
          <a:bodyPr wrap="square" lIns="91521">
            <a:noAutofit/>
          </a:bodyPr>
          <a:lstStyle>
            <a:lvl1pPr marL="343205" indent="-343205">
              <a:buFont typeface="+mj-lt"/>
              <a:buAutoNum type="arabicParenR"/>
              <a:defRPr sz="2200">
                <a:solidFill>
                  <a:schemeClr val="accent1"/>
                </a:solidFill>
              </a:defRPr>
            </a:lvl1pPr>
            <a:lvl2pPr marL="572009" indent="-228804">
              <a:buClr>
                <a:schemeClr val="accent1"/>
              </a:buClr>
              <a:buFont typeface="Wingdings" panose="05000000000000000000" pitchFamily="2" charset="2"/>
              <a:buChar char="§"/>
              <a:defRPr sz="1800"/>
            </a:lvl2pPr>
            <a:lvl3pPr marL="800813" indent="-228804">
              <a:buClr>
                <a:schemeClr val="tx1">
                  <a:lumMod val="65000"/>
                  <a:lumOff val="35000"/>
                </a:schemeClr>
              </a:buClr>
              <a:buFont typeface="Wingdings" panose="05000000000000000000" pitchFamily="2" charset="2"/>
              <a:buChar char="§"/>
              <a:defRPr sz="1600"/>
            </a:lvl3pPr>
            <a:lvl4pPr marL="1029617" indent="-228804">
              <a:buClr>
                <a:schemeClr val="tx1">
                  <a:lumMod val="65000"/>
                  <a:lumOff val="35000"/>
                </a:schemeClr>
              </a:buClr>
              <a:buFont typeface="Wingdings" panose="05000000000000000000" pitchFamily="2" charset="2"/>
              <a:buChar char="§"/>
              <a:defRPr sz="1400"/>
            </a:lvl4pPr>
            <a:lvl5pPr marL="1258421" indent="-228804">
              <a:buClr>
                <a:schemeClr val="tx1">
                  <a:lumMod val="65000"/>
                  <a:lumOff val="35000"/>
                </a:schemeClr>
              </a:buClr>
              <a:buFont typeface="Wingdings" panose="05000000000000000000"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2"/>
          <p:cNvSpPr>
            <a:spLocks noGrp="1"/>
          </p:cNvSpPr>
          <p:nvPr>
            <p:ph type="body" idx="10" hasCustomPrompt="1"/>
          </p:nvPr>
        </p:nvSpPr>
        <p:spPr bwMode="gray">
          <a:xfrm>
            <a:off x="275797" y="1106419"/>
            <a:ext cx="11650795"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9"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dirty="0"/>
              <a:t>© 2020 NetApp, Inc. All rights reserved.  --- NETAPP CONFIDENTIAL ---</a:t>
            </a:r>
          </a:p>
        </p:txBody>
      </p:sp>
      <p:sp>
        <p:nvSpPr>
          <p:cNvPr id="11"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8" name="Picture 7"/>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1149982155"/>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wo Content">
    <p:spTree>
      <p:nvGrpSpPr>
        <p:cNvPr id="1" name=""/>
        <p:cNvGrpSpPr/>
        <p:nvPr/>
      </p:nvGrpSpPr>
      <p:grpSpPr>
        <a:xfrm>
          <a:off x="0" y="0"/>
          <a:ext cx="0" cy="0"/>
          <a:chOff x="0" y="0"/>
          <a:chExt cx="0" cy="0"/>
        </a:xfrm>
      </p:grpSpPr>
      <p:sp>
        <p:nvSpPr>
          <p:cNvPr id="35" name="Content Placeholder 39"/>
          <p:cNvSpPr>
            <a:spLocks noGrp="1"/>
          </p:cNvSpPr>
          <p:nvPr>
            <p:ph sz="quarter" idx="15" hasCustomPrompt="1"/>
          </p:nvPr>
        </p:nvSpPr>
        <p:spPr bwMode="gray">
          <a:xfrm>
            <a:off x="263031" y="1288974"/>
            <a:ext cx="5716489" cy="4924506"/>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263031" y="172337"/>
            <a:ext cx="11658600" cy="777240"/>
          </a:xfrm>
        </p:spPr>
        <p:txBody>
          <a:bodyPr wrap="square" lIns="91521">
            <a:noAutofit/>
          </a:bodyPr>
          <a:lstStyle>
            <a:lvl1pPr>
              <a:defRPr/>
            </a:lvl1pPr>
          </a:lstStyle>
          <a:p>
            <a:r>
              <a:rPr lang="en-US"/>
              <a:t>Click to Edit Master Title Style</a:t>
            </a:r>
          </a:p>
        </p:txBody>
      </p:sp>
      <p:sp>
        <p:nvSpPr>
          <p:cNvPr id="83" name="Content Placeholder 3"/>
          <p:cNvSpPr>
            <a:spLocks noGrp="1"/>
          </p:cNvSpPr>
          <p:nvPr>
            <p:ph sz="quarter" idx="14" hasCustomPrompt="1"/>
          </p:nvPr>
        </p:nvSpPr>
        <p:spPr>
          <a:xfrm>
            <a:off x="6208182" y="1288844"/>
            <a:ext cx="5716489" cy="4924505"/>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p:cNvSpPr>
            <a:spLocks noGrp="1"/>
          </p:cNvSpPr>
          <p:nvPr>
            <p:ph type="body" idx="10" hasCustomPrompt="1"/>
          </p:nvPr>
        </p:nvSpPr>
        <p:spPr bwMode="gray">
          <a:xfrm>
            <a:off x="263031" y="809347"/>
            <a:ext cx="11658600" cy="301752"/>
          </a:xfrm>
        </p:spPr>
        <p:txBody>
          <a:bodyPr lIns="91521" tIns="45761" rIns="91521" bIns="45761" anchor="t">
            <a:noAutofit/>
          </a:bodyPr>
          <a:lstStyle>
            <a:lvl1pPr marL="0" indent="0">
              <a:spcBef>
                <a:spcPts val="0"/>
              </a:spcBef>
              <a:spcAft>
                <a:spcPts val="0"/>
              </a:spcAft>
              <a:buNone/>
              <a:defRPr sz="1600" b="1">
                <a:solidFill>
                  <a:schemeClr val="accent1"/>
                </a:solidFill>
              </a:defRPr>
            </a:lvl1pPr>
            <a:lvl2pPr marL="457334" indent="0">
              <a:buNone/>
              <a:defRPr sz="1998" b="1"/>
            </a:lvl2pPr>
            <a:lvl3pPr marL="914667" indent="0">
              <a:buNone/>
              <a:defRPr sz="1898" b="1"/>
            </a:lvl3pPr>
            <a:lvl4pPr marL="1371998" indent="0">
              <a:buNone/>
              <a:defRPr sz="1600" b="1"/>
            </a:lvl4pPr>
            <a:lvl5pPr marL="1829332" indent="0">
              <a:buNone/>
              <a:defRPr sz="1600" b="1"/>
            </a:lvl5pPr>
            <a:lvl6pPr marL="2286666" indent="0">
              <a:buNone/>
              <a:defRPr sz="1600" b="1"/>
            </a:lvl6pPr>
            <a:lvl7pPr marL="2743999" indent="0">
              <a:buNone/>
              <a:defRPr sz="1600" b="1"/>
            </a:lvl7pPr>
            <a:lvl8pPr marL="3201331" indent="0">
              <a:buNone/>
              <a:defRPr sz="1600" b="1"/>
            </a:lvl8pPr>
            <a:lvl9pPr marL="3658665" indent="0">
              <a:buNone/>
              <a:defRPr sz="1600" b="1"/>
            </a:lvl9pPr>
          </a:lstStyle>
          <a:p>
            <a:pPr lvl="0"/>
            <a:r>
              <a:rPr lang="en-US"/>
              <a:t>Click to edit master text styles</a:t>
            </a:r>
          </a:p>
        </p:txBody>
      </p:sp>
      <p:sp>
        <p:nvSpPr>
          <p:cNvPr id="12" name="Slide Number Placeholder 5"/>
          <p:cNvSpPr>
            <a:spLocks noGrp="1"/>
          </p:cNvSpPr>
          <p:nvPr>
            <p:ph type="sldNum" sz="quarter" idx="4"/>
          </p:nvPr>
        </p:nvSpPr>
        <p:spPr>
          <a:xfrm>
            <a:off x="294490" y="6462578"/>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a:solidFill>
                  <a:srgbClr val="A2A5A2">
                    <a:lumMod val="50000"/>
                  </a:srgbClr>
                </a:solidFill>
              </a:rPr>
              <a:pPr/>
              <a:t>‹#›</a:t>
            </a:fld>
            <a:endParaRPr>
              <a:solidFill>
                <a:srgbClr val="A2A5A2">
                  <a:lumMod val="50000"/>
                </a:srgbClr>
              </a:solidFill>
            </a:endParaRPr>
          </a:p>
        </p:txBody>
      </p:sp>
      <p:pic>
        <p:nvPicPr>
          <p:cNvPr id="9" name="Picture 8"/>
          <p:cNvPicPr>
            <a:picLocks noChangeAspect="1"/>
          </p:cNvPicPr>
          <p:nvPr userDrawn="1"/>
        </p:nvPicPr>
        <p:blipFill>
          <a:blip r:embed="rId2"/>
          <a:stretch>
            <a:fillRect/>
          </a:stretch>
        </p:blipFill>
        <p:spPr>
          <a:xfrm>
            <a:off x="10775735" y="6494553"/>
            <a:ext cx="1042688" cy="191110"/>
          </a:xfrm>
          <a:prstGeom prst="rect">
            <a:avLst/>
          </a:prstGeom>
        </p:spPr>
      </p:pic>
      <p:sp>
        <p:nvSpPr>
          <p:cNvPr id="10" name="Footer Placeholder 4"/>
          <p:cNvSpPr>
            <a:spLocks noGrp="1"/>
          </p:cNvSpPr>
          <p:nvPr>
            <p:ph type="ftr" sz="quarter" idx="3"/>
          </p:nvPr>
        </p:nvSpPr>
        <p:spPr>
          <a:xfrm>
            <a:off x="743145" y="6472738"/>
            <a:ext cx="7936392" cy="240489"/>
          </a:xfrm>
          <a:prstGeom prst="rect">
            <a:avLst/>
          </a:prstGeom>
        </p:spPr>
        <p:txBody>
          <a:bodyPr vert="horz" wrap="square" lIns="91521" tIns="45761" rIns="91521" bIns="45761" rtlCol="0" anchor="b">
            <a:noAutofit/>
          </a:bodyPr>
          <a:lstStyle>
            <a:lvl1pPr>
              <a:defRPr lang="en-US" sz="800" smtClean="0">
                <a:solidFill>
                  <a:schemeClr val="bg2">
                    <a:lumMod val="50000"/>
                  </a:schemeClr>
                </a:solidFill>
              </a:defRPr>
            </a:lvl1pPr>
          </a:lstStyle>
          <a:p>
            <a:r>
              <a:rPr lang="en-US" dirty="0">
                <a:solidFill>
                  <a:srgbClr val="A2A5A2">
                    <a:lumMod val="50000"/>
                  </a:srgbClr>
                </a:solidFill>
              </a:rPr>
              <a:t>© 2020 NetApp, Inc. All rights reserved.  — NETAPP CONFIDENTIAL — Limited Use Only</a:t>
            </a:r>
            <a:endParaRPr dirty="0">
              <a:solidFill>
                <a:srgbClr val="A2A5A2">
                  <a:lumMod val="50000"/>
                </a:srgbClr>
              </a:solidFill>
            </a:endParaRPr>
          </a:p>
        </p:txBody>
      </p:sp>
    </p:spTree>
    <p:extLst>
      <p:ext uri="{BB962C8B-B14F-4D97-AF65-F5344CB8AC3E}">
        <p14:creationId xmlns:p14="http://schemas.microsoft.com/office/powerpoint/2010/main" val="28032614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pic>
        <p:nvPicPr>
          <p:cNvPr id="11" name="Picture 10" descr="A picture containing text, map, photo, man&#10;&#10;Description automatically generated">
            <a:extLst>
              <a:ext uri="{FF2B5EF4-FFF2-40B4-BE49-F238E27FC236}">
                <a16:creationId xmlns:a16="http://schemas.microsoft.com/office/drawing/2014/main" id="{86DE64FE-CE81-CF49-B134-7C6DCD4F67A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 y="893"/>
            <a:ext cx="12192000" cy="6856214"/>
          </a:xfrm>
          <a:prstGeom prst="rect">
            <a:avLst/>
          </a:prstGeom>
        </p:spPr>
      </p:pic>
      <p:sp>
        <p:nvSpPr>
          <p:cNvPr id="3" name="Title 2"/>
          <p:cNvSpPr>
            <a:spLocks noGrp="1"/>
          </p:cNvSpPr>
          <p:nvPr>
            <p:ph type="title" hasCustomPrompt="1"/>
          </p:nvPr>
        </p:nvSpPr>
        <p:spPr>
          <a:xfrm>
            <a:off x="263031" y="240332"/>
            <a:ext cx="11661637" cy="904795"/>
          </a:xfrm>
        </p:spPr>
        <p:txBody>
          <a:bodyPr lIns="91521" tIns="45761" rIns="91521" bIns="45761">
            <a:noAutofit/>
          </a:bodyPr>
          <a:lstStyle>
            <a:lvl1pPr>
              <a:defRPr sz="2999" b="0"/>
            </a:lvl1pPr>
          </a:lstStyle>
          <a:p>
            <a:r>
              <a:rPr lang="en-US"/>
              <a:t>Click to edit master title style</a:t>
            </a:r>
          </a:p>
        </p:txBody>
      </p:sp>
      <p:sp>
        <p:nvSpPr>
          <p:cNvPr id="40" name="Text Placeholder 2"/>
          <p:cNvSpPr>
            <a:spLocks noGrp="1"/>
          </p:cNvSpPr>
          <p:nvPr>
            <p:ph type="body" idx="10" hasCustomPrompt="1"/>
          </p:nvPr>
        </p:nvSpPr>
        <p:spPr bwMode="gray">
          <a:xfrm>
            <a:off x="275798" y="1106421"/>
            <a:ext cx="11652491" cy="400109"/>
          </a:xfrm>
        </p:spPr>
        <p:txBody>
          <a:bodyPr lIns="91521" tIns="45761" rIns="91521" bIns="45761" anchor="t">
            <a:noAutofit/>
          </a:bodyPr>
          <a:lstStyle>
            <a:lvl1pPr marL="0" indent="0">
              <a:spcBef>
                <a:spcPts val="0"/>
              </a:spcBef>
              <a:spcAft>
                <a:spcPts val="0"/>
              </a:spcAft>
              <a:buNone/>
              <a:defRPr kumimoji="0" lang="en-US" sz="1799" b="0" i="0" u="none" strike="noStrike" kern="1200" cap="none" spc="0" normalizeH="0" baseline="0" dirty="0">
                <a:ln>
                  <a:noFill/>
                </a:ln>
                <a:solidFill>
                  <a:srgbClr val="0067C5"/>
                </a:solidFill>
                <a:effectLst/>
                <a:uLnTx/>
                <a:uFillTx/>
                <a:latin typeface="+mn-lt"/>
                <a:ea typeface="+mn-ea"/>
                <a:cs typeface="+mn-cs"/>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2" name="Slide Number Placeholder 5">
            <a:extLst>
              <a:ext uri="{FF2B5EF4-FFF2-40B4-BE49-F238E27FC236}">
                <a16:creationId xmlns:a16="http://schemas.microsoft.com/office/drawing/2014/main" id="{B8108ADA-4C7A-5341-B4FC-F9B3AE2D7186}"/>
              </a:ext>
            </a:extLst>
          </p:cNvPr>
          <p:cNvSpPr>
            <a:spLocks noGrp="1"/>
          </p:cNvSpPr>
          <p:nvPr>
            <p:ph type="sldNum" sz="quarter" idx="4"/>
          </p:nvPr>
        </p:nvSpPr>
        <p:spPr>
          <a:xfrm>
            <a:off x="294568" y="6462577"/>
            <a:ext cx="448771"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a:solidFill>
                  <a:srgbClr val="A2A5A2">
                    <a:lumMod val="50000"/>
                  </a:srgbClr>
                </a:solidFill>
              </a:rPr>
              <a:pPr/>
              <a:t>‹#›</a:t>
            </a:fld>
            <a:endParaRPr>
              <a:solidFill>
                <a:srgbClr val="A2A5A2">
                  <a:lumMod val="50000"/>
                </a:srgbClr>
              </a:solidFill>
            </a:endParaRPr>
          </a:p>
        </p:txBody>
      </p:sp>
      <p:sp>
        <p:nvSpPr>
          <p:cNvPr id="9" name="Footer Placeholder 4">
            <a:extLst>
              <a:ext uri="{FF2B5EF4-FFF2-40B4-BE49-F238E27FC236}">
                <a16:creationId xmlns:a16="http://schemas.microsoft.com/office/drawing/2014/main" id="{23708C62-0145-464F-9DC2-97F6B9960CDA}"/>
              </a:ext>
            </a:extLst>
          </p:cNvPr>
          <p:cNvSpPr>
            <a:spLocks noGrp="1"/>
          </p:cNvSpPr>
          <p:nvPr>
            <p:ph type="ftr" sz="quarter" idx="3"/>
          </p:nvPr>
        </p:nvSpPr>
        <p:spPr>
          <a:xfrm>
            <a:off x="743144" y="6472736"/>
            <a:ext cx="6540464" cy="240489"/>
          </a:xfrm>
          <a:prstGeom prst="rect">
            <a:avLst/>
          </a:prstGeom>
        </p:spPr>
        <p:txBody>
          <a:bodyPr vert="horz" wrap="square" lIns="91521" tIns="45761" rIns="91521" bIns="45761" rtlCol="0" anchor="b">
            <a:noAutofit/>
          </a:bodyPr>
          <a:lstStyle>
            <a:lvl1pPr>
              <a:defRPr lang="en-US" sz="800" smtClean="0">
                <a:solidFill>
                  <a:schemeClr val="bg2">
                    <a:lumMod val="50000"/>
                  </a:schemeClr>
                </a:solidFill>
              </a:defRPr>
            </a:lvl1pPr>
          </a:lstStyle>
          <a:p>
            <a:r>
              <a:rPr lang="en-US">
                <a:solidFill>
                  <a:srgbClr val="A2A5A2">
                    <a:lumMod val="50000"/>
                  </a:srgbClr>
                </a:solidFill>
              </a:rPr>
              <a:t>NetApp INSIGHT © 2020 NetApp, Inc. All rights reserved. NetApp Confidential – Limited Use Only</a:t>
            </a:r>
            <a:endParaRPr>
              <a:solidFill>
                <a:srgbClr val="A2A5A2">
                  <a:lumMod val="50000"/>
                </a:srgbClr>
              </a:solidFill>
            </a:endParaRPr>
          </a:p>
        </p:txBody>
      </p:sp>
      <p:pic>
        <p:nvPicPr>
          <p:cNvPr id="10" name="Picture 9">
            <a:extLst>
              <a:ext uri="{FF2B5EF4-FFF2-40B4-BE49-F238E27FC236}">
                <a16:creationId xmlns:a16="http://schemas.microsoft.com/office/drawing/2014/main" id="{3DFB8BD5-D54B-4F68-8BE5-583CF7E1944A}"/>
              </a:ext>
            </a:extLst>
          </p:cNvPr>
          <p:cNvPicPr>
            <a:picLocks noChangeAspect="1"/>
          </p:cNvPicPr>
          <p:nvPr userDrawn="1"/>
        </p:nvPicPr>
        <p:blipFill>
          <a:blip r:embed="rId3"/>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1946910132"/>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Key Takeaways">
    <p:spTree>
      <p:nvGrpSpPr>
        <p:cNvPr id="1" name=""/>
        <p:cNvGrpSpPr/>
        <p:nvPr/>
      </p:nvGrpSpPr>
      <p:grpSpPr>
        <a:xfrm>
          <a:off x="0" y="0"/>
          <a:ext cx="0" cy="0"/>
          <a:chOff x="0" y="0"/>
          <a:chExt cx="0" cy="0"/>
        </a:xfrm>
      </p:grpSpPr>
      <p:pic>
        <p:nvPicPr>
          <p:cNvPr id="15" name="Content Placeholder 4">
            <a:extLst>
              <a:ext uri="{FF2B5EF4-FFF2-40B4-BE49-F238E27FC236}">
                <a16:creationId xmlns:a16="http://schemas.microsoft.com/office/drawing/2014/main" id="{8B60CB9F-8027-4E48-B480-898D83D93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5" y="0"/>
            <a:ext cx="12188953" cy="2286000"/>
          </a:xfrm>
          <a:prstGeom prst="rect">
            <a:avLst/>
          </a:prstGeom>
        </p:spPr>
      </p:pic>
      <p:sp>
        <p:nvSpPr>
          <p:cNvPr id="9" name="Content Placeholder 4"/>
          <p:cNvSpPr>
            <a:spLocks noGrp="1"/>
          </p:cNvSpPr>
          <p:nvPr>
            <p:ph sz="quarter" idx="10"/>
          </p:nvPr>
        </p:nvSpPr>
        <p:spPr>
          <a:xfrm>
            <a:off x="882563" y="2846231"/>
            <a:ext cx="10426875" cy="3429000"/>
          </a:xfrm>
        </p:spPr>
        <p:txBody>
          <a:bodyPr>
            <a:noAutofit/>
          </a:bodyPr>
          <a:lstStyle>
            <a:lvl1pPr>
              <a:buClr>
                <a:schemeClr val="accent2"/>
              </a:buClr>
              <a:defRPr/>
            </a:lvl1pPr>
            <a:lvl2pPr>
              <a:buClr>
                <a:schemeClr val="accent2"/>
              </a:buClr>
              <a:defRPr/>
            </a:lvl2pPr>
            <a:lvl3pPr>
              <a:buClr>
                <a:schemeClr val="accent2"/>
              </a:buClr>
              <a:defRPr/>
            </a:lvl3pPr>
            <a:lvl4pPr>
              <a:buClr>
                <a:schemeClr val="accent2"/>
              </a:buClr>
              <a:defRPr/>
            </a:lvl4pPr>
            <a:lvl5pPr>
              <a:buClr>
                <a:schemeClr val="accent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userDrawn="1"/>
        </p:nvSpPr>
        <p:spPr>
          <a:xfrm>
            <a:off x="2901281" y="1618366"/>
            <a:ext cx="184779" cy="769441"/>
          </a:xfrm>
          <a:prstGeom prst="rect">
            <a:avLst/>
          </a:prstGeom>
          <a:noFill/>
          <a:ln>
            <a:noFill/>
          </a:ln>
        </p:spPr>
        <p:txBody>
          <a:bodyPr wrap="none" rtlCol="0" anchor="ctr">
            <a:spAutoFit/>
          </a:bodyPr>
          <a:lstStyle/>
          <a:p>
            <a:pPr defTabSz="914941"/>
            <a:endParaRPr lang="en-US" sz="4399">
              <a:solidFill>
                <a:sysClr val="windowText" lastClr="000000"/>
              </a:solidFill>
            </a:endParaRPr>
          </a:p>
        </p:txBody>
      </p:sp>
      <p:sp>
        <p:nvSpPr>
          <p:cNvPr id="10" name="Slide Number Placeholder 5"/>
          <p:cNvSpPr>
            <a:spLocks noGrp="1"/>
          </p:cNvSpPr>
          <p:nvPr>
            <p:ph type="sldNum" sz="quarter" idx="4"/>
          </p:nvPr>
        </p:nvSpPr>
        <p:spPr>
          <a:xfrm>
            <a:off x="294490" y="6462576"/>
            <a:ext cx="448654" cy="260809"/>
          </a:xfrm>
          <a:prstGeom prst="rect">
            <a:avLst/>
          </a:prstGeom>
        </p:spPr>
        <p:txBody>
          <a:bodyPr vert="horz" wrap="square" lIns="91521" tIns="45761" rIns="91521" bIns="45761" rtlCol="0" anchor="b">
            <a:noAutofit/>
          </a:bodyPr>
          <a:lstStyle>
            <a:lvl1pPr>
              <a:defRPr lang="en-US" sz="1050" b="1" smtClean="0">
                <a:solidFill>
                  <a:schemeClr val="bg1"/>
                </a:solidFill>
              </a:defRPr>
            </a:lvl1pPr>
          </a:lstStyle>
          <a:p>
            <a:fld id="{B071A5F3-A4FF-4CEE-8215-C08835B585C1}" type="slidenum">
              <a:rPr lang="en-US" smtClean="0"/>
              <a:pPr/>
              <a:t>‹#›</a:t>
            </a:fld>
            <a:endParaRPr lang="en-US"/>
          </a:p>
        </p:txBody>
      </p:sp>
      <p:sp>
        <p:nvSpPr>
          <p:cNvPr id="11" name="Footer Placeholder 4"/>
          <p:cNvSpPr>
            <a:spLocks noGrp="1"/>
          </p:cNvSpPr>
          <p:nvPr>
            <p:ph type="ftr" sz="quarter" idx="3"/>
          </p:nvPr>
        </p:nvSpPr>
        <p:spPr>
          <a:xfrm>
            <a:off x="743144" y="6472736"/>
            <a:ext cx="6540464" cy="240489"/>
          </a:xfrm>
          <a:prstGeom prst="rect">
            <a:avLst/>
          </a:prstGeom>
        </p:spPr>
        <p:txBody>
          <a:bodyPr vert="horz" wrap="square" lIns="91521" tIns="45761" rIns="91521" bIns="45761" rtlCol="0" anchor="b">
            <a:noAutofit/>
          </a:bodyPr>
          <a:lstStyle>
            <a:lvl1pPr>
              <a:defRPr lang="en-US" sz="800" smtClean="0">
                <a:solidFill>
                  <a:schemeClr val="bg1"/>
                </a:solidFill>
              </a:defRPr>
            </a:lvl1pPr>
          </a:lstStyle>
          <a:p>
            <a:r>
              <a:rPr lang="en-US"/>
              <a:t>© 2020 NetApp, Inc. All rights reserved.  — NETAPP CONFIDENTIAL — </a:t>
            </a:r>
          </a:p>
        </p:txBody>
      </p:sp>
      <p:sp>
        <p:nvSpPr>
          <p:cNvPr id="14" name="Title 2"/>
          <p:cNvSpPr>
            <a:spLocks noGrp="1"/>
          </p:cNvSpPr>
          <p:nvPr>
            <p:ph type="title" hasCustomPrompt="1"/>
          </p:nvPr>
        </p:nvSpPr>
        <p:spPr>
          <a:xfrm>
            <a:off x="3233877" y="622917"/>
            <a:ext cx="8069004" cy="904795"/>
          </a:xfrm>
        </p:spPr>
        <p:txBody>
          <a:bodyPr wrap="square" lIns="91521">
            <a:noAutofit/>
          </a:bodyPr>
          <a:lstStyle>
            <a:lvl1pPr>
              <a:defRPr lang="en-US" sz="4399" kern="1200" dirty="0">
                <a:solidFill>
                  <a:schemeClr val="bg1"/>
                </a:solidFill>
                <a:latin typeface="+mn-lt"/>
                <a:ea typeface="+mn-ea"/>
                <a:cs typeface="+mn-cs"/>
              </a:defRPr>
            </a:lvl1pPr>
          </a:lstStyle>
          <a:p>
            <a:r>
              <a:rPr lang="en-US"/>
              <a:t>Click to Edit Master Title Style</a:t>
            </a:r>
          </a:p>
        </p:txBody>
      </p:sp>
      <p:sp>
        <p:nvSpPr>
          <p:cNvPr id="13" name="Freeform: Shape 12">
            <a:extLst>
              <a:ext uri="{FF2B5EF4-FFF2-40B4-BE49-F238E27FC236}">
                <a16:creationId xmlns:a16="http://schemas.microsoft.com/office/drawing/2014/main" id="{C2A8C123-E526-4AD1-8ED7-3DFF04868F27}"/>
              </a:ext>
            </a:extLst>
          </p:cNvPr>
          <p:cNvSpPr>
            <a:spLocks noChangeAspect="1" noChangeArrowheads="1"/>
          </p:cNvSpPr>
          <p:nvPr userDrawn="1"/>
        </p:nvSpPr>
        <p:spPr bwMode="auto">
          <a:xfrm>
            <a:off x="10776008" y="6495019"/>
            <a:ext cx="1042416" cy="190644"/>
          </a:xfrm>
          <a:custGeom>
            <a:avLst/>
            <a:gdLst>
              <a:gd name="connsiteX0" fmla="*/ 3294826 w 3504841"/>
              <a:gd name="connsiteY0" fmla="*/ 214318 h 640991"/>
              <a:gd name="connsiteX1" fmla="*/ 3198090 w 3504841"/>
              <a:gd name="connsiteY1" fmla="*/ 323592 h 640991"/>
              <a:gd name="connsiteX2" fmla="*/ 3198090 w 3504841"/>
              <a:gd name="connsiteY2" fmla="*/ 324670 h 640991"/>
              <a:gd name="connsiteX3" fmla="*/ 3294826 w 3504841"/>
              <a:gd name="connsiteY3" fmla="*/ 434304 h 640991"/>
              <a:gd name="connsiteX4" fmla="*/ 3391922 w 3504841"/>
              <a:gd name="connsiteY4" fmla="*/ 324670 h 640991"/>
              <a:gd name="connsiteX5" fmla="*/ 3391922 w 3504841"/>
              <a:gd name="connsiteY5" fmla="*/ 323592 h 640991"/>
              <a:gd name="connsiteX6" fmla="*/ 3294826 w 3504841"/>
              <a:gd name="connsiteY6" fmla="*/ 214318 h 640991"/>
              <a:gd name="connsiteX7" fmla="*/ 2831785 w 3504841"/>
              <a:gd name="connsiteY7" fmla="*/ 214318 h 640991"/>
              <a:gd name="connsiteX8" fmla="*/ 2735408 w 3504841"/>
              <a:gd name="connsiteY8" fmla="*/ 323592 h 640991"/>
              <a:gd name="connsiteX9" fmla="*/ 2735408 w 3504841"/>
              <a:gd name="connsiteY9" fmla="*/ 324670 h 640991"/>
              <a:gd name="connsiteX10" fmla="*/ 2831785 w 3504841"/>
              <a:gd name="connsiteY10" fmla="*/ 434304 h 640991"/>
              <a:gd name="connsiteX11" fmla="*/ 2929240 w 3504841"/>
              <a:gd name="connsiteY11" fmla="*/ 324670 h 640991"/>
              <a:gd name="connsiteX12" fmla="*/ 2929240 w 3504841"/>
              <a:gd name="connsiteY12" fmla="*/ 323592 h 640991"/>
              <a:gd name="connsiteX13" fmla="*/ 2831785 w 3504841"/>
              <a:gd name="connsiteY13" fmla="*/ 214318 h 640991"/>
              <a:gd name="connsiteX14" fmla="*/ 1564332 w 3504841"/>
              <a:gd name="connsiteY14" fmla="*/ 209816 h 640991"/>
              <a:gd name="connsiteX15" fmla="*/ 1478061 w 3504841"/>
              <a:gd name="connsiteY15" fmla="*/ 293948 h 640991"/>
              <a:gd name="connsiteX16" fmla="*/ 1647368 w 3504841"/>
              <a:gd name="connsiteY16" fmla="*/ 293948 h 640991"/>
              <a:gd name="connsiteX17" fmla="*/ 1564332 w 3504841"/>
              <a:gd name="connsiteY17" fmla="*/ 209816 h 640991"/>
              <a:gd name="connsiteX18" fmla="*/ 2327603 w 3504841"/>
              <a:gd name="connsiteY18" fmla="*/ 137236 h 640991"/>
              <a:gd name="connsiteX19" fmla="*/ 2258507 w 3504841"/>
              <a:gd name="connsiteY19" fmla="*/ 305808 h 640991"/>
              <a:gd name="connsiteX20" fmla="*/ 2396699 w 3504841"/>
              <a:gd name="connsiteY20" fmla="*/ 305808 h 640991"/>
              <a:gd name="connsiteX21" fmla="*/ 1564332 w 3504841"/>
              <a:gd name="connsiteY21" fmla="*/ 120650 h 640991"/>
              <a:gd name="connsiteX22" fmla="*/ 1757004 w 3504841"/>
              <a:gd name="connsiteY22" fmla="*/ 335295 h 640991"/>
              <a:gd name="connsiteX23" fmla="*/ 1755925 w 3504841"/>
              <a:gd name="connsiteY23" fmla="*/ 364777 h 640991"/>
              <a:gd name="connsiteX24" fmla="*/ 1480218 w 3504841"/>
              <a:gd name="connsiteY24" fmla="*/ 364777 h 640991"/>
              <a:gd name="connsiteX25" fmla="*/ 1577273 w 3504841"/>
              <a:gd name="connsiteY25" fmla="*/ 442796 h 640991"/>
              <a:gd name="connsiteX26" fmla="*/ 1673968 w 3504841"/>
              <a:gd name="connsiteY26" fmla="*/ 402169 h 640991"/>
              <a:gd name="connsiteX27" fmla="*/ 1737593 w 3504841"/>
              <a:gd name="connsiteY27" fmla="*/ 458976 h 640991"/>
              <a:gd name="connsiteX28" fmla="*/ 1575475 w 3504841"/>
              <a:gd name="connsiteY28" fmla="*/ 533041 h 640991"/>
              <a:gd name="connsiteX29" fmla="*/ 1368425 w 3504841"/>
              <a:gd name="connsiteY29" fmla="*/ 327025 h 640991"/>
              <a:gd name="connsiteX30" fmla="*/ 1368425 w 3504841"/>
              <a:gd name="connsiteY30" fmla="*/ 326306 h 640991"/>
              <a:gd name="connsiteX31" fmla="*/ 1564332 w 3504841"/>
              <a:gd name="connsiteY31" fmla="*/ 120650 h 640991"/>
              <a:gd name="connsiteX32" fmla="*/ 3323955 w 3504841"/>
              <a:gd name="connsiteY32" fmla="*/ 119062 h 640991"/>
              <a:gd name="connsiteX33" fmla="*/ 3504841 w 3504841"/>
              <a:gd name="connsiteY33" fmla="*/ 323592 h 640991"/>
              <a:gd name="connsiteX34" fmla="*/ 3504841 w 3504841"/>
              <a:gd name="connsiteY34" fmla="*/ 324670 h 640991"/>
              <a:gd name="connsiteX35" fmla="*/ 3323955 w 3504841"/>
              <a:gd name="connsiteY35" fmla="*/ 529560 h 640991"/>
              <a:gd name="connsiteX36" fmla="*/ 3200247 w 3504841"/>
              <a:gd name="connsiteY36" fmla="*/ 470609 h 640991"/>
              <a:gd name="connsiteX37" fmla="*/ 3200247 w 3504841"/>
              <a:gd name="connsiteY37" fmla="*/ 640991 h 640991"/>
              <a:gd name="connsiteX38" fmla="*/ 3087688 w 3504841"/>
              <a:gd name="connsiteY38" fmla="*/ 640991 h 640991"/>
              <a:gd name="connsiteX39" fmla="*/ 3087688 w 3504841"/>
              <a:gd name="connsiteY39" fmla="*/ 126251 h 640991"/>
              <a:gd name="connsiteX40" fmla="*/ 3200247 w 3504841"/>
              <a:gd name="connsiteY40" fmla="*/ 126251 h 640991"/>
              <a:gd name="connsiteX41" fmla="*/ 3200247 w 3504841"/>
              <a:gd name="connsiteY41" fmla="*/ 183045 h 640991"/>
              <a:gd name="connsiteX42" fmla="*/ 3323955 w 3504841"/>
              <a:gd name="connsiteY42" fmla="*/ 119062 h 640991"/>
              <a:gd name="connsiteX43" fmla="*/ 2861992 w 3504841"/>
              <a:gd name="connsiteY43" fmla="*/ 119062 h 640991"/>
              <a:gd name="connsiteX44" fmla="*/ 3042879 w 3504841"/>
              <a:gd name="connsiteY44" fmla="*/ 323592 h 640991"/>
              <a:gd name="connsiteX45" fmla="*/ 3042879 w 3504841"/>
              <a:gd name="connsiteY45" fmla="*/ 324670 h 640991"/>
              <a:gd name="connsiteX46" fmla="*/ 2861992 w 3504841"/>
              <a:gd name="connsiteY46" fmla="*/ 529560 h 640991"/>
              <a:gd name="connsiteX47" fmla="*/ 2738285 w 3504841"/>
              <a:gd name="connsiteY47" fmla="*/ 470609 h 640991"/>
              <a:gd name="connsiteX48" fmla="*/ 2738285 w 3504841"/>
              <a:gd name="connsiteY48" fmla="*/ 640991 h 640991"/>
              <a:gd name="connsiteX49" fmla="*/ 2625725 w 3504841"/>
              <a:gd name="connsiteY49" fmla="*/ 640991 h 640991"/>
              <a:gd name="connsiteX50" fmla="*/ 2625725 w 3504841"/>
              <a:gd name="connsiteY50" fmla="*/ 126251 h 640991"/>
              <a:gd name="connsiteX51" fmla="*/ 2738285 w 3504841"/>
              <a:gd name="connsiteY51" fmla="*/ 126251 h 640991"/>
              <a:gd name="connsiteX52" fmla="*/ 2738285 w 3504841"/>
              <a:gd name="connsiteY52" fmla="*/ 183045 h 640991"/>
              <a:gd name="connsiteX53" fmla="*/ 2861992 w 3504841"/>
              <a:gd name="connsiteY53" fmla="*/ 119062 h 640991"/>
              <a:gd name="connsiteX54" fmla="*/ 1828929 w 3504841"/>
              <a:gd name="connsiteY54" fmla="*/ 25400 h 640991"/>
              <a:gd name="connsiteX55" fmla="*/ 1939876 w 3504841"/>
              <a:gd name="connsiteY55" fmla="*/ 25400 h 640991"/>
              <a:gd name="connsiteX56" fmla="*/ 1939876 w 3504841"/>
              <a:gd name="connsiteY56" fmla="*/ 127331 h 640991"/>
              <a:gd name="connsiteX57" fmla="*/ 2033229 w 3504841"/>
              <a:gd name="connsiteY57" fmla="*/ 127331 h 640991"/>
              <a:gd name="connsiteX58" fmla="*/ 2033229 w 3504841"/>
              <a:gd name="connsiteY58" fmla="*/ 223859 h 640991"/>
              <a:gd name="connsiteX59" fmla="*/ 1939876 w 3504841"/>
              <a:gd name="connsiteY59" fmla="*/ 223859 h 640991"/>
              <a:gd name="connsiteX60" fmla="*/ 1939876 w 3504841"/>
              <a:gd name="connsiteY60" fmla="*/ 393143 h 640991"/>
              <a:gd name="connsiteX61" fmla="*/ 1976499 w 3504841"/>
              <a:gd name="connsiteY61" fmla="*/ 431682 h 640991"/>
              <a:gd name="connsiteX62" fmla="*/ 2032152 w 3504841"/>
              <a:gd name="connsiteY62" fmla="*/ 417635 h 640991"/>
              <a:gd name="connsiteX63" fmla="*/ 2032152 w 3504841"/>
              <a:gd name="connsiteY63" fmla="*/ 508040 h 640991"/>
              <a:gd name="connsiteX64" fmla="*/ 1942748 w 3504841"/>
              <a:gd name="connsiteY64" fmla="*/ 531452 h 640991"/>
              <a:gd name="connsiteX65" fmla="*/ 1828929 w 3504841"/>
              <a:gd name="connsiteY65" fmla="*/ 411512 h 640991"/>
              <a:gd name="connsiteX66" fmla="*/ 1828929 w 3504841"/>
              <a:gd name="connsiteY66" fmla="*/ 223859 h 640991"/>
              <a:gd name="connsiteX67" fmla="*/ 1781175 w 3504841"/>
              <a:gd name="connsiteY67" fmla="*/ 223859 h 640991"/>
              <a:gd name="connsiteX68" fmla="*/ 1781175 w 3504841"/>
              <a:gd name="connsiteY68" fmla="*/ 127331 h 640991"/>
              <a:gd name="connsiteX69" fmla="*/ 1828929 w 3504841"/>
              <a:gd name="connsiteY69" fmla="*/ 127331 h 640991"/>
              <a:gd name="connsiteX70" fmla="*/ 852488 w 3504841"/>
              <a:gd name="connsiteY70" fmla="*/ 1587 h 640991"/>
              <a:gd name="connsiteX71" fmla="*/ 958347 w 3504841"/>
              <a:gd name="connsiteY71" fmla="*/ 1587 h 640991"/>
              <a:gd name="connsiteX72" fmla="*/ 1201030 w 3504841"/>
              <a:gd name="connsiteY72" fmla="*/ 324325 h 640991"/>
              <a:gd name="connsiteX73" fmla="*/ 1201030 w 3504841"/>
              <a:gd name="connsiteY73" fmla="*/ 1587 h 640991"/>
              <a:gd name="connsiteX74" fmla="*/ 1314090 w 3504841"/>
              <a:gd name="connsiteY74" fmla="*/ 1587 h 640991"/>
              <a:gd name="connsiteX75" fmla="*/ 1314090 w 3504841"/>
              <a:gd name="connsiteY75" fmla="*/ 523515 h 640991"/>
              <a:gd name="connsiteX76" fmla="*/ 1216513 w 3504841"/>
              <a:gd name="connsiteY76" fmla="*/ 523515 h 640991"/>
              <a:gd name="connsiteX77" fmla="*/ 965548 w 3504841"/>
              <a:gd name="connsiteY77" fmla="*/ 193573 h 640991"/>
              <a:gd name="connsiteX78" fmla="*/ 965548 w 3504841"/>
              <a:gd name="connsiteY78" fmla="*/ 523515 h 640991"/>
              <a:gd name="connsiteX79" fmla="*/ 852488 w 3504841"/>
              <a:gd name="connsiteY79" fmla="*/ 523515 h 640991"/>
              <a:gd name="connsiteX80" fmla="*/ 0 w 3504841"/>
              <a:gd name="connsiteY80" fmla="*/ 1587 h 640991"/>
              <a:gd name="connsiteX81" fmla="*/ 626703 w 3504841"/>
              <a:gd name="connsiteY81" fmla="*/ 1587 h 640991"/>
              <a:gd name="connsiteX82" fmla="*/ 626703 w 3504841"/>
              <a:gd name="connsiteY82" fmla="*/ 523515 h 640991"/>
              <a:gd name="connsiteX83" fmla="*/ 383005 w 3504841"/>
              <a:gd name="connsiteY83" fmla="*/ 523515 h 640991"/>
              <a:gd name="connsiteX84" fmla="*/ 383005 w 3504841"/>
              <a:gd name="connsiteY84" fmla="*/ 209782 h 640991"/>
              <a:gd name="connsiteX85" fmla="*/ 243698 w 3504841"/>
              <a:gd name="connsiteY85" fmla="*/ 209782 h 640991"/>
              <a:gd name="connsiteX86" fmla="*/ 243698 w 3504841"/>
              <a:gd name="connsiteY86" fmla="*/ 523515 h 640991"/>
              <a:gd name="connsiteX87" fmla="*/ 0 w 3504841"/>
              <a:gd name="connsiteY87" fmla="*/ 523515 h 640991"/>
              <a:gd name="connsiteX88" fmla="*/ 2277940 w 3504841"/>
              <a:gd name="connsiteY88" fmla="*/ 0 h 640991"/>
              <a:gd name="connsiteX89" fmla="*/ 2380505 w 3504841"/>
              <a:gd name="connsiteY89" fmla="*/ 0 h 640991"/>
              <a:gd name="connsiteX90" fmla="*/ 2596790 w 3504841"/>
              <a:gd name="connsiteY90" fmla="*/ 521927 h 640991"/>
              <a:gd name="connsiteX91" fmla="*/ 2478031 w 3504841"/>
              <a:gd name="connsiteY91" fmla="*/ 521927 h 640991"/>
              <a:gd name="connsiteX92" fmla="*/ 2430168 w 3504841"/>
              <a:gd name="connsiteY92" fmla="*/ 405223 h 640991"/>
              <a:gd name="connsiteX93" fmla="*/ 2223959 w 3504841"/>
              <a:gd name="connsiteY93" fmla="*/ 405223 h 640991"/>
              <a:gd name="connsiteX94" fmla="*/ 2176095 w 3504841"/>
              <a:gd name="connsiteY94" fmla="*/ 521927 h 640991"/>
              <a:gd name="connsiteX95" fmla="*/ 2060575 w 3504841"/>
              <a:gd name="connsiteY95" fmla="*/ 521927 h 64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504841" h="640991">
                <a:moveTo>
                  <a:pt x="3294826" y="214318"/>
                </a:moveTo>
                <a:cubicBezTo>
                  <a:pt x="3242322" y="214318"/>
                  <a:pt x="3198090" y="258171"/>
                  <a:pt x="3198090" y="323592"/>
                </a:cubicBezTo>
                <a:lnTo>
                  <a:pt x="3198090" y="324670"/>
                </a:lnTo>
                <a:cubicBezTo>
                  <a:pt x="3198090" y="390451"/>
                  <a:pt x="3242322" y="434304"/>
                  <a:pt x="3294826" y="434304"/>
                </a:cubicBezTo>
                <a:cubicBezTo>
                  <a:pt x="3347689" y="434304"/>
                  <a:pt x="3391922" y="391529"/>
                  <a:pt x="3391922" y="324670"/>
                </a:cubicBezTo>
                <a:lnTo>
                  <a:pt x="3391922" y="323592"/>
                </a:lnTo>
                <a:cubicBezTo>
                  <a:pt x="3391922" y="258171"/>
                  <a:pt x="3347689" y="214318"/>
                  <a:pt x="3294826" y="214318"/>
                </a:cubicBezTo>
                <a:close/>
                <a:moveTo>
                  <a:pt x="2831785" y="214318"/>
                </a:moveTo>
                <a:cubicBezTo>
                  <a:pt x="2778921" y="214318"/>
                  <a:pt x="2735408" y="258171"/>
                  <a:pt x="2735408" y="323592"/>
                </a:cubicBezTo>
                <a:lnTo>
                  <a:pt x="2735408" y="324670"/>
                </a:lnTo>
                <a:cubicBezTo>
                  <a:pt x="2735408" y="390451"/>
                  <a:pt x="2778921" y="434304"/>
                  <a:pt x="2831785" y="434304"/>
                </a:cubicBezTo>
                <a:cubicBezTo>
                  <a:pt x="2885367" y="434304"/>
                  <a:pt x="2929240" y="391529"/>
                  <a:pt x="2929240" y="324670"/>
                </a:cubicBezTo>
                <a:lnTo>
                  <a:pt x="2929240" y="323592"/>
                </a:lnTo>
                <a:cubicBezTo>
                  <a:pt x="2929240" y="258171"/>
                  <a:pt x="2884288" y="214318"/>
                  <a:pt x="2831785" y="214318"/>
                </a:cubicBezTo>
                <a:close/>
                <a:moveTo>
                  <a:pt x="1564332" y="209816"/>
                </a:moveTo>
                <a:cubicBezTo>
                  <a:pt x="1517602" y="209816"/>
                  <a:pt x="1487048" y="243253"/>
                  <a:pt x="1478061" y="293948"/>
                </a:cubicBezTo>
                <a:lnTo>
                  <a:pt x="1647368" y="293948"/>
                </a:lnTo>
                <a:cubicBezTo>
                  <a:pt x="1640179" y="243253"/>
                  <a:pt x="1611062" y="209816"/>
                  <a:pt x="1564332" y="209816"/>
                </a:cubicBezTo>
                <a:close/>
                <a:moveTo>
                  <a:pt x="2327603" y="137236"/>
                </a:moveTo>
                <a:lnTo>
                  <a:pt x="2258507" y="305808"/>
                </a:lnTo>
                <a:lnTo>
                  <a:pt x="2396699" y="305808"/>
                </a:lnTo>
                <a:close/>
                <a:moveTo>
                  <a:pt x="1564332" y="120650"/>
                </a:moveTo>
                <a:cubicBezTo>
                  <a:pt x="1696974" y="120650"/>
                  <a:pt x="1757004" y="223119"/>
                  <a:pt x="1757004" y="335295"/>
                </a:cubicBezTo>
                <a:cubicBezTo>
                  <a:pt x="1757004" y="344283"/>
                  <a:pt x="1755925" y="354710"/>
                  <a:pt x="1755925" y="364777"/>
                </a:cubicBezTo>
                <a:lnTo>
                  <a:pt x="1480218" y="364777"/>
                </a:lnTo>
                <a:cubicBezTo>
                  <a:pt x="1491361" y="415472"/>
                  <a:pt x="1526589" y="442796"/>
                  <a:pt x="1577273" y="442796"/>
                </a:cubicBezTo>
                <a:cubicBezTo>
                  <a:pt x="1615016" y="442796"/>
                  <a:pt x="1642335" y="430572"/>
                  <a:pt x="1673968" y="402169"/>
                </a:cubicBezTo>
                <a:lnTo>
                  <a:pt x="1737593" y="458976"/>
                </a:lnTo>
                <a:cubicBezTo>
                  <a:pt x="1701287" y="504637"/>
                  <a:pt x="1647368" y="533041"/>
                  <a:pt x="1575475" y="533041"/>
                </a:cubicBezTo>
                <a:cubicBezTo>
                  <a:pt x="1455775" y="531962"/>
                  <a:pt x="1368425" y="447830"/>
                  <a:pt x="1368425" y="327025"/>
                </a:cubicBezTo>
                <a:lnTo>
                  <a:pt x="1368425" y="326306"/>
                </a:lnTo>
                <a:cubicBezTo>
                  <a:pt x="1368425" y="213051"/>
                  <a:pt x="1449664" y="120650"/>
                  <a:pt x="1564332" y="120650"/>
                </a:cubicBezTo>
                <a:close/>
                <a:moveTo>
                  <a:pt x="3323955" y="119062"/>
                </a:moveTo>
                <a:cubicBezTo>
                  <a:pt x="3416376" y="119062"/>
                  <a:pt x="3504841" y="190953"/>
                  <a:pt x="3504841" y="323592"/>
                </a:cubicBezTo>
                <a:lnTo>
                  <a:pt x="3504841" y="324670"/>
                </a:lnTo>
                <a:cubicBezTo>
                  <a:pt x="3504841" y="457309"/>
                  <a:pt x="3418533" y="529560"/>
                  <a:pt x="3323955" y="529560"/>
                </a:cubicBezTo>
                <a:cubicBezTo>
                  <a:pt x="3264259" y="529560"/>
                  <a:pt x="3226499" y="502241"/>
                  <a:pt x="3200247" y="470609"/>
                </a:cubicBezTo>
                <a:lnTo>
                  <a:pt x="3200247" y="640991"/>
                </a:lnTo>
                <a:lnTo>
                  <a:pt x="3087688" y="640991"/>
                </a:lnTo>
                <a:lnTo>
                  <a:pt x="3087688" y="126251"/>
                </a:lnTo>
                <a:lnTo>
                  <a:pt x="3200247" y="126251"/>
                </a:lnTo>
                <a:lnTo>
                  <a:pt x="3200247" y="183045"/>
                </a:lnTo>
                <a:cubicBezTo>
                  <a:pt x="3227578" y="146381"/>
                  <a:pt x="3265338" y="119062"/>
                  <a:pt x="3323955" y="119062"/>
                </a:cubicBezTo>
                <a:close/>
                <a:moveTo>
                  <a:pt x="2861992" y="119062"/>
                </a:moveTo>
                <a:cubicBezTo>
                  <a:pt x="2954413" y="119062"/>
                  <a:pt x="3042879" y="190953"/>
                  <a:pt x="3042879" y="323592"/>
                </a:cubicBezTo>
                <a:lnTo>
                  <a:pt x="3042879" y="324670"/>
                </a:lnTo>
                <a:cubicBezTo>
                  <a:pt x="3042879" y="457309"/>
                  <a:pt x="2956571" y="529560"/>
                  <a:pt x="2861992" y="529560"/>
                </a:cubicBezTo>
                <a:cubicBezTo>
                  <a:pt x="2802296" y="529560"/>
                  <a:pt x="2764537" y="502241"/>
                  <a:pt x="2738285" y="470609"/>
                </a:cubicBezTo>
                <a:lnTo>
                  <a:pt x="2738285" y="640991"/>
                </a:lnTo>
                <a:lnTo>
                  <a:pt x="2625725" y="640991"/>
                </a:lnTo>
                <a:lnTo>
                  <a:pt x="2625725" y="126251"/>
                </a:lnTo>
                <a:lnTo>
                  <a:pt x="2738285" y="126251"/>
                </a:lnTo>
                <a:lnTo>
                  <a:pt x="2738285" y="183045"/>
                </a:lnTo>
                <a:cubicBezTo>
                  <a:pt x="2765615" y="146381"/>
                  <a:pt x="2803375" y="119062"/>
                  <a:pt x="2861992" y="119062"/>
                </a:cubicBezTo>
                <a:close/>
                <a:moveTo>
                  <a:pt x="1828929" y="25400"/>
                </a:moveTo>
                <a:lnTo>
                  <a:pt x="1939876" y="25400"/>
                </a:lnTo>
                <a:lnTo>
                  <a:pt x="1939876" y="127331"/>
                </a:lnTo>
                <a:lnTo>
                  <a:pt x="2033229" y="127331"/>
                </a:lnTo>
                <a:lnTo>
                  <a:pt x="2033229" y="223859"/>
                </a:lnTo>
                <a:lnTo>
                  <a:pt x="1939876" y="223859"/>
                </a:lnTo>
                <a:lnTo>
                  <a:pt x="1939876" y="393143"/>
                </a:lnTo>
                <a:cubicBezTo>
                  <a:pt x="1939876" y="419436"/>
                  <a:pt x="1951006" y="431682"/>
                  <a:pt x="1976499" y="431682"/>
                </a:cubicBezTo>
                <a:cubicBezTo>
                  <a:pt x="1996606" y="431682"/>
                  <a:pt x="2015995" y="426640"/>
                  <a:pt x="2032152" y="417635"/>
                </a:cubicBezTo>
                <a:lnTo>
                  <a:pt x="2032152" y="508040"/>
                </a:lnTo>
                <a:cubicBezTo>
                  <a:pt x="2008814" y="522087"/>
                  <a:pt x="1981526" y="531452"/>
                  <a:pt x="1942748" y="531452"/>
                </a:cubicBezTo>
                <a:cubicBezTo>
                  <a:pt x="1874888" y="530371"/>
                  <a:pt x="1828929" y="502998"/>
                  <a:pt x="1828929" y="411512"/>
                </a:cubicBezTo>
                <a:lnTo>
                  <a:pt x="1828929" y="223859"/>
                </a:lnTo>
                <a:lnTo>
                  <a:pt x="1781175" y="223859"/>
                </a:lnTo>
                <a:lnTo>
                  <a:pt x="1781175" y="127331"/>
                </a:lnTo>
                <a:lnTo>
                  <a:pt x="1828929" y="127331"/>
                </a:lnTo>
                <a:close/>
                <a:moveTo>
                  <a:pt x="852488" y="1587"/>
                </a:moveTo>
                <a:lnTo>
                  <a:pt x="958347" y="1587"/>
                </a:lnTo>
                <a:lnTo>
                  <a:pt x="1201030" y="324325"/>
                </a:lnTo>
                <a:lnTo>
                  <a:pt x="1201030" y="1587"/>
                </a:lnTo>
                <a:lnTo>
                  <a:pt x="1314090" y="1587"/>
                </a:lnTo>
                <a:lnTo>
                  <a:pt x="1314090" y="523515"/>
                </a:lnTo>
                <a:lnTo>
                  <a:pt x="1216513" y="523515"/>
                </a:lnTo>
                <a:lnTo>
                  <a:pt x="965548" y="193573"/>
                </a:lnTo>
                <a:lnTo>
                  <a:pt x="965548" y="523515"/>
                </a:lnTo>
                <a:lnTo>
                  <a:pt x="852488" y="523515"/>
                </a:lnTo>
                <a:close/>
                <a:moveTo>
                  <a:pt x="0" y="1587"/>
                </a:moveTo>
                <a:lnTo>
                  <a:pt x="626703" y="1587"/>
                </a:lnTo>
                <a:lnTo>
                  <a:pt x="626703" y="523515"/>
                </a:lnTo>
                <a:lnTo>
                  <a:pt x="383005" y="523515"/>
                </a:lnTo>
                <a:lnTo>
                  <a:pt x="383005" y="209782"/>
                </a:lnTo>
                <a:lnTo>
                  <a:pt x="243698" y="209782"/>
                </a:lnTo>
                <a:lnTo>
                  <a:pt x="243698" y="523515"/>
                </a:lnTo>
                <a:lnTo>
                  <a:pt x="0" y="523515"/>
                </a:lnTo>
                <a:close/>
                <a:moveTo>
                  <a:pt x="2277940" y="0"/>
                </a:moveTo>
                <a:lnTo>
                  <a:pt x="2380505" y="0"/>
                </a:lnTo>
                <a:lnTo>
                  <a:pt x="2596790" y="521927"/>
                </a:lnTo>
                <a:lnTo>
                  <a:pt x="2478031" y="521927"/>
                </a:lnTo>
                <a:lnTo>
                  <a:pt x="2430168" y="405223"/>
                </a:lnTo>
                <a:lnTo>
                  <a:pt x="2223959" y="405223"/>
                </a:lnTo>
                <a:lnTo>
                  <a:pt x="2176095" y="521927"/>
                </a:lnTo>
                <a:lnTo>
                  <a:pt x="2060575" y="521927"/>
                </a:lnTo>
                <a:close/>
              </a:path>
            </a:pathLst>
          </a:custGeom>
          <a:solidFill>
            <a:schemeClr val="bg1"/>
          </a:solidFill>
          <a:ln>
            <a:noFill/>
          </a:ln>
          <a:effectLst/>
        </p:spPr>
        <p:txBody>
          <a:bodyPr wrap="square" anchor="ctr">
            <a:noAutofit/>
          </a:bodyPr>
          <a:lstStyle/>
          <a:p>
            <a:endParaRPr lang="en-US" sz="1899"/>
          </a:p>
        </p:txBody>
      </p:sp>
      <p:pic>
        <p:nvPicPr>
          <p:cNvPr id="17" name="Picture 16">
            <a:extLst>
              <a:ext uri="{FF2B5EF4-FFF2-40B4-BE49-F238E27FC236}">
                <a16:creationId xmlns:a16="http://schemas.microsoft.com/office/drawing/2014/main" id="{1197C409-645C-4572-A976-B674B3A558D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933" y="3"/>
            <a:ext cx="2746361" cy="2289053"/>
          </a:xfrm>
          <a:prstGeom prst="rect">
            <a:avLst/>
          </a:prstGeom>
        </p:spPr>
      </p:pic>
    </p:spTree>
    <p:extLst>
      <p:ext uri="{BB962C8B-B14F-4D97-AF65-F5344CB8AC3E}">
        <p14:creationId xmlns:p14="http://schemas.microsoft.com/office/powerpoint/2010/main" val="405962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1080">
          <p15:clr>
            <a:srgbClr val="FBAE40"/>
          </p15:clr>
        </p15:guide>
        <p15:guide id="3" pos="67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pPr>
              <a:defRPr/>
            </a:pPr>
            <a:fld id="{D3FA020B-04BE-426D-AE2C-2E6EF2F1CA2C}" type="slidenum">
              <a:rPr lang="en-US">
                <a:solidFill>
                  <a:srgbClr val="9EA2A2">
                    <a:lumMod val="50000"/>
                  </a:srgbClr>
                </a:solidFill>
              </a:rPr>
              <a:pPr>
                <a:defRPr/>
              </a:pPr>
              <a:t>‹#›</a:t>
            </a:fld>
            <a:endParaRPr lang="en-US" dirty="0">
              <a:solidFill>
                <a:srgbClr val="9EA2A2">
                  <a:lumMod val="50000"/>
                </a:srgbClr>
              </a:solidFill>
            </a:endParaRPr>
          </a:p>
        </p:txBody>
      </p:sp>
      <p:sp>
        <p:nvSpPr>
          <p:cNvPr id="4" name="Rectangle 71"/>
          <p:cNvSpPr>
            <a:spLocks noGrp="1" noChangeArrowheads="1"/>
          </p:cNvSpPr>
          <p:nvPr>
            <p:ph type="ftr" sz="quarter" idx="11"/>
          </p:nvPr>
        </p:nvSpPr>
        <p:spPr>
          <a:ln/>
        </p:spPr>
        <p:txBody>
          <a:bodyPr/>
          <a:lstStyle>
            <a:lvl1pPr>
              <a:defRPr/>
            </a:lvl1pPr>
          </a:lstStyle>
          <a:p>
            <a:pPr>
              <a:defRPr/>
            </a:pPr>
            <a:r>
              <a:rPr lang="en-US" dirty="0">
                <a:solidFill>
                  <a:srgbClr val="9EA2A2"/>
                </a:solidFill>
              </a:rPr>
              <a:t>© 2020 NetApp, Inc. All rights reserved. NetApp Confidential – Limited Use </a:t>
            </a:r>
          </a:p>
        </p:txBody>
      </p:sp>
    </p:spTree>
    <p:extLst>
      <p:ext uri="{BB962C8B-B14F-4D97-AF65-F5344CB8AC3E}">
        <p14:creationId xmlns:p14="http://schemas.microsoft.com/office/powerpoint/2010/main" val="9404375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3031" y="240332"/>
            <a:ext cx="11661637" cy="904795"/>
          </a:xfrm>
        </p:spPr>
        <p:txBody>
          <a:bodyPr wrap="square" lIns="91521">
            <a:noAutofit/>
          </a:bodyPr>
          <a:lstStyle>
            <a:lvl1pPr>
              <a:defRPr sz="2999"/>
            </a:lvl1pPr>
          </a:lstStyle>
          <a:p>
            <a:r>
              <a:rPr lang="en-US" dirty="0"/>
              <a:t>Click to Edit Master Title Style</a:t>
            </a:r>
          </a:p>
        </p:txBody>
      </p:sp>
      <p:sp>
        <p:nvSpPr>
          <p:cNvPr id="48" name="Content Placeholder 3"/>
          <p:cNvSpPr>
            <a:spLocks noGrp="1"/>
          </p:cNvSpPr>
          <p:nvPr>
            <p:ph sz="quarter" idx="14" hasCustomPrompt="1"/>
          </p:nvPr>
        </p:nvSpPr>
        <p:spPr>
          <a:xfrm>
            <a:off x="263031" y="1733554"/>
            <a:ext cx="11661637" cy="4479925"/>
          </a:xfrm>
        </p:spPr>
        <p:txBody>
          <a:bodyPr wrap="square" lIns="91521">
            <a:noAutofit/>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Text Placeholder 2"/>
          <p:cNvSpPr>
            <a:spLocks noGrp="1"/>
          </p:cNvSpPr>
          <p:nvPr>
            <p:ph type="body" idx="10" hasCustomPrompt="1"/>
          </p:nvPr>
        </p:nvSpPr>
        <p:spPr bwMode="gray">
          <a:xfrm>
            <a:off x="263031" y="1106421"/>
            <a:ext cx="11661637" cy="400109"/>
          </a:xfrm>
        </p:spPr>
        <p:txBody>
          <a:bodyPr lIns="91521" tIns="45761" rIns="91521" bIns="45761" anchor="t">
            <a:noAutofit/>
          </a:bodyPr>
          <a:lstStyle>
            <a:lvl1pPr marL="0" indent="0">
              <a:spcBef>
                <a:spcPts val="0"/>
              </a:spcBef>
              <a:spcAft>
                <a:spcPts val="0"/>
              </a:spcAft>
              <a:buNone/>
              <a:defRPr sz="1799" b="0">
                <a:solidFill>
                  <a:schemeClr val="accent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dirty="0"/>
              <a:t>Click to edit master text styles</a:t>
            </a:r>
          </a:p>
        </p:txBody>
      </p:sp>
      <p:sp>
        <p:nvSpPr>
          <p:cNvPr id="11" name="Slide Number Placeholder 5"/>
          <p:cNvSpPr>
            <a:spLocks noGrp="1"/>
          </p:cNvSpPr>
          <p:nvPr>
            <p:ph type="sldNum" sz="quarter" idx="4"/>
          </p:nvPr>
        </p:nvSpPr>
        <p:spPr>
          <a:xfrm>
            <a:off x="294490" y="6462576"/>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a:solidFill>
                  <a:srgbClr val="A2A5A2">
                    <a:lumMod val="50000"/>
                  </a:srgbClr>
                </a:solidFill>
              </a:rPr>
              <a:pPr/>
              <a:t>‹#›</a:t>
            </a:fld>
            <a:endParaRPr dirty="0">
              <a:solidFill>
                <a:srgbClr val="A2A5A2">
                  <a:lumMod val="50000"/>
                </a:srgbClr>
              </a:solidFill>
            </a:endParaRPr>
          </a:p>
        </p:txBody>
      </p:sp>
      <p:pic>
        <p:nvPicPr>
          <p:cNvPr id="9" name="Picture 8"/>
          <p:cNvPicPr>
            <a:picLocks noChangeAspect="1"/>
          </p:cNvPicPr>
          <p:nvPr/>
        </p:nvPicPr>
        <p:blipFill>
          <a:blip r:embed="rId2"/>
          <a:stretch>
            <a:fillRect/>
          </a:stretch>
        </p:blipFill>
        <p:spPr>
          <a:xfrm>
            <a:off x="10775735" y="6494553"/>
            <a:ext cx="1042688" cy="191110"/>
          </a:xfrm>
          <a:prstGeom prst="rect">
            <a:avLst/>
          </a:prstGeom>
        </p:spPr>
      </p:pic>
      <p:sp>
        <p:nvSpPr>
          <p:cNvPr id="8" name="Footer Placeholder 4"/>
          <p:cNvSpPr>
            <a:spLocks noGrp="1"/>
          </p:cNvSpPr>
          <p:nvPr>
            <p:ph type="ftr" sz="quarter" idx="3"/>
          </p:nvPr>
        </p:nvSpPr>
        <p:spPr>
          <a:xfrm>
            <a:off x="743144" y="6472736"/>
            <a:ext cx="6540464" cy="240489"/>
          </a:xfrm>
          <a:prstGeom prst="rect">
            <a:avLst/>
          </a:prstGeom>
        </p:spPr>
        <p:txBody>
          <a:bodyPr vert="horz" wrap="square" lIns="91521" tIns="45761" rIns="91521" bIns="45761" rtlCol="0" anchor="b">
            <a:noAutofit/>
          </a:bodyPr>
          <a:lstStyle>
            <a:lvl1pPr>
              <a:defRPr lang="en-US" sz="800" smtClean="0">
                <a:solidFill>
                  <a:schemeClr val="bg2">
                    <a:lumMod val="50000"/>
                  </a:schemeClr>
                </a:solidFill>
              </a:defRPr>
            </a:lvl1pPr>
          </a:lstStyle>
          <a:p>
            <a:r>
              <a:rPr lang="en-US">
                <a:solidFill>
                  <a:srgbClr val="A2A5A2">
                    <a:lumMod val="50000"/>
                  </a:srgbClr>
                </a:solidFill>
              </a:rPr>
              <a:t>© 2020 NetApp, Inc. All rights reserved.  — NETAPP CONFIDENTIAL — </a:t>
            </a:r>
            <a:endParaRPr dirty="0">
              <a:solidFill>
                <a:srgbClr val="A2A5A2">
                  <a:lumMod val="50000"/>
                </a:srgbClr>
              </a:solidFill>
            </a:endParaRPr>
          </a:p>
        </p:txBody>
      </p:sp>
    </p:spTree>
    <p:extLst>
      <p:ext uri="{BB962C8B-B14F-4D97-AF65-F5344CB8AC3E}">
        <p14:creationId xmlns:p14="http://schemas.microsoft.com/office/powerpoint/2010/main" val="1012744034"/>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55413" y="240336"/>
            <a:ext cx="11432249" cy="904795"/>
          </a:xfrm>
        </p:spPr>
        <p:txBody>
          <a:bodyPr lIns="91521" tIns="45761" rIns="91521" bIns="45761">
            <a:noAutofit/>
          </a:bodyPr>
          <a:lstStyle/>
          <a:p>
            <a:r>
              <a:rPr lang="en-US"/>
              <a:t>Click to edit Master title style</a:t>
            </a:r>
          </a:p>
        </p:txBody>
      </p:sp>
      <p:sp>
        <p:nvSpPr>
          <p:cNvPr id="40" name="Text Placeholder 2"/>
          <p:cNvSpPr>
            <a:spLocks noGrp="1"/>
          </p:cNvSpPr>
          <p:nvPr>
            <p:ph type="body" idx="10" hasCustomPrompt="1"/>
          </p:nvPr>
        </p:nvSpPr>
        <p:spPr bwMode="gray">
          <a:xfrm>
            <a:off x="267352" y="1106425"/>
            <a:ext cx="11397445" cy="400109"/>
          </a:xfrm>
        </p:spPr>
        <p:txBody>
          <a:bodyPr lIns="91521" tIns="45761" rIns="91521" bIns="45761" anchor="t">
            <a:noAutofit/>
          </a:bodyPr>
          <a:lstStyle>
            <a:lvl1pPr marL="0" indent="0">
              <a:spcBef>
                <a:spcPts val="0"/>
              </a:spcBef>
              <a:spcAft>
                <a:spcPts val="0"/>
              </a:spcAft>
              <a:buNone/>
              <a:defRPr sz="1798" b="0">
                <a:solidFill>
                  <a:schemeClr val="accent1"/>
                </a:solidFill>
              </a:defRPr>
            </a:lvl1pPr>
            <a:lvl2pPr marL="457334" indent="0">
              <a:buNone/>
              <a:defRPr sz="1998" b="1"/>
            </a:lvl2pPr>
            <a:lvl3pPr marL="914667" indent="0">
              <a:buNone/>
              <a:defRPr sz="1898" b="1"/>
            </a:lvl3pPr>
            <a:lvl4pPr marL="1371998" indent="0">
              <a:buNone/>
              <a:defRPr sz="1600" b="1"/>
            </a:lvl4pPr>
            <a:lvl5pPr marL="1829332" indent="0">
              <a:buNone/>
              <a:defRPr sz="1600" b="1"/>
            </a:lvl5pPr>
            <a:lvl6pPr marL="2286666" indent="0">
              <a:buNone/>
              <a:defRPr sz="1600" b="1"/>
            </a:lvl6pPr>
            <a:lvl7pPr marL="2743999" indent="0">
              <a:buNone/>
              <a:defRPr sz="1600" b="1"/>
            </a:lvl7pPr>
            <a:lvl8pPr marL="3201331" indent="0">
              <a:buNone/>
              <a:defRPr sz="1600" b="1"/>
            </a:lvl8pPr>
            <a:lvl9pPr marL="3658665" indent="0">
              <a:buNone/>
              <a:defRPr sz="1600" b="1"/>
            </a:lvl9pPr>
          </a:lstStyle>
          <a:p>
            <a:pPr lvl="0"/>
            <a:r>
              <a:rPr lang="en-US"/>
              <a:t>Click to edit master text styles</a:t>
            </a:r>
          </a:p>
        </p:txBody>
      </p:sp>
      <p:sp>
        <p:nvSpPr>
          <p:cNvPr id="10"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666" indent="0">
              <a:buFontTx/>
              <a:buNone/>
              <a:defRPr sz="800">
                <a:solidFill>
                  <a:schemeClr val="bg2"/>
                </a:solidFill>
              </a:defRPr>
            </a:lvl2pPr>
            <a:lvl3pPr marL="457334" indent="0">
              <a:buFontTx/>
              <a:buNone/>
              <a:defRPr sz="800">
                <a:solidFill>
                  <a:schemeClr val="bg2"/>
                </a:solidFill>
              </a:defRPr>
            </a:lvl3pPr>
            <a:lvl4pPr marL="686000"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14" name="Footer Placeholder 4"/>
          <p:cNvSpPr>
            <a:spLocks noGrp="1"/>
          </p:cNvSpPr>
          <p:nvPr>
            <p:ph type="ftr" sz="quarter" idx="3"/>
          </p:nvPr>
        </p:nvSpPr>
        <p:spPr>
          <a:xfrm>
            <a:off x="668932" y="6472740"/>
            <a:ext cx="6540464" cy="240489"/>
          </a:xfrm>
          <a:prstGeom prst="rect">
            <a:avLst/>
          </a:prstGeom>
        </p:spPr>
        <p:txBody>
          <a:bodyPr vert="horz" wrap="square" lIns="91521" tIns="45761" rIns="91521" bIns="45761" rtlCol="0" anchor="b">
            <a:noAutofit/>
          </a:bodyPr>
          <a:lstStyle>
            <a:lvl1pPr>
              <a:defRPr lang="en-US" sz="700" smtClean="0">
                <a:solidFill>
                  <a:schemeClr val="bg2"/>
                </a:solidFill>
              </a:defRPr>
            </a:lvl1pPr>
          </a:lstStyle>
          <a:p>
            <a:r>
              <a:rPr lang="en-US"/>
              <a:t>© 2020 NetApp, Inc.  All rights reserved. NetApp Confidential – Limited Use </a:t>
            </a:r>
          </a:p>
        </p:txBody>
      </p:sp>
      <p:sp>
        <p:nvSpPr>
          <p:cNvPr id="15" name="Slide Number Placeholder 5"/>
          <p:cNvSpPr>
            <a:spLocks noGrp="1"/>
          </p:cNvSpPr>
          <p:nvPr>
            <p:ph type="sldNum" sz="quarter" idx="4"/>
          </p:nvPr>
        </p:nvSpPr>
        <p:spPr>
          <a:xfrm>
            <a:off x="294493" y="6462580"/>
            <a:ext cx="448653"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9" name="Picture 8" descr="netapp-3.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71846" y="6278099"/>
            <a:ext cx="1317079" cy="533976"/>
          </a:xfrm>
          <a:prstGeom prst="rect">
            <a:avLst/>
          </a:prstGeom>
        </p:spPr>
      </p:pic>
    </p:spTree>
    <p:extLst>
      <p:ext uri="{BB962C8B-B14F-4D97-AF65-F5344CB8AC3E}">
        <p14:creationId xmlns:p14="http://schemas.microsoft.com/office/powerpoint/2010/main" val="2552223048"/>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B902A468-7733-834C-B5AB-635E8708C0E0}"/>
              </a:ext>
            </a:extLst>
          </p:cNvPr>
          <p:cNvPicPr>
            <a:picLocks noChangeAspect="1"/>
          </p:cNvPicPr>
          <p:nvPr userDrawn="1"/>
        </p:nvPicPr>
        <p:blipFill>
          <a:blip r:embed="rId2"/>
          <a:stretch>
            <a:fillRect/>
          </a:stretch>
        </p:blipFill>
        <p:spPr>
          <a:xfrm>
            <a:off x="6106437" y="2745042"/>
            <a:ext cx="6085564" cy="4112959"/>
          </a:xfrm>
          <a:prstGeom prst="rect">
            <a:avLst/>
          </a:prstGeom>
        </p:spPr>
      </p:pic>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6" name="Picture 5">
            <a:extLst>
              <a:ext uri="{FF2B5EF4-FFF2-40B4-BE49-F238E27FC236}">
                <a16:creationId xmlns:a16="http://schemas.microsoft.com/office/drawing/2014/main" id="{D54C5B08-C471-EA40-9405-E9A02EC2AE33}"/>
              </a:ext>
            </a:extLst>
          </p:cNvPr>
          <p:cNvPicPr>
            <a:picLocks noChangeAspect="1"/>
          </p:cNvPicPr>
          <p:nvPr userDrawn="1"/>
        </p:nvPicPr>
        <p:blipFill>
          <a:blip r:embed="rId3"/>
          <a:stretch>
            <a:fillRect/>
          </a:stretch>
        </p:blipFill>
        <p:spPr>
          <a:xfrm>
            <a:off x="7814891" y="1184873"/>
            <a:ext cx="2650092" cy="487923"/>
          </a:xfrm>
          <a:prstGeom prst="rect">
            <a:avLst/>
          </a:prstGeom>
        </p:spPr>
      </p:pic>
      <p:sp>
        <p:nvSpPr>
          <p:cNvPr id="12" name="Title 1">
            <a:extLst>
              <a:ext uri="{FF2B5EF4-FFF2-40B4-BE49-F238E27FC236}">
                <a16:creationId xmlns:a16="http://schemas.microsoft.com/office/drawing/2014/main" id="{5AD3FAF6-F1C6-534F-AA68-E2BA8B665607}"/>
              </a:ext>
            </a:extLst>
          </p:cNvPr>
          <p:cNvSpPr>
            <a:spLocks noGrp="1"/>
          </p:cNvSpPr>
          <p:nvPr>
            <p:ph type="ctrTitle" hasCustomPrompt="1"/>
          </p:nvPr>
        </p:nvSpPr>
        <p:spPr bwMode="gray">
          <a:xfrm>
            <a:off x="375002" y="395509"/>
            <a:ext cx="5337354" cy="1316472"/>
          </a:xfrm>
        </p:spPr>
        <p:txBody>
          <a:bodyPr wrap="square" lIns="91521" tIns="45761" rIns="91440" bIns="45761" anchor="b">
            <a:noAutofit/>
          </a:bodyPr>
          <a:lstStyle>
            <a:lvl1pPr algn="l">
              <a:lnSpc>
                <a:spcPct val="95000"/>
              </a:lnSpc>
              <a:defRPr sz="3000" b="1">
                <a:solidFill>
                  <a:schemeClr val="tx1"/>
                </a:solidFill>
              </a:defRPr>
            </a:lvl1pPr>
          </a:lstStyle>
          <a:p>
            <a:r>
              <a:rPr lang="en-US" dirty="0"/>
              <a:t>Click to Edit Master Title Style</a:t>
            </a:r>
          </a:p>
        </p:txBody>
      </p:sp>
      <p:sp>
        <p:nvSpPr>
          <p:cNvPr id="13" name="Text Placeholder 24">
            <a:extLst>
              <a:ext uri="{FF2B5EF4-FFF2-40B4-BE49-F238E27FC236}">
                <a16:creationId xmlns:a16="http://schemas.microsoft.com/office/drawing/2014/main" id="{82155C5C-3228-7548-BCBA-281ADEFB47ED}"/>
              </a:ext>
            </a:extLst>
          </p:cNvPr>
          <p:cNvSpPr>
            <a:spLocks noGrp="1"/>
          </p:cNvSpPr>
          <p:nvPr>
            <p:ph type="body" sz="quarter" idx="10" hasCustomPrompt="1"/>
          </p:nvPr>
        </p:nvSpPr>
        <p:spPr bwMode="gray">
          <a:xfrm>
            <a:off x="375002" y="1767408"/>
            <a:ext cx="533735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0">
                <a:solidFill>
                  <a:schemeClr val="tx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dirty="0"/>
              <a:t>Click to edit master text styles</a:t>
            </a:r>
          </a:p>
        </p:txBody>
      </p:sp>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375002" y="6547105"/>
            <a:ext cx="5341487"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dirty="0"/>
              <a:t>© 2020 NetApp, Inc. All rights reserved.  </a:t>
            </a:r>
            <a:r>
              <a:rPr lang="en-US" dirty="0">
                <a:cs typeface="Arial" panose="020B0604020202020204" pitchFamily="34" charset="0"/>
              </a:rPr>
              <a:t>— </a:t>
            </a:r>
            <a:r>
              <a:rPr lang="en-US" dirty="0"/>
              <a:t>NETAPP CONFIDENTIAL </a:t>
            </a:r>
            <a:r>
              <a:rPr lang="en-US" dirty="0">
                <a:cs typeface="Arial" panose="020B0604020202020204" pitchFamily="34" charset="0"/>
              </a:rPr>
              <a:t>— </a:t>
            </a:r>
            <a:endParaRPr lang="en-US" dirty="0"/>
          </a:p>
        </p:txBody>
      </p:sp>
      <p:sp>
        <p:nvSpPr>
          <p:cNvPr id="15" name="Text Placeholder 4">
            <a:extLst>
              <a:ext uri="{FF2B5EF4-FFF2-40B4-BE49-F238E27FC236}">
                <a16:creationId xmlns:a16="http://schemas.microsoft.com/office/drawing/2014/main" id="{269379EF-FF89-6B40-9CB4-324103DBB617}"/>
              </a:ext>
            </a:extLst>
          </p:cNvPr>
          <p:cNvSpPr>
            <a:spLocks noGrp="1"/>
          </p:cNvSpPr>
          <p:nvPr>
            <p:ph type="body" sz="quarter" idx="11" hasCustomPrompt="1"/>
          </p:nvPr>
        </p:nvSpPr>
        <p:spPr>
          <a:xfrm>
            <a:off x="375002" y="547132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dirty="0"/>
              <a:t>Presenter’s Name</a:t>
            </a:r>
          </a:p>
        </p:txBody>
      </p:sp>
      <p:sp>
        <p:nvSpPr>
          <p:cNvPr id="16" name="Text Placeholder 4">
            <a:extLst>
              <a:ext uri="{FF2B5EF4-FFF2-40B4-BE49-F238E27FC236}">
                <a16:creationId xmlns:a16="http://schemas.microsoft.com/office/drawing/2014/main" id="{FAF1CA4F-3F4D-FB4E-A3D5-B528C23080D9}"/>
              </a:ext>
            </a:extLst>
          </p:cNvPr>
          <p:cNvSpPr>
            <a:spLocks noGrp="1"/>
          </p:cNvSpPr>
          <p:nvPr>
            <p:ph type="body" sz="quarter" idx="12" hasCustomPrompt="1"/>
          </p:nvPr>
        </p:nvSpPr>
        <p:spPr>
          <a:xfrm>
            <a:off x="375002" y="5693865"/>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dirty="0"/>
              <a:t>Presenter’s Title</a:t>
            </a:r>
          </a:p>
        </p:txBody>
      </p:sp>
      <p:sp>
        <p:nvSpPr>
          <p:cNvPr id="17" name="Text Placeholder 4">
            <a:extLst>
              <a:ext uri="{FF2B5EF4-FFF2-40B4-BE49-F238E27FC236}">
                <a16:creationId xmlns:a16="http://schemas.microsoft.com/office/drawing/2014/main" id="{7EB4B611-109C-F443-8844-7EE87517AF86}"/>
              </a:ext>
            </a:extLst>
          </p:cNvPr>
          <p:cNvSpPr>
            <a:spLocks noGrp="1"/>
          </p:cNvSpPr>
          <p:nvPr>
            <p:ph type="body" sz="quarter" idx="13" hasCustomPrompt="1"/>
          </p:nvPr>
        </p:nvSpPr>
        <p:spPr>
          <a:xfrm>
            <a:off x="375002" y="591641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dirty="0"/>
              <a:t>Date</a:t>
            </a:r>
          </a:p>
        </p:txBody>
      </p:sp>
    </p:spTree>
    <p:extLst>
      <p:ext uri="{BB962C8B-B14F-4D97-AF65-F5344CB8AC3E}">
        <p14:creationId xmlns:p14="http://schemas.microsoft.com/office/powerpoint/2010/main" val="17809435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1" name="Picture 10" descr="A picture containing brush&#10;&#10;Description automatically generated">
            <a:extLst>
              <a:ext uri="{FF2B5EF4-FFF2-40B4-BE49-F238E27FC236}">
                <a16:creationId xmlns:a16="http://schemas.microsoft.com/office/drawing/2014/main" id="{1F45F691-1E9D-E143-9EF2-DA6C97A687C2}"/>
              </a:ext>
            </a:extLst>
          </p:cNvPr>
          <p:cNvPicPr>
            <a:picLocks noChangeAspect="1"/>
          </p:cNvPicPr>
          <p:nvPr userDrawn="1"/>
        </p:nvPicPr>
        <p:blipFill>
          <a:blip r:embed="rId2"/>
          <a:stretch>
            <a:fillRect/>
          </a:stretch>
        </p:blipFill>
        <p:spPr>
          <a:xfrm>
            <a:off x="6110843" y="2745042"/>
            <a:ext cx="6082344" cy="4112959"/>
          </a:xfrm>
          <a:prstGeom prst="rect">
            <a:avLst/>
          </a:prstGeom>
        </p:spPr>
      </p:pic>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6" name="Picture 5">
            <a:extLst>
              <a:ext uri="{FF2B5EF4-FFF2-40B4-BE49-F238E27FC236}">
                <a16:creationId xmlns:a16="http://schemas.microsoft.com/office/drawing/2014/main" id="{D54C5B08-C471-EA40-9405-E9A02EC2AE33}"/>
              </a:ext>
            </a:extLst>
          </p:cNvPr>
          <p:cNvPicPr>
            <a:picLocks noChangeAspect="1"/>
          </p:cNvPicPr>
          <p:nvPr userDrawn="1"/>
        </p:nvPicPr>
        <p:blipFill>
          <a:blip r:embed="rId3"/>
          <a:stretch>
            <a:fillRect/>
          </a:stretch>
        </p:blipFill>
        <p:spPr>
          <a:xfrm>
            <a:off x="7814891" y="1184873"/>
            <a:ext cx="2650092" cy="487923"/>
          </a:xfrm>
          <a:prstGeom prst="rect">
            <a:avLst/>
          </a:prstGeom>
        </p:spPr>
      </p:pic>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375002" y="6547105"/>
            <a:ext cx="5341487"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dirty="0"/>
              <a:t>© 2020 NetApp, Inc. All rights reserved.  </a:t>
            </a:r>
            <a:r>
              <a:rPr lang="en-US" dirty="0">
                <a:cs typeface="Arial" panose="020B0604020202020204" pitchFamily="34" charset="0"/>
              </a:rPr>
              <a:t>— </a:t>
            </a:r>
            <a:r>
              <a:rPr lang="en-US" dirty="0"/>
              <a:t>NETAPP CONFIDENTIAL </a:t>
            </a:r>
            <a:r>
              <a:rPr lang="en-US" dirty="0">
                <a:cs typeface="Arial" panose="020B0604020202020204" pitchFamily="34" charset="0"/>
              </a:rPr>
              <a:t>— </a:t>
            </a:r>
            <a:endParaRPr lang="en-US" dirty="0"/>
          </a:p>
        </p:txBody>
      </p:sp>
      <p:sp>
        <p:nvSpPr>
          <p:cNvPr id="18" name="Title 1">
            <a:extLst>
              <a:ext uri="{FF2B5EF4-FFF2-40B4-BE49-F238E27FC236}">
                <a16:creationId xmlns:a16="http://schemas.microsoft.com/office/drawing/2014/main" id="{4253A39D-A19C-414A-ADDD-36BA569C4B31}"/>
              </a:ext>
            </a:extLst>
          </p:cNvPr>
          <p:cNvSpPr>
            <a:spLocks noGrp="1"/>
          </p:cNvSpPr>
          <p:nvPr>
            <p:ph type="ctrTitle" hasCustomPrompt="1"/>
          </p:nvPr>
        </p:nvSpPr>
        <p:spPr bwMode="gray">
          <a:xfrm>
            <a:off x="375002" y="395509"/>
            <a:ext cx="5337354" cy="1316472"/>
          </a:xfrm>
        </p:spPr>
        <p:txBody>
          <a:bodyPr wrap="square" lIns="91521" tIns="45761" rIns="91440" bIns="45761" anchor="b">
            <a:noAutofit/>
          </a:bodyPr>
          <a:lstStyle>
            <a:lvl1pPr algn="l">
              <a:lnSpc>
                <a:spcPct val="95000"/>
              </a:lnSpc>
              <a:defRPr sz="3000" b="1">
                <a:solidFill>
                  <a:schemeClr val="tx1"/>
                </a:solidFill>
              </a:defRPr>
            </a:lvl1pPr>
          </a:lstStyle>
          <a:p>
            <a:r>
              <a:rPr lang="en-US" dirty="0"/>
              <a:t>Click to Edit Master Title Style</a:t>
            </a:r>
          </a:p>
        </p:txBody>
      </p:sp>
      <p:sp>
        <p:nvSpPr>
          <p:cNvPr id="19" name="Text Placeholder 24">
            <a:extLst>
              <a:ext uri="{FF2B5EF4-FFF2-40B4-BE49-F238E27FC236}">
                <a16:creationId xmlns:a16="http://schemas.microsoft.com/office/drawing/2014/main" id="{B26686EB-7717-3B4F-9C93-ED91FFD7F9E4}"/>
              </a:ext>
            </a:extLst>
          </p:cNvPr>
          <p:cNvSpPr>
            <a:spLocks noGrp="1"/>
          </p:cNvSpPr>
          <p:nvPr>
            <p:ph type="body" sz="quarter" idx="10" hasCustomPrompt="1"/>
          </p:nvPr>
        </p:nvSpPr>
        <p:spPr bwMode="gray">
          <a:xfrm>
            <a:off x="375002" y="1767408"/>
            <a:ext cx="533735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0">
                <a:solidFill>
                  <a:schemeClr val="tx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dirty="0"/>
              <a:t>Click to edit master text styles</a:t>
            </a:r>
          </a:p>
        </p:txBody>
      </p:sp>
      <p:sp>
        <p:nvSpPr>
          <p:cNvPr id="20" name="Text Placeholder 4">
            <a:extLst>
              <a:ext uri="{FF2B5EF4-FFF2-40B4-BE49-F238E27FC236}">
                <a16:creationId xmlns:a16="http://schemas.microsoft.com/office/drawing/2014/main" id="{B1C9862F-11CE-C64F-9015-DDDC7A78754D}"/>
              </a:ext>
            </a:extLst>
          </p:cNvPr>
          <p:cNvSpPr>
            <a:spLocks noGrp="1"/>
          </p:cNvSpPr>
          <p:nvPr>
            <p:ph type="body" sz="quarter" idx="11" hasCustomPrompt="1"/>
          </p:nvPr>
        </p:nvSpPr>
        <p:spPr>
          <a:xfrm>
            <a:off x="375002" y="547132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dirty="0"/>
              <a:t>Presenter’s Name</a:t>
            </a:r>
          </a:p>
        </p:txBody>
      </p:sp>
      <p:sp>
        <p:nvSpPr>
          <p:cNvPr id="21" name="Text Placeholder 4">
            <a:extLst>
              <a:ext uri="{FF2B5EF4-FFF2-40B4-BE49-F238E27FC236}">
                <a16:creationId xmlns:a16="http://schemas.microsoft.com/office/drawing/2014/main" id="{7F35254E-60F9-E542-A9F1-94665A3F6674}"/>
              </a:ext>
            </a:extLst>
          </p:cNvPr>
          <p:cNvSpPr>
            <a:spLocks noGrp="1"/>
          </p:cNvSpPr>
          <p:nvPr>
            <p:ph type="body" sz="quarter" idx="12" hasCustomPrompt="1"/>
          </p:nvPr>
        </p:nvSpPr>
        <p:spPr>
          <a:xfrm>
            <a:off x="375002" y="5693865"/>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dirty="0"/>
              <a:t>Presenter’s Title</a:t>
            </a:r>
          </a:p>
        </p:txBody>
      </p:sp>
      <p:sp>
        <p:nvSpPr>
          <p:cNvPr id="22" name="Text Placeholder 4">
            <a:extLst>
              <a:ext uri="{FF2B5EF4-FFF2-40B4-BE49-F238E27FC236}">
                <a16:creationId xmlns:a16="http://schemas.microsoft.com/office/drawing/2014/main" id="{9710CC06-51DF-8248-A1FC-B343E5CC3BF2}"/>
              </a:ext>
            </a:extLst>
          </p:cNvPr>
          <p:cNvSpPr>
            <a:spLocks noGrp="1"/>
          </p:cNvSpPr>
          <p:nvPr>
            <p:ph type="body" sz="quarter" idx="13" hasCustomPrompt="1"/>
          </p:nvPr>
        </p:nvSpPr>
        <p:spPr>
          <a:xfrm>
            <a:off x="375002" y="591641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dirty="0"/>
              <a:t>Date</a:t>
            </a:r>
          </a:p>
        </p:txBody>
      </p:sp>
    </p:spTree>
    <p:extLst>
      <p:ext uri="{BB962C8B-B14F-4D97-AF65-F5344CB8AC3E}">
        <p14:creationId xmlns:p14="http://schemas.microsoft.com/office/powerpoint/2010/main" val="6581525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1" name="Picture 10" descr="A picture containing box&#10;&#10;Description automatically generated">
            <a:extLst>
              <a:ext uri="{FF2B5EF4-FFF2-40B4-BE49-F238E27FC236}">
                <a16:creationId xmlns:a16="http://schemas.microsoft.com/office/drawing/2014/main" id="{A305C950-0352-3943-BB13-CF711DF277D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111238" y="2743198"/>
            <a:ext cx="6080763" cy="4114802"/>
          </a:xfrm>
          <a:prstGeom prst="rect">
            <a:avLst/>
          </a:prstGeom>
        </p:spPr>
      </p:pic>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6" name="Picture 5">
            <a:extLst>
              <a:ext uri="{FF2B5EF4-FFF2-40B4-BE49-F238E27FC236}">
                <a16:creationId xmlns:a16="http://schemas.microsoft.com/office/drawing/2014/main" id="{D54C5B08-C471-EA40-9405-E9A02EC2AE33}"/>
              </a:ext>
            </a:extLst>
          </p:cNvPr>
          <p:cNvPicPr>
            <a:picLocks noChangeAspect="1"/>
          </p:cNvPicPr>
          <p:nvPr userDrawn="1"/>
        </p:nvPicPr>
        <p:blipFill>
          <a:blip r:embed="rId3"/>
          <a:stretch>
            <a:fillRect/>
          </a:stretch>
        </p:blipFill>
        <p:spPr>
          <a:xfrm>
            <a:off x="7814891" y="1184873"/>
            <a:ext cx="2650092" cy="487923"/>
          </a:xfrm>
          <a:prstGeom prst="rect">
            <a:avLst/>
          </a:prstGeom>
        </p:spPr>
      </p:pic>
      <p:sp>
        <p:nvSpPr>
          <p:cNvPr id="18" name="Footer Placeholder 4">
            <a:extLst>
              <a:ext uri="{FF2B5EF4-FFF2-40B4-BE49-F238E27FC236}">
                <a16:creationId xmlns:a16="http://schemas.microsoft.com/office/drawing/2014/main" id="{6E49CC21-7314-FE4F-BFAB-701F5D20FA04}"/>
              </a:ext>
            </a:extLst>
          </p:cNvPr>
          <p:cNvSpPr>
            <a:spLocks noGrp="1"/>
          </p:cNvSpPr>
          <p:nvPr>
            <p:ph type="ftr" sz="quarter" idx="3"/>
          </p:nvPr>
        </p:nvSpPr>
        <p:spPr>
          <a:xfrm>
            <a:off x="375002" y="6547105"/>
            <a:ext cx="5341487"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dirty="0"/>
              <a:t>© 2020 NetApp, Inc. All rights reserved.  </a:t>
            </a:r>
            <a:r>
              <a:rPr lang="en-US" dirty="0">
                <a:cs typeface="Arial" panose="020B0604020202020204" pitchFamily="34" charset="0"/>
              </a:rPr>
              <a:t>— </a:t>
            </a:r>
            <a:r>
              <a:rPr lang="en-US" dirty="0"/>
              <a:t>NETAPP CONFIDENTIAL </a:t>
            </a:r>
            <a:r>
              <a:rPr lang="en-US" dirty="0">
                <a:cs typeface="Arial" panose="020B0604020202020204" pitchFamily="34" charset="0"/>
              </a:rPr>
              <a:t>— </a:t>
            </a:r>
            <a:endParaRPr lang="en-US" dirty="0"/>
          </a:p>
        </p:txBody>
      </p:sp>
      <p:sp>
        <p:nvSpPr>
          <p:cNvPr id="19" name="Title 1">
            <a:extLst>
              <a:ext uri="{FF2B5EF4-FFF2-40B4-BE49-F238E27FC236}">
                <a16:creationId xmlns:a16="http://schemas.microsoft.com/office/drawing/2014/main" id="{B02617CF-F6C7-7B43-AD97-83C429BA9222}"/>
              </a:ext>
            </a:extLst>
          </p:cNvPr>
          <p:cNvSpPr>
            <a:spLocks noGrp="1"/>
          </p:cNvSpPr>
          <p:nvPr>
            <p:ph type="ctrTitle" hasCustomPrompt="1"/>
          </p:nvPr>
        </p:nvSpPr>
        <p:spPr bwMode="gray">
          <a:xfrm>
            <a:off x="375002" y="395509"/>
            <a:ext cx="5337354" cy="1316472"/>
          </a:xfrm>
        </p:spPr>
        <p:txBody>
          <a:bodyPr wrap="square" lIns="91521" tIns="45761" rIns="91440" bIns="45761" anchor="b">
            <a:noAutofit/>
          </a:bodyPr>
          <a:lstStyle>
            <a:lvl1pPr algn="l">
              <a:lnSpc>
                <a:spcPct val="95000"/>
              </a:lnSpc>
              <a:defRPr sz="3000" b="1">
                <a:solidFill>
                  <a:schemeClr val="tx1"/>
                </a:solidFill>
              </a:defRPr>
            </a:lvl1pPr>
          </a:lstStyle>
          <a:p>
            <a:r>
              <a:rPr lang="en-US" dirty="0"/>
              <a:t>Click to Edit Master Title Style</a:t>
            </a:r>
          </a:p>
        </p:txBody>
      </p:sp>
      <p:sp>
        <p:nvSpPr>
          <p:cNvPr id="21" name="Text Placeholder 4">
            <a:extLst>
              <a:ext uri="{FF2B5EF4-FFF2-40B4-BE49-F238E27FC236}">
                <a16:creationId xmlns:a16="http://schemas.microsoft.com/office/drawing/2014/main" id="{1802AC40-E92B-DB4F-97AB-2B0DA24B5793}"/>
              </a:ext>
            </a:extLst>
          </p:cNvPr>
          <p:cNvSpPr>
            <a:spLocks noGrp="1"/>
          </p:cNvSpPr>
          <p:nvPr>
            <p:ph type="body" sz="quarter" idx="11" hasCustomPrompt="1"/>
          </p:nvPr>
        </p:nvSpPr>
        <p:spPr>
          <a:xfrm>
            <a:off x="375002" y="547132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dirty="0"/>
              <a:t>Presenter’s Name</a:t>
            </a:r>
          </a:p>
        </p:txBody>
      </p:sp>
      <p:sp>
        <p:nvSpPr>
          <p:cNvPr id="22" name="Text Placeholder 4">
            <a:extLst>
              <a:ext uri="{FF2B5EF4-FFF2-40B4-BE49-F238E27FC236}">
                <a16:creationId xmlns:a16="http://schemas.microsoft.com/office/drawing/2014/main" id="{654D5A49-08CC-3949-BC47-10838BE36A17}"/>
              </a:ext>
            </a:extLst>
          </p:cNvPr>
          <p:cNvSpPr>
            <a:spLocks noGrp="1"/>
          </p:cNvSpPr>
          <p:nvPr>
            <p:ph type="body" sz="quarter" idx="12" hasCustomPrompt="1"/>
          </p:nvPr>
        </p:nvSpPr>
        <p:spPr>
          <a:xfrm>
            <a:off x="375002" y="5693865"/>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dirty="0"/>
              <a:t>Presenter’s Title</a:t>
            </a:r>
          </a:p>
        </p:txBody>
      </p:sp>
      <p:sp>
        <p:nvSpPr>
          <p:cNvPr id="23" name="Text Placeholder 4">
            <a:extLst>
              <a:ext uri="{FF2B5EF4-FFF2-40B4-BE49-F238E27FC236}">
                <a16:creationId xmlns:a16="http://schemas.microsoft.com/office/drawing/2014/main" id="{09E50085-AB4A-BC41-9A6B-C49290D00935}"/>
              </a:ext>
            </a:extLst>
          </p:cNvPr>
          <p:cNvSpPr>
            <a:spLocks noGrp="1"/>
          </p:cNvSpPr>
          <p:nvPr>
            <p:ph type="body" sz="quarter" idx="13" hasCustomPrompt="1"/>
          </p:nvPr>
        </p:nvSpPr>
        <p:spPr>
          <a:xfrm>
            <a:off x="375002" y="591641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dirty="0"/>
              <a:t>Date</a:t>
            </a:r>
          </a:p>
        </p:txBody>
      </p:sp>
      <p:sp>
        <p:nvSpPr>
          <p:cNvPr id="24" name="Text Placeholder 24">
            <a:extLst>
              <a:ext uri="{FF2B5EF4-FFF2-40B4-BE49-F238E27FC236}">
                <a16:creationId xmlns:a16="http://schemas.microsoft.com/office/drawing/2014/main" id="{4FD64734-F248-B543-A271-48108703A84C}"/>
              </a:ext>
            </a:extLst>
          </p:cNvPr>
          <p:cNvSpPr>
            <a:spLocks noGrp="1"/>
          </p:cNvSpPr>
          <p:nvPr>
            <p:ph type="body" sz="quarter" idx="10" hasCustomPrompt="1"/>
          </p:nvPr>
        </p:nvSpPr>
        <p:spPr bwMode="gray">
          <a:xfrm>
            <a:off x="375002" y="1767408"/>
            <a:ext cx="533735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0">
                <a:solidFill>
                  <a:schemeClr val="tx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0195479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chemeClr val="accent6"/>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0464156-F79A-F249-BB0E-9AAE636A4ECF}"/>
              </a:ext>
            </a:extLst>
          </p:cNvPr>
          <p:cNvSpPr/>
          <p:nvPr userDrawn="1"/>
        </p:nvSpPr>
        <p:spPr>
          <a:xfrm>
            <a:off x="6109200" y="0"/>
            <a:ext cx="60828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solidFill>
                <a:sysClr val="windowText" lastClr="000000"/>
              </a:solidFill>
            </a:endParaRPr>
          </a:p>
        </p:txBody>
      </p:sp>
      <p:sp>
        <p:nvSpPr>
          <p:cNvPr id="25" name="Picture Placeholder 7">
            <a:extLst>
              <a:ext uri="{FF2B5EF4-FFF2-40B4-BE49-F238E27FC236}">
                <a16:creationId xmlns:a16="http://schemas.microsoft.com/office/drawing/2014/main" id="{0315FF82-8ED4-114A-A8D3-16CB9512D197}"/>
              </a:ext>
            </a:extLst>
          </p:cNvPr>
          <p:cNvSpPr>
            <a:spLocks noGrp="1"/>
          </p:cNvSpPr>
          <p:nvPr>
            <p:ph type="pic" sz="quarter" idx="24"/>
          </p:nvPr>
        </p:nvSpPr>
        <p:spPr>
          <a:xfrm>
            <a:off x="6106023" y="2743199"/>
            <a:ext cx="6085977" cy="4114800"/>
          </a:xfrm>
        </p:spPr>
      </p:sp>
      <p:pic>
        <p:nvPicPr>
          <p:cNvPr id="6" name="Picture 5">
            <a:extLst>
              <a:ext uri="{FF2B5EF4-FFF2-40B4-BE49-F238E27FC236}">
                <a16:creationId xmlns:a16="http://schemas.microsoft.com/office/drawing/2014/main" id="{D54C5B08-C471-EA40-9405-E9A02EC2AE33}"/>
              </a:ext>
            </a:extLst>
          </p:cNvPr>
          <p:cNvPicPr>
            <a:picLocks noChangeAspect="1"/>
          </p:cNvPicPr>
          <p:nvPr userDrawn="1"/>
        </p:nvPicPr>
        <p:blipFill>
          <a:blip r:embed="rId2"/>
          <a:stretch>
            <a:fillRect/>
          </a:stretch>
        </p:blipFill>
        <p:spPr>
          <a:xfrm>
            <a:off x="7814891" y="1184873"/>
            <a:ext cx="2650092" cy="487923"/>
          </a:xfrm>
          <a:prstGeom prst="rect">
            <a:avLst/>
          </a:prstGeom>
        </p:spPr>
      </p:pic>
      <p:sp>
        <p:nvSpPr>
          <p:cNvPr id="18" name="Footer Placeholder 4">
            <a:extLst>
              <a:ext uri="{FF2B5EF4-FFF2-40B4-BE49-F238E27FC236}">
                <a16:creationId xmlns:a16="http://schemas.microsoft.com/office/drawing/2014/main" id="{891FCFCD-3BFC-684B-9572-8E5902E272A5}"/>
              </a:ext>
            </a:extLst>
          </p:cNvPr>
          <p:cNvSpPr>
            <a:spLocks noGrp="1"/>
          </p:cNvSpPr>
          <p:nvPr>
            <p:ph type="ftr" sz="quarter" idx="3"/>
          </p:nvPr>
        </p:nvSpPr>
        <p:spPr>
          <a:xfrm>
            <a:off x="375002" y="6547105"/>
            <a:ext cx="5341487"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dirty="0"/>
              <a:t>© 2020 NetApp, Inc. All rights reserved.  </a:t>
            </a:r>
            <a:r>
              <a:rPr lang="en-US" dirty="0">
                <a:cs typeface="Arial" panose="020B0604020202020204" pitchFamily="34" charset="0"/>
              </a:rPr>
              <a:t>— </a:t>
            </a:r>
            <a:r>
              <a:rPr lang="en-US" dirty="0"/>
              <a:t>NETAPP CONFIDENTIAL </a:t>
            </a:r>
            <a:r>
              <a:rPr lang="en-US" dirty="0">
                <a:cs typeface="Arial" panose="020B0604020202020204" pitchFamily="34" charset="0"/>
              </a:rPr>
              <a:t>— </a:t>
            </a:r>
            <a:endParaRPr lang="en-US" dirty="0"/>
          </a:p>
        </p:txBody>
      </p:sp>
      <p:sp>
        <p:nvSpPr>
          <p:cNvPr id="19" name="Title 1">
            <a:extLst>
              <a:ext uri="{FF2B5EF4-FFF2-40B4-BE49-F238E27FC236}">
                <a16:creationId xmlns:a16="http://schemas.microsoft.com/office/drawing/2014/main" id="{F1F5B82E-32B4-0848-AD19-C540F84D8998}"/>
              </a:ext>
            </a:extLst>
          </p:cNvPr>
          <p:cNvSpPr>
            <a:spLocks noGrp="1"/>
          </p:cNvSpPr>
          <p:nvPr>
            <p:ph type="ctrTitle" hasCustomPrompt="1"/>
          </p:nvPr>
        </p:nvSpPr>
        <p:spPr bwMode="gray">
          <a:xfrm>
            <a:off x="375002" y="395509"/>
            <a:ext cx="5337354" cy="1316472"/>
          </a:xfrm>
        </p:spPr>
        <p:txBody>
          <a:bodyPr wrap="square" lIns="91521" tIns="45761" rIns="91440" bIns="45761" anchor="b">
            <a:noAutofit/>
          </a:bodyPr>
          <a:lstStyle>
            <a:lvl1pPr algn="l">
              <a:lnSpc>
                <a:spcPct val="95000"/>
              </a:lnSpc>
              <a:defRPr sz="3000" b="1">
                <a:solidFill>
                  <a:schemeClr val="tx1"/>
                </a:solidFill>
              </a:defRPr>
            </a:lvl1pPr>
          </a:lstStyle>
          <a:p>
            <a:r>
              <a:rPr lang="en-US" dirty="0"/>
              <a:t>Click to Edit Master Title Style</a:t>
            </a:r>
          </a:p>
        </p:txBody>
      </p:sp>
      <p:sp>
        <p:nvSpPr>
          <p:cNvPr id="21" name="Text Placeholder 4">
            <a:extLst>
              <a:ext uri="{FF2B5EF4-FFF2-40B4-BE49-F238E27FC236}">
                <a16:creationId xmlns:a16="http://schemas.microsoft.com/office/drawing/2014/main" id="{181D35A1-E9E1-1344-B9EF-EF37500F691D}"/>
              </a:ext>
            </a:extLst>
          </p:cNvPr>
          <p:cNvSpPr>
            <a:spLocks noGrp="1"/>
          </p:cNvSpPr>
          <p:nvPr>
            <p:ph type="body" sz="quarter" idx="11" hasCustomPrompt="1"/>
          </p:nvPr>
        </p:nvSpPr>
        <p:spPr>
          <a:xfrm>
            <a:off x="375002" y="547132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dirty="0"/>
              <a:t>Presenter’s Name</a:t>
            </a:r>
          </a:p>
        </p:txBody>
      </p:sp>
      <p:sp>
        <p:nvSpPr>
          <p:cNvPr id="22" name="Text Placeholder 4">
            <a:extLst>
              <a:ext uri="{FF2B5EF4-FFF2-40B4-BE49-F238E27FC236}">
                <a16:creationId xmlns:a16="http://schemas.microsoft.com/office/drawing/2014/main" id="{BD2F12CE-D91E-C343-AEFB-51D122B77CB0}"/>
              </a:ext>
            </a:extLst>
          </p:cNvPr>
          <p:cNvSpPr>
            <a:spLocks noGrp="1"/>
          </p:cNvSpPr>
          <p:nvPr>
            <p:ph type="body" sz="quarter" idx="12" hasCustomPrompt="1"/>
          </p:nvPr>
        </p:nvSpPr>
        <p:spPr>
          <a:xfrm>
            <a:off x="375002" y="5693865"/>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dirty="0"/>
              <a:t>Presenter’s Title</a:t>
            </a:r>
          </a:p>
        </p:txBody>
      </p:sp>
      <p:sp>
        <p:nvSpPr>
          <p:cNvPr id="23" name="Text Placeholder 4">
            <a:extLst>
              <a:ext uri="{FF2B5EF4-FFF2-40B4-BE49-F238E27FC236}">
                <a16:creationId xmlns:a16="http://schemas.microsoft.com/office/drawing/2014/main" id="{BC7FED47-733F-9244-9005-7BDFA2ACC548}"/>
              </a:ext>
            </a:extLst>
          </p:cNvPr>
          <p:cNvSpPr>
            <a:spLocks noGrp="1"/>
          </p:cNvSpPr>
          <p:nvPr>
            <p:ph type="body" sz="quarter" idx="13" hasCustomPrompt="1"/>
          </p:nvPr>
        </p:nvSpPr>
        <p:spPr>
          <a:xfrm>
            <a:off x="375002" y="591641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dirty="0"/>
              <a:t>Date</a:t>
            </a:r>
          </a:p>
        </p:txBody>
      </p:sp>
      <p:sp>
        <p:nvSpPr>
          <p:cNvPr id="27" name="Text Placeholder 24">
            <a:extLst>
              <a:ext uri="{FF2B5EF4-FFF2-40B4-BE49-F238E27FC236}">
                <a16:creationId xmlns:a16="http://schemas.microsoft.com/office/drawing/2014/main" id="{79B33644-33E0-454E-9AB7-E1FDEA8D6129}"/>
              </a:ext>
            </a:extLst>
          </p:cNvPr>
          <p:cNvSpPr>
            <a:spLocks noGrp="1"/>
          </p:cNvSpPr>
          <p:nvPr>
            <p:ph type="body" sz="quarter" idx="10" hasCustomPrompt="1"/>
          </p:nvPr>
        </p:nvSpPr>
        <p:spPr bwMode="gray">
          <a:xfrm>
            <a:off x="371089" y="1767408"/>
            <a:ext cx="533735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0">
                <a:solidFill>
                  <a:schemeClr val="tx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266695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3031" y="240330"/>
            <a:ext cx="11661637" cy="904795"/>
          </a:xfrm>
        </p:spPr>
        <p:txBody>
          <a:bodyPr wrap="square" lIns="91521">
            <a:noAutofit/>
          </a:bodyPr>
          <a:lstStyle>
            <a:lvl1pPr>
              <a:defRPr sz="3000"/>
            </a:lvl1pPr>
          </a:lstStyle>
          <a:p>
            <a:r>
              <a:rPr lang="en-US"/>
              <a:t>Click to edit Master title style</a:t>
            </a:r>
          </a:p>
        </p:txBody>
      </p:sp>
      <p:sp>
        <p:nvSpPr>
          <p:cNvPr id="48" name="Content Placeholder 3"/>
          <p:cNvSpPr>
            <a:spLocks noGrp="1"/>
          </p:cNvSpPr>
          <p:nvPr>
            <p:ph sz="quarter" idx="14"/>
          </p:nvPr>
        </p:nvSpPr>
        <p:spPr>
          <a:xfrm>
            <a:off x="263031" y="1733552"/>
            <a:ext cx="11661637" cy="447992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0"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dirty="0"/>
              <a:t>© 2020 NetApp, Inc. All rights reserved.  --- NETAPP CONFIDENTIAL ---</a:t>
            </a:r>
          </a:p>
        </p:txBody>
      </p:sp>
      <p:sp>
        <p:nvSpPr>
          <p:cNvPr id="11"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8" name="Picture 7"/>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4126750050"/>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gue">
    <p:bg>
      <p:bgPr>
        <a:solidFill>
          <a:schemeClr val="bg1">
            <a:alpha val="97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C8F3BAC-E98E-AA4C-AA5B-9836C4D596C7}"/>
              </a:ext>
            </a:extLst>
          </p:cNvPr>
          <p:cNvPicPr>
            <a:picLocks noChangeAspect="1"/>
          </p:cNvPicPr>
          <p:nvPr userDrawn="1"/>
        </p:nvPicPr>
        <p:blipFill rotWithShape="1">
          <a:blip r:embed="rId2">
            <a:alphaModFix/>
          </a:blip>
          <a:srcRect l="16055" t="19466" r="2898" b="2826"/>
          <a:stretch/>
        </p:blipFill>
        <p:spPr>
          <a:xfrm>
            <a:off x="0" y="0"/>
            <a:ext cx="12195176" cy="6858000"/>
          </a:xfrm>
          <a:prstGeom prst="rect">
            <a:avLst/>
          </a:prstGeom>
        </p:spPr>
      </p:pic>
      <p:sp>
        <p:nvSpPr>
          <p:cNvPr id="9" name="Text Placeholder 24">
            <a:extLst>
              <a:ext uri="{FF2B5EF4-FFF2-40B4-BE49-F238E27FC236}">
                <a16:creationId xmlns:a16="http://schemas.microsoft.com/office/drawing/2014/main" id="{CBA77117-F3F8-9B4A-8970-EF566D8014AC}"/>
              </a:ext>
            </a:extLst>
          </p:cNvPr>
          <p:cNvSpPr>
            <a:spLocks noGrp="1"/>
          </p:cNvSpPr>
          <p:nvPr>
            <p:ph type="body" sz="quarter" idx="10" hasCustomPrompt="1"/>
          </p:nvPr>
        </p:nvSpPr>
        <p:spPr bwMode="auto">
          <a:xfrm>
            <a:off x="372388" y="4638621"/>
            <a:ext cx="5158559" cy="1024128"/>
          </a:xfrm>
        </p:spPr>
        <p:txBody>
          <a:bodyPr wrap="square" lIns="91521">
            <a:noAutofit/>
          </a:bodyPr>
          <a:lstStyle>
            <a:lvl1pPr marL="0" indent="0">
              <a:lnSpc>
                <a:spcPct val="85000"/>
              </a:lnSpc>
              <a:spcBef>
                <a:spcPts val="0"/>
              </a:spcBef>
              <a:spcAft>
                <a:spcPts val="600"/>
              </a:spcAft>
              <a:buFontTx/>
              <a:buNone/>
              <a:defRPr sz="1800" b="0">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dirty="0"/>
              <a:t>Click to edit master text styles</a:t>
            </a:r>
          </a:p>
        </p:txBody>
      </p:sp>
      <p:sp>
        <p:nvSpPr>
          <p:cNvPr id="10" name="Title 1">
            <a:extLst>
              <a:ext uri="{FF2B5EF4-FFF2-40B4-BE49-F238E27FC236}">
                <a16:creationId xmlns:a16="http://schemas.microsoft.com/office/drawing/2014/main" id="{F3B82C7E-FACB-1546-A064-F3AA2D3D2C9F}"/>
              </a:ext>
            </a:extLst>
          </p:cNvPr>
          <p:cNvSpPr>
            <a:spLocks noGrp="1"/>
          </p:cNvSpPr>
          <p:nvPr>
            <p:ph type="ctrTitle" hasCustomPrompt="1"/>
          </p:nvPr>
        </p:nvSpPr>
        <p:spPr bwMode="auto">
          <a:xfrm>
            <a:off x="372388" y="3056706"/>
            <a:ext cx="5158559" cy="1472184"/>
          </a:xfrm>
        </p:spPr>
        <p:txBody>
          <a:bodyPr wrap="square" lIns="91521">
            <a:noAutofit/>
          </a:bodyPr>
          <a:lstStyle>
            <a:lvl1pPr algn="l">
              <a:lnSpc>
                <a:spcPct val="95000"/>
              </a:lnSpc>
              <a:defRPr sz="3000" b="1">
                <a:solidFill>
                  <a:schemeClr val="tx1"/>
                </a:solidFill>
              </a:defRPr>
            </a:lvl1pPr>
          </a:lstStyle>
          <a:p>
            <a:r>
              <a:rPr lang="en-US" dirty="0"/>
              <a:t>Click to Edit Master Title Style</a:t>
            </a:r>
          </a:p>
        </p:txBody>
      </p:sp>
      <p:pic>
        <p:nvPicPr>
          <p:cNvPr id="8" name="Picture 7">
            <a:extLst>
              <a:ext uri="{FF2B5EF4-FFF2-40B4-BE49-F238E27FC236}">
                <a16:creationId xmlns:a16="http://schemas.microsoft.com/office/drawing/2014/main" id="{01E02D7E-F8E2-1D49-848A-F19FB6614FD6}"/>
              </a:ext>
            </a:extLst>
          </p:cNvPr>
          <p:cNvPicPr>
            <a:picLocks noChangeAspect="1"/>
          </p:cNvPicPr>
          <p:nvPr userDrawn="1"/>
        </p:nvPicPr>
        <p:blipFill>
          <a:blip r:embed="rId3"/>
          <a:stretch>
            <a:fillRect/>
          </a:stretch>
        </p:blipFill>
        <p:spPr>
          <a:xfrm>
            <a:off x="475612" y="6547104"/>
            <a:ext cx="679431" cy="125094"/>
          </a:xfrm>
          <a:prstGeom prst="rect">
            <a:avLst/>
          </a:prstGeom>
        </p:spPr>
      </p:pic>
      <p:sp>
        <p:nvSpPr>
          <p:cNvPr id="13" name="Footer Placeholder 4">
            <a:extLst>
              <a:ext uri="{FF2B5EF4-FFF2-40B4-BE49-F238E27FC236}">
                <a16:creationId xmlns:a16="http://schemas.microsoft.com/office/drawing/2014/main" id="{EE54B10C-A442-5441-AD57-014686EF5255}"/>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dirty="0"/>
              <a:t>© 2020 NetApp, Inc. All rights reserved.  — NETAPP CONFIDENTIAL — </a:t>
            </a:r>
          </a:p>
        </p:txBody>
      </p:sp>
      <p:sp>
        <p:nvSpPr>
          <p:cNvPr id="14" name="Slide Number Placeholder 5">
            <a:extLst>
              <a:ext uri="{FF2B5EF4-FFF2-40B4-BE49-F238E27FC236}">
                <a16:creationId xmlns:a16="http://schemas.microsoft.com/office/drawing/2014/main" id="{537370E2-3CED-FD47-B622-150C4EFAA1FE}"/>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dirty="0"/>
          </a:p>
        </p:txBody>
      </p:sp>
    </p:spTree>
    <p:extLst>
      <p:ext uri="{BB962C8B-B14F-4D97-AF65-F5344CB8AC3E}">
        <p14:creationId xmlns:p14="http://schemas.microsoft.com/office/powerpoint/2010/main" val="1880385645"/>
      </p:ext>
    </p:extLst>
  </p:cSld>
  <p:clrMapOvr>
    <a:masterClrMapping/>
  </p:clrMapOvr>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gue 2">
    <p:bg>
      <p:bgPr>
        <a:solidFill>
          <a:schemeClr val="bg1">
            <a:alpha val="97000"/>
          </a:schemeClr>
        </a:solidFill>
        <a:effectLst/>
      </p:bgPr>
    </p:bg>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C9D53AF9-D032-804D-85D4-FE97A9390DA3}"/>
              </a:ext>
            </a:extLst>
          </p:cNvPr>
          <p:cNvPicPr>
            <a:picLocks noChangeAspect="1"/>
          </p:cNvPicPr>
          <p:nvPr userDrawn="1"/>
        </p:nvPicPr>
        <p:blipFill rotWithShape="1">
          <a:blip r:embed="rId2">
            <a:alphaModFix/>
          </a:blip>
          <a:srcRect t="27995" r="28571"/>
          <a:stretch/>
        </p:blipFill>
        <p:spPr>
          <a:xfrm flipH="1">
            <a:off x="0" y="0"/>
            <a:ext cx="12195176" cy="6858000"/>
          </a:xfrm>
          <a:prstGeom prst="rect">
            <a:avLst/>
          </a:prstGeom>
        </p:spPr>
      </p:pic>
      <p:pic>
        <p:nvPicPr>
          <p:cNvPr id="8" name="Picture 7">
            <a:extLst>
              <a:ext uri="{FF2B5EF4-FFF2-40B4-BE49-F238E27FC236}">
                <a16:creationId xmlns:a16="http://schemas.microsoft.com/office/drawing/2014/main" id="{01E02D7E-F8E2-1D49-848A-F19FB6614FD6}"/>
              </a:ext>
            </a:extLst>
          </p:cNvPr>
          <p:cNvPicPr>
            <a:picLocks noChangeAspect="1"/>
          </p:cNvPicPr>
          <p:nvPr userDrawn="1"/>
        </p:nvPicPr>
        <p:blipFill>
          <a:blip r:embed="rId3"/>
          <a:stretch>
            <a:fillRect/>
          </a:stretch>
        </p:blipFill>
        <p:spPr>
          <a:xfrm>
            <a:off x="475612" y="6547104"/>
            <a:ext cx="679431" cy="125094"/>
          </a:xfrm>
          <a:prstGeom prst="rect">
            <a:avLst/>
          </a:prstGeom>
        </p:spPr>
      </p:pic>
      <p:sp>
        <p:nvSpPr>
          <p:cNvPr id="13" name="Footer Placeholder 4">
            <a:extLst>
              <a:ext uri="{FF2B5EF4-FFF2-40B4-BE49-F238E27FC236}">
                <a16:creationId xmlns:a16="http://schemas.microsoft.com/office/drawing/2014/main" id="{EE54B10C-A442-5441-AD57-014686EF5255}"/>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dirty="0"/>
              <a:t>© 2020 NetApp, Inc. All rights reserved.  — NETAPP CONFIDENTIAL — </a:t>
            </a:r>
          </a:p>
        </p:txBody>
      </p:sp>
      <p:sp>
        <p:nvSpPr>
          <p:cNvPr id="14" name="Slide Number Placeholder 5">
            <a:extLst>
              <a:ext uri="{FF2B5EF4-FFF2-40B4-BE49-F238E27FC236}">
                <a16:creationId xmlns:a16="http://schemas.microsoft.com/office/drawing/2014/main" id="{537370E2-3CED-FD47-B622-150C4EFAA1FE}"/>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dirty="0"/>
          </a:p>
        </p:txBody>
      </p:sp>
      <p:sp>
        <p:nvSpPr>
          <p:cNvPr id="11" name="Text Placeholder 24">
            <a:extLst>
              <a:ext uri="{FF2B5EF4-FFF2-40B4-BE49-F238E27FC236}">
                <a16:creationId xmlns:a16="http://schemas.microsoft.com/office/drawing/2014/main" id="{BF50D7E2-063D-AF47-883C-68F26EF94FF4}"/>
              </a:ext>
            </a:extLst>
          </p:cNvPr>
          <p:cNvSpPr>
            <a:spLocks noGrp="1"/>
          </p:cNvSpPr>
          <p:nvPr>
            <p:ph type="body" sz="quarter" idx="10" hasCustomPrompt="1"/>
          </p:nvPr>
        </p:nvSpPr>
        <p:spPr bwMode="auto">
          <a:xfrm>
            <a:off x="372388" y="4638621"/>
            <a:ext cx="5158559" cy="1024128"/>
          </a:xfrm>
        </p:spPr>
        <p:txBody>
          <a:bodyPr wrap="square" lIns="91521">
            <a:noAutofit/>
          </a:bodyPr>
          <a:lstStyle>
            <a:lvl1pPr marL="0" indent="0">
              <a:lnSpc>
                <a:spcPct val="85000"/>
              </a:lnSpc>
              <a:spcBef>
                <a:spcPts val="0"/>
              </a:spcBef>
              <a:spcAft>
                <a:spcPts val="600"/>
              </a:spcAft>
              <a:buFontTx/>
              <a:buNone/>
              <a:defRPr sz="1800" b="0">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dirty="0"/>
              <a:t>Click to edit master text styles</a:t>
            </a:r>
          </a:p>
        </p:txBody>
      </p:sp>
      <p:sp>
        <p:nvSpPr>
          <p:cNvPr id="15" name="Title 1">
            <a:extLst>
              <a:ext uri="{FF2B5EF4-FFF2-40B4-BE49-F238E27FC236}">
                <a16:creationId xmlns:a16="http://schemas.microsoft.com/office/drawing/2014/main" id="{76658C52-9DFA-DF44-9AAD-D85F0834EAB7}"/>
              </a:ext>
            </a:extLst>
          </p:cNvPr>
          <p:cNvSpPr>
            <a:spLocks noGrp="1"/>
          </p:cNvSpPr>
          <p:nvPr>
            <p:ph type="ctrTitle" hasCustomPrompt="1"/>
          </p:nvPr>
        </p:nvSpPr>
        <p:spPr bwMode="auto">
          <a:xfrm>
            <a:off x="372388" y="3056706"/>
            <a:ext cx="5158559" cy="1472184"/>
          </a:xfrm>
        </p:spPr>
        <p:txBody>
          <a:bodyPr wrap="square" lIns="91521">
            <a:noAutofit/>
          </a:bodyPr>
          <a:lstStyle>
            <a:lvl1pPr algn="l">
              <a:lnSpc>
                <a:spcPct val="95000"/>
              </a:lnSpc>
              <a:defRPr sz="3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732419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gue 3">
    <p:spTree>
      <p:nvGrpSpPr>
        <p:cNvPr id="1" name=""/>
        <p:cNvGrpSpPr/>
        <p:nvPr/>
      </p:nvGrpSpPr>
      <p:grpSpPr>
        <a:xfrm>
          <a:off x="0" y="0"/>
          <a:ext cx="0" cy="0"/>
          <a:chOff x="0" y="0"/>
          <a:chExt cx="0" cy="0"/>
        </a:xfrm>
      </p:grpSpPr>
      <p:pic>
        <p:nvPicPr>
          <p:cNvPr id="12" name="Picture 11" descr="A picture containing table&#10;&#10;Description automatically generated">
            <a:extLst>
              <a:ext uri="{FF2B5EF4-FFF2-40B4-BE49-F238E27FC236}">
                <a16:creationId xmlns:a16="http://schemas.microsoft.com/office/drawing/2014/main" id="{CB92EE3A-AC13-1040-87FC-281688A49B19}"/>
              </a:ext>
            </a:extLst>
          </p:cNvPr>
          <p:cNvPicPr>
            <a:picLocks noChangeAspect="1"/>
          </p:cNvPicPr>
          <p:nvPr userDrawn="1"/>
        </p:nvPicPr>
        <p:blipFill rotWithShape="1">
          <a:blip r:embed="rId2">
            <a:alphaModFix/>
          </a:blip>
          <a:srcRect t="9048" r="30980" b="22841"/>
          <a:stretch/>
        </p:blipFill>
        <p:spPr>
          <a:xfrm flipH="1">
            <a:off x="-1" y="0"/>
            <a:ext cx="12195176" cy="6858000"/>
          </a:xfrm>
          <a:prstGeom prst="rect">
            <a:avLst/>
          </a:prstGeom>
        </p:spPr>
      </p:pic>
      <p:pic>
        <p:nvPicPr>
          <p:cNvPr id="8" name="Picture 7">
            <a:extLst>
              <a:ext uri="{FF2B5EF4-FFF2-40B4-BE49-F238E27FC236}">
                <a16:creationId xmlns:a16="http://schemas.microsoft.com/office/drawing/2014/main" id="{01E02D7E-F8E2-1D49-848A-F19FB6614FD6}"/>
              </a:ext>
            </a:extLst>
          </p:cNvPr>
          <p:cNvPicPr>
            <a:picLocks noChangeAspect="1"/>
          </p:cNvPicPr>
          <p:nvPr userDrawn="1"/>
        </p:nvPicPr>
        <p:blipFill>
          <a:blip r:embed="rId3"/>
          <a:stretch>
            <a:fillRect/>
          </a:stretch>
        </p:blipFill>
        <p:spPr>
          <a:xfrm>
            <a:off x="475612" y="6547104"/>
            <a:ext cx="679431" cy="125094"/>
          </a:xfrm>
          <a:prstGeom prst="rect">
            <a:avLst/>
          </a:prstGeom>
        </p:spPr>
      </p:pic>
      <p:sp>
        <p:nvSpPr>
          <p:cNvPr id="13" name="Footer Placeholder 4">
            <a:extLst>
              <a:ext uri="{FF2B5EF4-FFF2-40B4-BE49-F238E27FC236}">
                <a16:creationId xmlns:a16="http://schemas.microsoft.com/office/drawing/2014/main" id="{EE54B10C-A442-5441-AD57-014686EF5255}"/>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dirty="0"/>
              <a:t>© 2020 NetApp, Inc. All rights reserved.  — NETAPP CONFIDENTIAL — </a:t>
            </a:r>
          </a:p>
        </p:txBody>
      </p:sp>
      <p:sp>
        <p:nvSpPr>
          <p:cNvPr id="14" name="Slide Number Placeholder 5">
            <a:extLst>
              <a:ext uri="{FF2B5EF4-FFF2-40B4-BE49-F238E27FC236}">
                <a16:creationId xmlns:a16="http://schemas.microsoft.com/office/drawing/2014/main" id="{537370E2-3CED-FD47-B622-150C4EFAA1FE}"/>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dirty="0"/>
          </a:p>
        </p:txBody>
      </p:sp>
      <p:sp>
        <p:nvSpPr>
          <p:cNvPr id="11" name="Text Placeholder 24">
            <a:extLst>
              <a:ext uri="{FF2B5EF4-FFF2-40B4-BE49-F238E27FC236}">
                <a16:creationId xmlns:a16="http://schemas.microsoft.com/office/drawing/2014/main" id="{3073BDB5-63B0-8D4C-B576-BFF4030167A7}"/>
              </a:ext>
            </a:extLst>
          </p:cNvPr>
          <p:cNvSpPr>
            <a:spLocks noGrp="1"/>
          </p:cNvSpPr>
          <p:nvPr>
            <p:ph type="body" sz="quarter" idx="10" hasCustomPrompt="1"/>
          </p:nvPr>
        </p:nvSpPr>
        <p:spPr bwMode="auto">
          <a:xfrm>
            <a:off x="372388" y="4638621"/>
            <a:ext cx="5158559" cy="1024128"/>
          </a:xfrm>
        </p:spPr>
        <p:txBody>
          <a:bodyPr wrap="square" lIns="91521">
            <a:noAutofit/>
          </a:bodyPr>
          <a:lstStyle>
            <a:lvl1pPr marL="0" indent="0">
              <a:lnSpc>
                <a:spcPct val="85000"/>
              </a:lnSpc>
              <a:spcBef>
                <a:spcPts val="0"/>
              </a:spcBef>
              <a:spcAft>
                <a:spcPts val="600"/>
              </a:spcAft>
              <a:buFontTx/>
              <a:buNone/>
              <a:defRPr sz="1800" b="0">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dirty="0"/>
              <a:t>Click to edit master text styles</a:t>
            </a:r>
          </a:p>
        </p:txBody>
      </p:sp>
      <p:sp>
        <p:nvSpPr>
          <p:cNvPr id="15" name="Title 1">
            <a:extLst>
              <a:ext uri="{FF2B5EF4-FFF2-40B4-BE49-F238E27FC236}">
                <a16:creationId xmlns:a16="http://schemas.microsoft.com/office/drawing/2014/main" id="{863153C1-9680-1E4D-9994-6F9CB7D23E11}"/>
              </a:ext>
            </a:extLst>
          </p:cNvPr>
          <p:cNvSpPr>
            <a:spLocks noGrp="1"/>
          </p:cNvSpPr>
          <p:nvPr>
            <p:ph type="ctrTitle" hasCustomPrompt="1"/>
          </p:nvPr>
        </p:nvSpPr>
        <p:spPr bwMode="auto">
          <a:xfrm>
            <a:off x="372388" y="3056706"/>
            <a:ext cx="5158559" cy="1472184"/>
          </a:xfrm>
        </p:spPr>
        <p:txBody>
          <a:bodyPr wrap="square" lIns="91521">
            <a:noAutofit/>
          </a:bodyPr>
          <a:lstStyle>
            <a:lvl1pPr algn="l">
              <a:lnSpc>
                <a:spcPct val="95000"/>
              </a:lnSpc>
              <a:defRPr sz="3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504913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gue 4">
    <p:bg>
      <p:bgPr>
        <a:solidFill>
          <a:schemeClr val="bg1">
            <a:alpha val="97000"/>
          </a:schemeClr>
        </a:solidFill>
        <a:effectLst/>
      </p:bgPr>
    </p:bg>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3FF40A87-D186-1741-A0D2-3BC3AA682A41}"/>
              </a:ext>
            </a:extLst>
          </p:cNvPr>
          <p:cNvPicPr>
            <a:picLocks noChangeAspect="1"/>
          </p:cNvPicPr>
          <p:nvPr userDrawn="1"/>
        </p:nvPicPr>
        <p:blipFill rotWithShape="1">
          <a:blip r:embed="rId2"/>
          <a:srcRect l="18616" t="4170" r="14369" b="32485"/>
          <a:stretch/>
        </p:blipFill>
        <p:spPr>
          <a:xfrm>
            <a:off x="0" y="0"/>
            <a:ext cx="12195176" cy="6858000"/>
          </a:xfrm>
          <a:prstGeom prst="rect">
            <a:avLst/>
          </a:prstGeom>
        </p:spPr>
      </p:pic>
      <p:pic>
        <p:nvPicPr>
          <p:cNvPr id="8" name="Picture 7">
            <a:extLst>
              <a:ext uri="{FF2B5EF4-FFF2-40B4-BE49-F238E27FC236}">
                <a16:creationId xmlns:a16="http://schemas.microsoft.com/office/drawing/2014/main" id="{01E02D7E-F8E2-1D49-848A-F19FB6614FD6}"/>
              </a:ext>
            </a:extLst>
          </p:cNvPr>
          <p:cNvPicPr>
            <a:picLocks noChangeAspect="1"/>
          </p:cNvPicPr>
          <p:nvPr userDrawn="1"/>
        </p:nvPicPr>
        <p:blipFill>
          <a:blip r:embed="rId3"/>
          <a:stretch>
            <a:fillRect/>
          </a:stretch>
        </p:blipFill>
        <p:spPr>
          <a:xfrm>
            <a:off x="475612" y="6547104"/>
            <a:ext cx="679431" cy="125094"/>
          </a:xfrm>
          <a:prstGeom prst="rect">
            <a:avLst/>
          </a:prstGeom>
        </p:spPr>
      </p:pic>
      <p:sp>
        <p:nvSpPr>
          <p:cNvPr id="13" name="Footer Placeholder 4">
            <a:extLst>
              <a:ext uri="{FF2B5EF4-FFF2-40B4-BE49-F238E27FC236}">
                <a16:creationId xmlns:a16="http://schemas.microsoft.com/office/drawing/2014/main" id="{EE54B10C-A442-5441-AD57-014686EF5255}"/>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dirty="0"/>
              <a:t>© 2020 NetApp, Inc. All rights reserved.  — NETAPP CONFIDENTIAL — </a:t>
            </a:r>
          </a:p>
        </p:txBody>
      </p:sp>
      <p:sp>
        <p:nvSpPr>
          <p:cNvPr id="14" name="Slide Number Placeholder 5">
            <a:extLst>
              <a:ext uri="{FF2B5EF4-FFF2-40B4-BE49-F238E27FC236}">
                <a16:creationId xmlns:a16="http://schemas.microsoft.com/office/drawing/2014/main" id="{537370E2-3CED-FD47-B622-150C4EFAA1FE}"/>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dirty="0"/>
          </a:p>
        </p:txBody>
      </p:sp>
      <p:sp>
        <p:nvSpPr>
          <p:cNvPr id="11" name="Text Placeholder 24">
            <a:extLst>
              <a:ext uri="{FF2B5EF4-FFF2-40B4-BE49-F238E27FC236}">
                <a16:creationId xmlns:a16="http://schemas.microsoft.com/office/drawing/2014/main" id="{A3AEB85F-4541-ED45-B890-EA2F230BF63E}"/>
              </a:ext>
            </a:extLst>
          </p:cNvPr>
          <p:cNvSpPr>
            <a:spLocks noGrp="1"/>
          </p:cNvSpPr>
          <p:nvPr>
            <p:ph type="body" sz="quarter" idx="10" hasCustomPrompt="1"/>
          </p:nvPr>
        </p:nvSpPr>
        <p:spPr bwMode="auto">
          <a:xfrm>
            <a:off x="372388" y="4638621"/>
            <a:ext cx="5158559" cy="1024128"/>
          </a:xfrm>
        </p:spPr>
        <p:txBody>
          <a:bodyPr wrap="square" lIns="91521">
            <a:noAutofit/>
          </a:bodyPr>
          <a:lstStyle>
            <a:lvl1pPr marL="0" indent="0">
              <a:lnSpc>
                <a:spcPct val="85000"/>
              </a:lnSpc>
              <a:spcBef>
                <a:spcPts val="0"/>
              </a:spcBef>
              <a:spcAft>
                <a:spcPts val="600"/>
              </a:spcAft>
              <a:buFontTx/>
              <a:buNone/>
              <a:defRPr sz="1800" b="0">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dirty="0"/>
              <a:t>Click to edit master text styles</a:t>
            </a:r>
          </a:p>
        </p:txBody>
      </p:sp>
      <p:sp>
        <p:nvSpPr>
          <p:cNvPr id="15" name="Title 1">
            <a:extLst>
              <a:ext uri="{FF2B5EF4-FFF2-40B4-BE49-F238E27FC236}">
                <a16:creationId xmlns:a16="http://schemas.microsoft.com/office/drawing/2014/main" id="{05FE6215-278B-D041-97BD-1558E58F4B7E}"/>
              </a:ext>
            </a:extLst>
          </p:cNvPr>
          <p:cNvSpPr>
            <a:spLocks noGrp="1"/>
          </p:cNvSpPr>
          <p:nvPr>
            <p:ph type="ctrTitle" hasCustomPrompt="1"/>
          </p:nvPr>
        </p:nvSpPr>
        <p:spPr bwMode="auto">
          <a:xfrm>
            <a:off x="372388" y="3056706"/>
            <a:ext cx="5158559" cy="1472184"/>
          </a:xfrm>
        </p:spPr>
        <p:txBody>
          <a:bodyPr wrap="square" lIns="91521">
            <a:noAutofit/>
          </a:bodyPr>
          <a:lstStyle>
            <a:lvl1pPr algn="l">
              <a:lnSpc>
                <a:spcPct val="95000"/>
              </a:lnSpc>
              <a:defRPr sz="3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7684783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4AD4D5-558D-AF47-AC22-04960C8EB6E0}"/>
              </a:ext>
            </a:extLst>
          </p:cNvPr>
          <p:cNvSpPr/>
          <p:nvPr userDrawn="1"/>
        </p:nvSpPr>
        <p:spPr>
          <a:xfrm flipV="1">
            <a:off x="6109656" y="0"/>
            <a:ext cx="6082344" cy="6857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le 1">
            <a:extLst>
              <a:ext uri="{FF2B5EF4-FFF2-40B4-BE49-F238E27FC236}">
                <a16:creationId xmlns:a16="http://schemas.microsoft.com/office/drawing/2014/main" id="{D7521450-1516-364A-B8A0-23259B76996A}"/>
              </a:ext>
            </a:extLst>
          </p:cNvPr>
          <p:cNvSpPr>
            <a:spLocks noGrp="1"/>
          </p:cNvSpPr>
          <p:nvPr>
            <p:ph type="title" hasCustomPrompt="1"/>
          </p:nvPr>
        </p:nvSpPr>
        <p:spPr>
          <a:xfrm>
            <a:off x="375002" y="393192"/>
            <a:ext cx="5158559" cy="1313832"/>
          </a:xfrm>
        </p:spPr>
        <p:txBody>
          <a:bodyPr/>
          <a:lstStyle>
            <a:lvl1pPr>
              <a:defRPr sz="3000"/>
            </a:lvl1pPr>
          </a:lstStyle>
          <a:p>
            <a:r>
              <a:rPr lang="en-US" dirty="0"/>
              <a:t>Click to Edit Master Slide Title</a:t>
            </a:r>
          </a:p>
        </p:txBody>
      </p:sp>
      <p:sp>
        <p:nvSpPr>
          <p:cNvPr id="8" name="Content Placeholder 2">
            <a:extLst>
              <a:ext uri="{FF2B5EF4-FFF2-40B4-BE49-F238E27FC236}">
                <a16:creationId xmlns:a16="http://schemas.microsoft.com/office/drawing/2014/main" id="{E0C9E405-6884-3743-9729-3E481A004734}"/>
              </a:ext>
            </a:extLst>
          </p:cNvPr>
          <p:cNvSpPr>
            <a:spLocks noGrp="1"/>
          </p:cNvSpPr>
          <p:nvPr>
            <p:ph sz="quarter" idx="15" hasCustomPrompt="1"/>
          </p:nvPr>
        </p:nvSpPr>
        <p:spPr>
          <a:xfrm>
            <a:off x="6469978" y="1766646"/>
            <a:ext cx="5341487" cy="42062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endParaRPr lang="en-US" dirty="0"/>
          </a:p>
        </p:txBody>
      </p:sp>
      <p:sp>
        <p:nvSpPr>
          <p:cNvPr id="9" name="Text Placeholder 3">
            <a:extLst>
              <a:ext uri="{FF2B5EF4-FFF2-40B4-BE49-F238E27FC236}">
                <a16:creationId xmlns:a16="http://schemas.microsoft.com/office/drawing/2014/main" id="{C8FFC6F7-18A7-3245-B9CB-6D91819C435D}"/>
              </a:ext>
            </a:extLst>
          </p:cNvPr>
          <p:cNvSpPr>
            <a:spLocks noGrp="1"/>
          </p:cNvSpPr>
          <p:nvPr>
            <p:ph type="body" idx="10" hasCustomPrompt="1"/>
          </p:nvPr>
        </p:nvSpPr>
        <p:spPr>
          <a:xfrm>
            <a:off x="375002" y="1764792"/>
            <a:ext cx="5153043" cy="812970"/>
          </a:xfrm>
        </p:spPr>
        <p:txBody>
          <a:bodyPr/>
          <a:lstStyle>
            <a:lvl1pPr marL="0" indent="0">
              <a:buNone/>
              <a:defRPr/>
            </a:lvl1pPr>
          </a:lstStyle>
          <a:p>
            <a:r>
              <a:rPr lang="en-US" dirty="0"/>
              <a:t>Click to edit master text styles</a:t>
            </a:r>
          </a:p>
        </p:txBody>
      </p:sp>
      <p:sp>
        <p:nvSpPr>
          <p:cNvPr id="11" name="Footer Placeholder 4">
            <a:extLst>
              <a:ext uri="{FF2B5EF4-FFF2-40B4-BE49-F238E27FC236}">
                <a16:creationId xmlns:a16="http://schemas.microsoft.com/office/drawing/2014/main" id="{7A3BDB80-CDCC-AF4F-AEEE-B6CFA09A7B26}"/>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dirty="0"/>
              <a:t>© 2020 NetApp, Inc. All rights reserved.  — NETAPP CONFIDENTIAL — </a:t>
            </a:r>
          </a:p>
        </p:txBody>
      </p:sp>
      <p:sp>
        <p:nvSpPr>
          <p:cNvPr id="12" name="Slide Number Placeholder 5">
            <a:extLst>
              <a:ext uri="{FF2B5EF4-FFF2-40B4-BE49-F238E27FC236}">
                <a16:creationId xmlns:a16="http://schemas.microsoft.com/office/drawing/2014/main" id="{1209A9CF-BA64-EC48-BDAE-A256AD32BB32}"/>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dirty="0"/>
          </a:p>
        </p:txBody>
      </p:sp>
    </p:spTree>
    <p:extLst>
      <p:ext uri="{BB962C8B-B14F-4D97-AF65-F5344CB8AC3E}">
        <p14:creationId xmlns:p14="http://schemas.microsoft.com/office/powerpoint/2010/main" val="31921969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genda, 2 Column">
    <p:spTree>
      <p:nvGrpSpPr>
        <p:cNvPr id="1" name=""/>
        <p:cNvGrpSpPr/>
        <p:nvPr/>
      </p:nvGrpSpPr>
      <p:grpSpPr>
        <a:xfrm>
          <a:off x="0" y="0"/>
          <a:ext cx="0" cy="0"/>
          <a:chOff x="0" y="0"/>
          <a:chExt cx="0" cy="0"/>
        </a:xfrm>
      </p:grpSpPr>
      <p:sp>
        <p:nvSpPr>
          <p:cNvPr id="17" name="Content Placeholder 39">
            <a:extLst>
              <a:ext uri="{FF2B5EF4-FFF2-40B4-BE49-F238E27FC236}">
                <a16:creationId xmlns:a16="http://schemas.microsoft.com/office/drawing/2014/main" id="{ABDBFDB8-7F7D-9B4D-B740-762CE886180B}"/>
              </a:ext>
            </a:extLst>
          </p:cNvPr>
          <p:cNvSpPr>
            <a:spLocks noGrp="1"/>
          </p:cNvSpPr>
          <p:nvPr>
            <p:ph sz="quarter" idx="15" hasCustomPrompt="1"/>
          </p:nvPr>
        </p:nvSpPr>
        <p:spPr bwMode="gray">
          <a:xfrm>
            <a:off x="375002" y="1783083"/>
            <a:ext cx="5634171" cy="4206240"/>
          </a:xfrm>
        </p:spPr>
        <p:txBody>
          <a:bodyPr wrap="square" lIns="91521">
            <a:noAutofit/>
          </a:bodyPr>
          <a:lstStyle>
            <a:lvl1pPr marL="228600" indent="-228600">
              <a:lnSpc>
                <a:spcPct val="95000"/>
              </a:lnSpc>
              <a:spcBef>
                <a:spcPts val="1200"/>
              </a:spcBef>
              <a:spcAft>
                <a:spcPts val="400"/>
              </a:spcAft>
              <a:buFont typeface="Arial" panose="020B0604020202020204" pitchFamily="34" charset="0"/>
              <a:buChar char="•"/>
              <a:tabLst/>
              <a:defRPr sz="1800">
                <a:solidFill>
                  <a:schemeClr val="tx1"/>
                </a:solidFill>
              </a:defRPr>
            </a:lvl1pPr>
            <a:lvl2pPr marL="404813" indent="-176213">
              <a:lnSpc>
                <a:spcPct val="95000"/>
              </a:lnSpc>
              <a:spcBef>
                <a:spcPts val="200"/>
              </a:spcBef>
              <a:buClr>
                <a:schemeClr val="tx1"/>
              </a:buClr>
              <a:buFont typeface="Arial" panose="020B0604020202020204" pitchFamily="34" charset="0"/>
              <a:buChar char="•"/>
              <a:tabLst/>
              <a:defRPr sz="1400">
                <a:solidFill>
                  <a:schemeClr val="tx1"/>
                </a:solidFill>
              </a:defRPr>
            </a:lvl2pPr>
            <a:lvl3pPr marL="574675" indent="-192024">
              <a:buClr>
                <a:schemeClr val="tx1"/>
              </a:buClr>
              <a:buFont typeface="Arial" panose="020B0604020202020204" pitchFamily="34" charset="0"/>
              <a:buChar char="•"/>
              <a:tabLst/>
              <a:defRPr sz="1200">
                <a:solidFill>
                  <a:schemeClr val="tx1"/>
                </a:solidFill>
              </a:defRPr>
            </a:lvl3pPr>
            <a:lvl4pPr marL="746125" indent="-177800">
              <a:buClr>
                <a:schemeClr val="tx1"/>
              </a:buClr>
              <a:buFont typeface="Arial" panose="020B0604020202020204" pitchFamily="34" charset="0"/>
              <a:buChar char="•"/>
              <a:tabLst/>
              <a:defRPr sz="1200">
                <a:solidFill>
                  <a:schemeClr val="tx1"/>
                </a:solidFill>
              </a:defRPr>
            </a:lvl4pPr>
            <a:lvl5pPr marL="915988" indent="-169863">
              <a:buClr>
                <a:schemeClr val="tx1"/>
              </a:buClr>
              <a:buFont typeface="Arial" panose="020B0604020202020204" pitchFamily="34" charset="0"/>
              <a:buChar char="•"/>
              <a:tabLst/>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endParaRPr lang="en-US" dirty="0"/>
          </a:p>
        </p:txBody>
      </p:sp>
      <p:sp>
        <p:nvSpPr>
          <p:cNvPr id="19" name="Content Placeholder 39">
            <a:extLst>
              <a:ext uri="{FF2B5EF4-FFF2-40B4-BE49-F238E27FC236}">
                <a16:creationId xmlns:a16="http://schemas.microsoft.com/office/drawing/2014/main" id="{F7A0793B-F7C8-EB46-AF68-BD81EB31D796}"/>
              </a:ext>
            </a:extLst>
          </p:cNvPr>
          <p:cNvSpPr>
            <a:spLocks noGrp="1"/>
          </p:cNvSpPr>
          <p:nvPr>
            <p:ph sz="quarter" idx="16" hasCustomPrompt="1"/>
          </p:nvPr>
        </p:nvSpPr>
        <p:spPr bwMode="gray">
          <a:xfrm>
            <a:off x="6182954" y="1783080"/>
            <a:ext cx="5634044" cy="4206240"/>
          </a:xfrm>
        </p:spPr>
        <p:txBody>
          <a:bodyPr wrap="square" lIns="91521">
            <a:noAutofit/>
          </a:bodyPr>
          <a:lstStyle>
            <a:lvl1pPr marL="228600" indent="-228600">
              <a:lnSpc>
                <a:spcPct val="95000"/>
              </a:lnSpc>
              <a:spcBef>
                <a:spcPts val="1200"/>
              </a:spcBef>
              <a:spcAft>
                <a:spcPts val="400"/>
              </a:spcAft>
              <a:buClr>
                <a:schemeClr val="tx1"/>
              </a:buClr>
              <a:buFont typeface="Arial" panose="020B0604020202020204" pitchFamily="34" charset="0"/>
              <a:buChar char="•"/>
              <a:tabLst/>
              <a:defRPr sz="1800">
                <a:solidFill>
                  <a:schemeClr val="tx1"/>
                </a:solidFill>
              </a:defRPr>
            </a:lvl1pPr>
            <a:lvl2pPr marL="404813" indent="-176213">
              <a:lnSpc>
                <a:spcPct val="95000"/>
              </a:lnSpc>
              <a:spcBef>
                <a:spcPts val="200"/>
              </a:spcBef>
              <a:buClr>
                <a:schemeClr val="tx1"/>
              </a:buClr>
              <a:buFont typeface="Arial" panose="020B0604020202020204" pitchFamily="34" charset="0"/>
              <a:buChar char="•"/>
              <a:tabLst/>
              <a:defRPr sz="1400">
                <a:solidFill>
                  <a:schemeClr val="tx1"/>
                </a:solidFill>
              </a:defRPr>
            </a:lvl2pPr>
            <a:lvl3pPr marL="574675" indent="-192024">
              <a:buClr>
                <a:schemeClr val="tx1"/>
              </a:buClr>
              <a:buFont typeface="Arial" panose="020B0604020202020204" pitchFamily="34" charset="0"/>
              <a:buChar char="•"/>
              <a:tabLst/>
              <a:defRPr sz="1200">
                <a:solidFill>
                  <a:schemeClr val="tx1"/>
                </a:solidFill>
              </a:defRPr>
            </a:lvl3pPr>
            <a:lvl4pPr marL="746125" indent="-177800">
              <a:buClr>
                <a:schemeClr val="tx1"/>
              </a:buClr>
              <a:buFont typeface="Arial" panose="020B0604020202020204" pitchFamily="34" charset="0"/>
              <a:buChar char="•"/>
              <a:tabLst/>
              <a:defRPr sz="1200">
                <a:solidFill>
                  <a:schemeClr val="tx1"/>
                </a:solidFill>
              </a:defRPr>
            </a:lvl4pPr>
            <a:lvl5pPr marL="915988" indent="-169863">
              <a:buClr>
                <a:schemeClr val="tx1"/>
              </a:buClr>
              <a:buFont typeface="Arial" panose="020B0604020202020204" pitchFamily="34" charset="0"/>
              <a:buChar char="•"/>
              <a:tabLst/>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
            <a:extLst>
              <a:ext uri="{FF2B5EF4-FFF2-40B4-BE49-F238E27FC236}">
                <a16:creationId xmlns:a16="http://schemas.microsoft.com/office/drawing/2014/main" id="{19B63459-2EF7-DE43-8387-A27A4A5A0450}"/>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Click to edit master text styles</a:t>
            </a:r>
          </a:p>
        </p:txBody>
      </p:sp>
      <p:sp>
        <p:nvSpPr>
          <p:cNvPr id="16" name="Title 3">
            <a:extLst>
              <a:ext uri="{FF2B5EF4-FFF2-40B4-BE49-F238E27FC236}">
                <a16:creationId xmlns:a16="http://schemas.microsoft.com/office/drawing/2014/main" id="{DE227461-9E77-C344-ADFA-0B022F6DD7E7}"/>
              </a:ext>
            </a:extLst>
          </p:cNvPr>
          <p:cNvSpPr>
            <a:spLocks noGrp="1"/>
          </p:cNvSpPr>
          <p:nvPr>
            <p:ph type="title" hasCustomPrompt="1"/>
          </p:nvPr>
        </p:nvSpPr>
        <p:spPr>
          <a:xfrm>
            <a:off x="375002" y="527736"/>
            <a:ext cx="11442124" cy="329184"/>
          </a:xfrm>
        </p:spPr>
        <p:txBody>
          <a:bodyPr wrap="square" lIns="91440">
            <a:noAutofit/>
          </a:bodyPr>
          <a:lstStyle>
            <a:lvl1pPr>
              <a:defRPr sz="2200"/>
            </a:lvl1pPr>
          </a:lstStyle>
          <a:p>
            <a:r>
              <a:rPr lang="en-US" dirty="0"/>
              <a:t>Click to Edit Master Title Style</a:t>
            </a:r>
          </a:p>
        </p:txBody>
      </p:sp>
      <p:sp>
        <p:nvSpPr>
          <p:cNvPr id="8" name="Footer Placeholder 4">
            <a:extLst>
              <a:ext uri="{FF2B5EF4-FFF2-40B4-BE49-F238E27FC236}">
                <a16:creationId xmlns:a16="http://schemas.microsoft.com/office/drawing/2014/main" id="{7AEB0ED9-4359-1249-BE17-25A6551BE17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dirty="0"/>
              <a:t>© 2020 NetApp, Inc. All rights reserved.  — NETAPP CONFIDENTIAL — </a:t>
            </a:r>
          </a:p>
        </p:txBody>
      </p:sp>
      <p:sp>
        <p:nvSpPr>
          <p:cNvPr id="9" name="Slide Number Placeholder 5">
            <a:extLst>
              <a:ext uri="{FF2B5EF4-FFF2-40B4-BE49-F238E27FC236}">
                <a16:creationId xmlns:a16="http://schemas.microsoft.com/office/drawing/2014/main" id="{3D768CF1-71C8-A742-A58E-3B12A9E51104}"/>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dirty="0"/>
          </a:p>
        </p:txBody>
      </p:sp>
    </p:spTree>
    <p:extLst>
      <p:ext uri="{BB962C8B-B14F-4D97-AF65-F5344CB8AC3E}">
        <p14:creationId xmlns:p14="http://schemas.microsoft.com/office/powerpoint/2010/main" val="184066998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alf and Half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583FCBD-10A8-E044-9E78-7B0198965092}"/>
              </a:ext>
            </a:extLst>
          </p:cNvPr>
          <p:cNvSpPr/>
          <p:nvPr userDrawn="1"/>
        </p:nvSpPr>
        <p:spPr>
          <a:xfrm flipV="1">
            <a:off x="6109656" y="0"/>
            <a:ext cx="6082344" cy="6857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2" y="1783080"/>
            <a:ext cx="5341487" cy="4206240"/>
          </a:xfrm>
        </p:spPr>
        <p:txBody>
          <a:bodyPr wrap="square" lIns="91521">
            <a:noAutofit/>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475511" y="1783080"/>
            <a:ext cx="5341487" cy="4206240"/>
          </a:xfrm>
        </p:spPr>
        <p:txBody>
          <a:bodyPr wrap="square" lIns="91521">
            <a:noAutofit/>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dirty="0"/>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dirty="0"/>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2" y="816432"/>
            <a:ext cx="5341487"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2" y="527736"/>
            <a:ext cx="5341487" cy="329184"/>
          </a:xfrm>
        </p:spPr>
        <p:txBody>
          <a:bodyPr wrap="square" lIns="91440">
            <a:noAutofit/>
          </a:bodyPr>
          <a:lstStyle>
            <a:lvl1pPr>
              <a:defRPr sz="2200"/>
            </a:lvl1pPr>
          </a:lstStyle>
          <a:p>
            <a:r>
              <a:rPr lang="en-US" dirty="0"/>
              <a:t>Click to Edit Master Title Style</a:t>
            </a:r>
          </a:p>
        </p:txBody>
      </p:sp>
    </p:spTree>
    <p:extLst>
      <p:ext uri="{BB962C8B-B14F-4D97-AF65-F5344CB8AC3E}">
        <p14:creationId xmlns:p14="http://schemas.microsoft.com/office/powerpoint/2010/main" val="9405851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alf and Half Conten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77A8812-31C0-6646-808E-FA6671078FB1}"/>
              </a:ext>
            </a:extLst>
          </p:cNvPr>
          <p:cNvSpPr/>
          <p:nvPr userDrawn="1"/>
        </p:nvSpPr>
        <p:spPr>
          <a:xfrm flipV="1">
            <a:off x="6109656" y="0"/>
            <a:ext cx="6082344" cy="6857998"/>
          </a:xfrm>
          <a:prstGeom prst="rect">
            <a:avLst/>
          </a:prstGeom>
          <a:solidFill>
            <a:srgbClr val="BEE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2" y="1783080"/>
            <a:ext cx="5341487" cy="4206240"/>
          </a:xfrm>
        </p:spPr>
        <p:txBody>
          <a:bodyPr wrap="square" lIns="91521">
            <a:noAutofit/>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475511" y="1783080"/>
            <a:ext cx="5341487" cy="4206240"/>
          </a:xfrm>
        </p:spPr>
        <p:txBody>
          <a:bodyPr wrap="square" lIns="91521">
            <a:noAutofit/>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dirty="0"/>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dirty="0"/>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2" y="816432"/>
            <a:ext cx="5341487"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2" y="527736"/>
            <a:ext cx="5341487" cy="329184"/>
          </a:xfrm>
        </p:spPr>
        <p:txBody>
          <a:bodyPr wrap="square" lIns="91440">
            <a:noAutofit/>
          </a:bodyPr>
          <a:lstStyle>
            <a:lvl1pPr>
              <a:defRPr sz="2200"/>
            </a:lvl1pPr>
          </a:lstStyle>
          <a:p>
            <a:r>
              <a:rPr lang="en-US" dirty="0"/>
              <a:t>Click to Edit Master Title Style</a:t>
            </a:r>
          </a:p>
        </p:txBody>
      </p:sp>
    </p:spTree>
    <p:extLst>
      <p:ext uri="{BB962C8B-B14F-4D97-AF65-F5344CB8AC3E}">
        <p14:creationId xmlns:p14="http://schemas.microsoft.com/office/powerpoint/2010/main" val="10811119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alf and Half Content 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EEDF4B-C145-234F-A2DF-FF094C14017F}"/>
              </a:ext>
            </a:extLst>
          </p:cNvPr>
          <p:cNvSpPr/>
          <p:nvPr userDrawn="1"/>
        </p:nvSpPr>
        <p:spPr>
          <a:xfrm flipV="1">
            <a:off x="6109656" y="0"/>
            <a:ext cx="6082344" cy="6857998"/>
          </a:xfrm>
          <a:prstGeom prst="rect">
            <a:avLst/>
          </a:prstGeom>
          <a:solidFill>
            <a:srgbClr val="FFE0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2" y="1783080"/>
            <a:ext cx="5341487" cy="4206240"/>
          </a:xfrm>
        </p:spPr>
        <p:txBody>
          <a:bodyPr wrap="square" lIns="91521">
            <a:noAutofit/>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475511" y="1783080"/>
            <a:ext cx="5341487" cy="4206240"/>
          </a:xfrm>
        </p:spPr>
        <p:txBody>
          <a:bodyPr wrap="square" lIns="91521">
            <a:noAutofit/>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dirty="0"/>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dirty="0"/>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2" y="816432"/>
            <a:ext cx="5341487"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2" y="527736"/>
            <a:ext cx="5341487" cy="329184"/>
          </a:xfrm>
        </p:spPr>
        <p:txBody>
          <a:bodyPr wrap="square" lIns="91440">
            <a:noAutofit/>
          </a:bodyPr>
          <a:lstStyle>
            <a:lvl1pPr>
              <a:defRPr sz="2200"/>
            </a:lvl1pPr>
          </a:lstStyle>
          <a:p>
            <a:r>
              <a:rPr lang="en-US" dirty="0"/>
              <a:t>Click to Edit Master Title Style</a:t>
            </a:r>
          </a:p>
        </p:txBody>
      </p:sp>
    </p:spTree>
    <p:extLst>
      <p:ext uri="{BB962C8B-B14F-4D97-AF65-F5344CB8AC3E}">
        <p14:creationId xmlns:p14="http://schemas.microsoft.com/office/powerpoint/2010/main" val="4091567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alf and Half Content 4">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EF828B4-D2D3-9041-B21B-A4DC75DE4DEC}"/>
              </a:ext>
            </a:extLst>
          </p:cNvPr>
          <p:cNvSpPr/>
          <p:nvPr userDrawn="1"/>
        </p:nvSpPr>
        <p:spPr>
          <a:xfrm flipV="1">
            <a:off x="6109656" y="0"/>
            <a:ext cx="6082344" cy="6857998"/>
          </a:xfrm>
          <a:prstGeom prst="rect">
            <a:avLst/>
          </a:prstGeom>
          <a:solidFill>
            <a:srgbClr val="E7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2" y="1783080"/>
            <a:ext cx="5341487" cy="4206240"/>
          </a:xfrm>
        </p:spPr>
        <p:txBody>
          <a:bodyPr wrap="square" lIns="91521">
            <a:noAutofit/>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475511" y="1783080"/>
            <a:ext cx="5341487" cy="4206240"/>
          </a:xfrm>
        </p:spPr>
        <p:txBody>
          <a:bodyPr wrap="square" lIns="91521">
            <a:noAutofit/>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dirty="0"/>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dirty="0"/>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2" y="816432"/>
            <a:ext cx="5341487"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2" y="527736"/>
            <a:ext cx="5341487" cy="329184"/>
          </a:xfrm>
        </p:spPr>
        <p:txBody>
          <a:bodyPr wrap="square" lIns="91440">
            <a:noAutofit/>
          </a:bodyPr>
          <a:lstStyle>
            <a:lvl1pPr>
              <a:defRPr sz="2200"/>
            </a:lvl1pPr>
          </a:lstStyle>
          <a:p>
            <a:r>
              <a:rPr lang="en-US" dirty="0"/>
              <a:t>Click to Edit Master Title Style</a:t>
            </a:r>
          </a:p>
        </p:txBody>
      </p:sp>
    </p:spTree>
    <p:extLst>
      <p:ext uri="{BB962C8B-B14F-4D97-AF65-F5344CB8AC3E}">
        <p14:creationId xmlns:p14="http://schemas.microsoft.com/office/powerpoint/2010/main" val="838962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No Subtitle, No Source">
    <p:spTree>
      <p:nvGrpSpPr>
        <p:cNvPr id="1" name=""/>
        <p:cNvGrpSpPr/>
        <p:nvPr/>
      </p:nvGrpSpPr>
      <p:grpSpPr>
        <a:xfrm>
          <a:off x="0" y="0"/>
          <a:ext cx="0" cy="0"/>
          <a:chOff x="0" y="0"/>
          <a:chExt cx="0" cy="0"/>
        </a:xfrm>
      </p:grpSpPr>
      <p:sp>
        <p:nvSpPr>
          <p:cNvPr id="2" name="Title 1"/>
          <p:cNvSpPr>
            <a:spLocks noGrp="1"/>
          </p:cNvSpPr>
          <p:nvPr>
            <p:ph type="title"/>
          </p:nvPr>
        </p:nvSpPr>
        <p:spPr>
          <a:xfrm>
            <a:off x="263031" y="240330"/>
            <a:ext cx="11661637" cy="904795"/>
          </a:xfrm>
        </p:spPr>
        <p:txBody>
          <a:bodyPr wrap="square" lIns="91521">
            <a:noAutofit/>
          </a:bodyPr>
          <a:lstStyle>
            <a:lvl1pPr>
              <a:defRPr sz="3000"/>
            </a:lvl1pPr>
          </a:lstStyle>
          <a:p>
            <a:r>
              <a:rPr lang="en-US"/>
              <a:t>Click to edit Master title style</a:t>
            </a:r>
          </a:p>
        </p:txBody>
      </p:sp>
      <p:sp>
        <p:nvSpPr>
          <p:cNvPr id="48" name="Content Placeholder 3"/>
          <p:cNvSpPr>
            <a:spLocks noGrp="1"/>
          </p:cNvSpPr>
          <p:nvPr>
            <p:ph sz="quarter" idx="14"/>
          </p:nvPr>
        </p:nvSpPr>
        <p:spPr>
          <a:xfrm>
            <a:off x="263031" y="1506528"/>
            <a:ext cx="11661637" cy="4706949"/>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dirty="0"/>
              <a:t>© 2020 NetApp, Inc. All rights reserved.  --- NETAPP CONFIDENTIAL ---</a:t>
            </a:r>
          </a:p>
        </p:txBody>
      </p:sp>
      <p:sp>
        <p:nvSpPr>
          <p:cNvPr id="11"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8" name="Picture 7"/>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608881107"/>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and Image 1">
    <p:spTree>
      <p:nvGrpSpPr>
        <p:cNvPr id="1" name=""/>
        <p:cNvGrpSpPr/>
        <p:nvPr/>
      </p:nvGrpSpPr>
      <p:grpSpPr>
        <a:xfrm>
          <a:off x="0" y="0"/>
          <a:ext cx="0" cy="0"/>
          <a:chOff x="0" y="0"/>
          <a:chExt cx="0" cy="0"/>
        </a:xfrm>
      </p:grpSpPr>
      <p:sp>
        <p:nvSpPr>
          <p:cNvPr id="18" name="Picture Placeholder 7">
            <a:extLst>
              <a:ext uri="{FF2B5EF4-FFF2-40B4-BE49-F238E27FC236}">
                <a16:creationId xmlns:a16="http://schemas.microsoft.com/office/drawing/2014/main" id="{7F4A1787-EED2-1E46-A862-15E59A32A2EE}"/>
              </a:ext>
            </a:extLst>
          </p:cNvPr>
          <p:cNvSpPr>
            <a:spLocks noGrp="1"/>
          </p:cNvSpPr>
          <p:nvPr>
            <p:ph type="pic" sz="quarter" idx="24" hasCustomPrompt="1"/>
          </p:nvPr>
        </p:nvSpPr>
        <p:spPr>
          <a:xfrm>
            <a:off x="6109656" y="1"/>
            <a:ext cx="6082344" cy="6857999"/>
          </a:xfrm>
          <a:solidFill>
            <a:schemeClr val="bg2">
              <a:alpha val="50000"/>
            </a:schemeClr>
          </a:solidFill>
        </p:spPr>
        <p:txBody>
          <a:bodyPr anchor="ctr"/>
          <a:lstStyle>
            <a:lvl1pPr marL="0" indent="0" algn="ctr">
              <a:buNone/>
              <a:defRPr b="0"/>
            </a:lvl1pPr>
          </a:lstStyle>
          <a:p>
            <a:r>
              <a:rPr lang="en-US" dirty="0"/>
              <a:t>Click to add image</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dirty="0"/>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dirty="0"/>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3" name="Text Placeholder 2">
            <a:extLst>
              <a:ext uri="{FF2B5EF4-FFF2-40B4-BE49-F238E27FC236}">
                <a16:creationId xmlns:a16="http://schemas.microsoft.com/office/drawing/2014/main" id="{B62A80FF-EF1D-BE4A-85CD-BCD7001F0A89}"/>
              </a:ext>
            </a:extLst>
          </p:cNvPr>
          <p:cNvSpPr>
            <a:spLocks noGrp="1"/>
          </p:cNvSpPr>
          <p:nvPr>
            <p:ph type="body" idx="10" hasCustomPrompt="1"/>
          </p:nvPr>
        </p:nvSpPr>
        <p:spPr bwMode="gray">
          <a:xfrm>
            <a:off x="375002" y="816432"/>
            <a:ext cx="5341487"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Click to edit master text styles</a:t>
            </a:r>
          </a:p>
        </p:txBody>
      </p:sp>
      <p:sp>
        <p:nvSpPr>
          <p:cNvPr id="14" name="Title 3">
            <a:extLst>
              <a:ext uri="{FF2B5EF4-FFF2-40B4-BE49-F238E27FC236}">
                <a16:creationId xmlns:a16="http://schemas.microsoft.com/office/drawing/2014/main" id="{501BF5F0-8192-7245-8B03-A991B81E931C}"/>
              </a:ext>
            </a:extLst>
          </p:cNvPr>
          <p:cNvSpPr>
            <a:spLocks noGrp="1"/>
          </p:cNvSpPr>
          <p:nvPr>
            <p:ph type="title" hasCustomPrompt="1"/>
          </p:nvPr>
        </p:nvSpPr>
        <p:spPr>
          <a:xfrm>
            <a:off x="375002" y="527736"/>
            <a:ext cx="5341487" cy="329184"/>
          </a:xfrm>
        </p:spPr>
        <p:txBody>
          <a:bodyPr wrap="square" lIns="91440">
            <a:noAutofit/>
          </a:bodyPr>
          <a:lstStyle>
            <a:lvl1pPr>
              <a:defRPr sz="2200"/>
            </a:lvl1pPr>
          </a:lstStyle>
          <a:p>
            <a:r>
              <a:rPr lang="en-US" dirty="0"/>
              <a:t>Click to Edit Master Title Style</a:t>
            </a:r>
          </a:p>
        </p:txBody>
      </p:sp>
      <p:sp>
        <p:nvSpPr>
          <p:cNvPr id="10" name="Content Placeholder 39">
            <a:extLst>
              <a:ext uri="{FF2B5EF4-FFF2-40B4-BE49-F238E27FC236}">
                <a16:creationId xmlns:a16="http://schemas.microsoft.com/office/drawing/2014/main" id="{76F0D2E9-A5BC-6142-9C20-114E8F1F8D32}"/>
              </a:ext>
            </a:extLst>
          </p:cNvPr>
          <p:cNvSpPr>
            <a:spLocks noGrp="1"/>
          </p:cNvSpPr>
          <p:nvPr>
            <p:ph sz="quarter" idx="15" hasCustomPrompt="1"/>
          </p:nvPr>
        </p:nvSpPr>
        <p:spPr bwMode="gray">
          <a:xfrm>
            <a:off x="375002" y="1783080"/>
            <a:ext cx="5341487" cy="4206240"/>
          </a:xfrm>
        </p:spPr>
        <p:txBody>
          <a:bodyPr wrap="square" lIns="91521">
            <a:noAutofit/>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10978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and Image 2">
    <p:spTree>
      <p:nvGrpSpPr>
        <p:cNvPr id="1" name=""/>
        <p:cNvGrpSpPr/>
        <p:nvPr/>
      </p:nvGrpSpPr>
      <p:grpSpPr>
        <a:xfrm>
          <a:off x="0" y="0"/>
          <a:ext cx="0" cy="0"/>
          <a:chOff x="0" y="0"/>
          <a:chExt cx="0" cy="0"/>
        </a:xfrm>
      </p:grpSpPr>
      <p:sp>
        <p:nvSpPr>
          <p:cNvPr id="18" name="Picture Placeholder 7">
            <a:extLst>
              <a:ext uri="{FF2B5EF4-FFF2-40B4-BE49-F238E27FC236}">
                <a16:creationId xmlns:a16="http://schemas.microsoft.com/office/drawing/2014/main" id="{7F4A1787-EED2-1E46-A862-15E59A32A2EE}"/>
              </a:ext>
            </a:extLst>
          </p:cNvPr>
          <p:cNvSpPr>
            <a:spLocks noGrp="1"/>
          </p:cNvSpPr>
          <p:nvPr>
            <p:ph type="pic" sz="quarter" idx="24" hasCustomPrompt="1"/>
          </p:nvPr>
        </p:nvSpPr>
        <p:spPr>
          <a:xfrm>
            <a:off x="6109657" y="475489"/>
            <a:ext cx="5595620" cy="5905501"/>
          </a:xfrm>
          <a:solidFill>
            <a:schemeClr val="bg2">
              <a:alpha val="50000"/>
            </a:schemeClr>
          </a:solidFill>
        </p:spPr>
        <p:txBody>
          <a:bodyPr anchor="ctr"/>
          <a:lstStyle>
            <a:lvl1pPr marL="0" indent="0" algn="ctr">
              <a:buNone/>
              <a:defRPr b="0"/>
            </a:lvl1pPr>
          </a:lstStyle>
          <a:p>
            <a:r>
              <a:rPr lang="en-US" dirty="0"/>
              <a:t>Click to add image</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dirty="0"/>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dirty="0"/>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3" name="Text Placeholder 2">
            <a:extLst>
              <a:ext uri="{FF2B5EF4-FFF2-40B4-BE49-F238E27FC236}">
                <a16:creationId xmlns:a16="http://schemas.microsoft.com/office/drawing/2014/main" id="{776B6BA4-82ED-E342-9366-8650AFA3BFC6}"/>
              </a:ext>
            </a:extLst>
          </p:cNvPr>
          <p:cNvSpPr>
            <a:spLocks noGrp="1"/>
          </p:cNvSpPr>
          <p:nvPr>
            <p:ph type="body" idx="10" hasCustomPrompt="1"/>
          </p:nvPr>
        </p:nvSpPr>
        <p:spPr bwMode="gray">
          <a:xfrm>
            <a:off x="375002" y="816432"/>
            <a:ext cx="5341487"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Click to edit master text styles</a:t>
            </a:r>
          </a:p>
        </p:txBody>
      </p:sp>
      <p:sp>
        <p:nvSpPr>
          <p:cNvPr id="14" name="Title 3">
            <a:extLst>
              <a:ext uri="{FF2B5EF4-FFF2-40B4-BE49-F238E27FC236}">
                <a16:creationId xmlns:a16="http://schemas.microsoft.com/office/drawing/2014/main" id="{58C9ED66-D9A4-644C-A620-6ACEB6011350}"/>
              </a:ext>
            </a:extLst>
          </p:cNvPr>
          <p:cNvSpPr>
            <a:spLocks noGrp="1"/>
          </p:cNvSpPr>
          <p:nvPr>
            <p:ph type="title" hasCustomPrompt="1"/>
          </p:nvPr>
        </p:nvSpPr>
        <p:spPr>
          <a:xfrm>
            <a:off x="375002" y="527736"/>
            <a:ext cx="5341487" cy="329184"/>
          </a:xfrm>
        </p:spPr>
        <p:txBody>
          <a:bodyPr wrap="square" lIns="91440">
            <a:noAutofit/>
          </a:bodyPr>
          <a:lstStyle>
            <a:lvl1pPr>
              <a:defRPr sz="2200"/>
            </a:lvl1pPr>
          </a:lstStyle>
          <a:p>
            <a:r>
              <a:rPr lang="en-US" dirty="0"/>
              <a:t>Click to Edit Master Title Style</a:t>
            </a:r>
          </a:p>
        </p:txBody>
      </p:sp>
      <p:sp>
        <p:nvSpPr>
          <p:cNvPr id="10" name="Content Placeholder 39">
            <a:extLst>
              <a:ext uri="{FF2B5EF4-FFF2-40B4-BE49-F238E27FC236}">
                <a16:creationId xmlns:a16="http://schemas.microsoft.com/office/drawing/2014/main" id="{0AC863E5-B43C-5647-85DE-67D0E90D978C}"/>
              </a:ext>
            </a:extLst>
          </p:cNvPr>
          <p:cNvSpPr>
            <a:spLocks noGrp="1"/>
          </p:cNvSpPr>
          <p:nvPr>
            <p:ph sz="quarter" idx="15" hasCustomPrompt="1"/>
          </p:nvPr>
        </p:nvSpPr>
        <p:spPr bwMode="gray">
          <a:xfrm>
            <a:off x="375002" y="1783080"/>
            <a:ext cx="5341487" cy="4206240"/>
          </a:xfrm>
        </p:spPr>
        <p:txBody>
          <a:bodyPr wrap="square" lIns="91521">
            <a:noAutofit/>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29676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dirty="0"/>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dirty="0"/>
          </a:p>
        </p:txBody>
      </p:sp>
      <p:sp>
        <p:nvSpPr>
          <p:cNvPr id="6" name="Text Placeholder 2">
            <a:extLst>
              <a:ext uri="{FF2B5EF4-FFF2-40B4-BE49-F238E27FC236}">
                <a16:creationId xmlns:a16="http://schemas.microsoft.com/office/drawing/2014/main" id="{92348ABE-23F8-C647-A81A-4288121AC116}"/>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Click to edit master text styles</a:t>
            </a:r>
          </a:p>
        </p:txBody>
      </p:sp>
      <p:sp>
        <p:nvSpPr>
          <p:cNvPr id="7" name="Title 3">
            <a:extLst>
              <a:ext uri="{FF2B5EF4-FFF2-40B4-BE49-F238E27FC236}">
                <a16:creationId xmlns:a16="http://schemas.microsoft.com/office/drawing/2014/main" id="{EFE584E5-8FA2-5C41-B095-C1A05A119BAD}"/>
              </a:ext>
            </a:extLst>
          </p:cNvPr>
          <p:cNvSpPr>
            <a:spLocks noGrp="1"/>
          </p:cNvSpPr>
          <p:nvPr>
            <p:ph type="title" hasCustomPrompt="1"/>
          </p:nvPr>
        </p:nvSpPr>
        <p:spPr>
          <a:xfrm>
            <a:off x="375002" y="527736"/>
            <a:ext cx="11442124" cy="329184"/>
          </a:xfrm>
        </p:spPr>
        <p:txBody>
          <a:bodyPr wrap="square" lIns="91440">
            <a:noAutofit/>
          </a:bodyPr>
          <a:lstStyle>
            <a:lvl1pPr>
              <a:defRPr sz="2200"/>
            </a:lvl1pPr>
          </a:lstStyle>
          <a:p>
            <a:r>
              <a:rPr lang="en-US" dirty="0"/>
              <a:t>Click to Edit Master Title Style</a:t>
            </a:r>
          </a:p>
        </p:txBody>
      </p:sp>
    </p:spTree>
    <p:extLst>
      <p:ext uri="{BB962C8B-B14F-4D97-AF65-F5344CB8AC3E}">
        <p14:creationId xmlns:p14="http://schemas.microsoft.com/office/powerpoint/2010/main" val="39978745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80A4FEAE-4287-4E44-84A7-19E46EE08DF7}"/>
              </a:ext>
            </a:extLst>
          </p:cNvPr>
          <p:cNvSpPr>
            <a:spLocks noGrp="1"/>
          </p:cNvSpPr>
          <p:nvPr>
            <p:ph sz="quarter" idx="14" hasCustomPrompt="1"/>
          </p:nvPr>
        </p:nvSpPr>
        <p:spPr>
          <a:xfrm>
            <a:off x="375002" y="1783080"/>
            <a:ext cx="11442124" cy="4206240"/>
          </a:xfrm>
        </p:spPr>
        <p:txBody>
          <a:bodyPr wrap="square" lIns="91521">
            <a:noAutofit/>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D7FF04BE-115F-0A40-B737-25EE16A0FD6E}"/>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dirty="0"/>
              <a:t>© 2020 NetApp, Inc. All rights reserved.  — NETAPP CONFIDENTIAL — </a:t>
            </a:r>
          </a:p>
        </p:txBody>
      </p:sp>
      <p:sp>
        <p:nvSpPr>
          <p:cNvPr id="8" name="Slide Number Placeholder 5">
            <a:extLst>
              <a:ext uri="{FF2B5EF4-FFF2-40B4-BE49-F238E27FC236}">
                <a16:creationId xmlns:a16="http://schemas.microsoft.com/office/drawing/2014/main" id="{E19369D2-4546-1643-B839-F0017D045E76}"/>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dirty="0"/>
          </a:p>
        </p:txBody>
      </p:sp>
      <p:sp>
        <p:nvSpPr>
          <p:cNvPr id="9" name="Text Placeholder 2">
            <a:extLst>
              <a:ext uri="{FF2B5EF4-FFF2-40B4-BE49-F238E27FC236}">
                <a16:creationId xmlns:a16="http://schemas.microsoft.com/office/drawing/2014/main" id="{F0FEE9D9-978E-CE47-9301-7D7647048AFD}"/>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Click to edit master text styles</a:t>
            </a:r>
          </a:p>
        </p:txBody>
      </p:sp>
      <p:sp>
        <p:nvSpPr>
          <p:cNvPr id="10" name="Title 3">
            <a:extLst>
              <a:ext uri="{FF2B5EF4-FFF2-40B4-BE49-F238E27FC236}">
                <a16:creationId xmlns:a16="http://schemas.microsoft.com/office/drawing/2014/main" id="{52CD6B23-E114-BD40-8639-5DEC02FA88FD}"/>
              </a:ext>
            </a:extLst>
          </p:cNvPr>
          <p:cNvSpPr>
            <a:spLocks noGrp="1"/>
          </p:cNvSpPr>
          <p:nvPr>
            <p:ph type="title" hasCustomPrompt="1"/>
          </p:nvPr>
        </p:nvSpPr>
        <p:spPr>
          <a:xfrm>
            <a:off x="375002" y="527736"/>
            <a:ext cx="11442124" cy="329184"/>
          </a:xfrm>
        </p:spPr>
        <p:txBody>
          <a:bodyPr wrap="square" lIns="91440">
            <a:noAutofit/>
          </a:bodyPr>
          <a:lstStyle>
            <a:lvl1pPr>
              <a:defRPr sz="2200"/>
            </a:lvl1pPr>
          </a:lstStyle>
          <a:p>
            <a:r>
              <a:rPr lang="en-US" dirty="0"/>
              <a:t>Click to Edit Master Title Style</a:t>
            </a:r>
          </a:p>
        </p:txBody>
      </p:sp>
    </p:spTree>
    <p:extLst>
      <p:ext uri="{BB962C8B-B14F-4D97-AF65-F5344CB8AC3E}">
        <p14:creationId xmlns:p14="http://schemas.microsoft.com/office/powerpoint/2010/main" val="40629797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No Subtitle, No Source">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80A4FEAE-4287-4E44-84A7-19E46EE08DF7}"/>
              </a:ext>
            </a:extLst>
          </p:cNvPr>
          <p:cNvSpPr>
            <a:spLocks noGrp="1"/>
          </p:cNvSpPr>
          <p:nvPr>
            <p:ph sz="quarter" idx="14" hasCustomPrompt="1"/>
          </p:nvPr>
        </p:nvSpPr>
        <p:spPr>
          <a:xfrm>
            <a:off x="375002" y="1783080"/>
            <a:ext cx="11442124" cy="4206240"/>
          </a:xfrm>
        </p:spPr>
        <p:txBody>
          <a:bodyPr wrap="square" lIns="91521">
            <a:noAutofit/>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a:extLst>
              <a:ext uri="{FF2B5EF4-FFF2-40B4-BE49-F238E27FC236}">
                <a16:creationId xmlns:a16="http://schemas.microsoft.com/office/drawing/2014/main" id="{69238A19-5D68-9146-A7BF-A4DBE36B1429}"/>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dirty="0"/>
              <a:t>© 2020 NetApp, Inc. All rights reserved.  — NETAPP CONFIDENTIAL — </a:t>
            </a:r>
          </a:p>
        </p:txBody>
      </p:sp>
      <p:sp>
        <p:nvSpPr>
          <p:cNvPr id="7" name="Slide Number Placeholder 5">
            <a:extLst>
              <a:ext uri="{FF2B5EF4-FFF2-40B4-BE49-F238E27FC236}">
                <a16:creationId xmlns:a16="http://schemas.microsoft.com/office/drawing/2014/main" id="{73F10412-D531-C545-8C25-268DD13D7671}"/>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dirty="0"/>
          </a:p>
        </p:txBody>
      </p:sp>
      <p:sp>
        <p:nvSpPr>
          <p:cNvPr id="9" name="Title 3">
            <a:extLst>
              <a:ext uri="{FF2B5EF4-FFF2-40B4-BE49-F238E27FC236}">
                <a16:creationId xmlns:a16="http://schemas.microsoft.com/office/drawing/2014/main" id="{ADD68C89-3FCF-C34E-AB54-4A718330BAF2}"/>
              </a:ext>
            </a:extLst>
          </p:cNvPr>
          <p:cNvSpPr>
            <a:spLocks noGrp="1"/>
          </p:cNvSpPr>
          <p:nvPr>
            <p:ph type="title" hasCustomPrompt="1"/>
          </p:nvPr>
        </p:nvSpPr>
        <p:spPr>
          <a:xfrm>
            <a:off x="375002" y="527736"/>
            <a:ext cx="11442124" cy="329184"/>
          </a:xfrm>
        </p:spPr>
        <p:txBody>
          <a:bodyPr wrap="square" lIns="91440">
            <a:noAutofit/>
          </a:bodyPr>
          <a:lstStyle>
            <a:lvl1pPr>
              <a:defRPr sz="2200"/>
            </a:lvl1pPr>
          </a:lstStyle>
          <a:p>
            <a:r>
              <a:rPr lang="en-US" dirty="0"/>
              <a:t>Click to Edit Master Title Style</a:t>
            </a:r>
          </a:p>
        </p:txBody>
      </p:sp>
    </p:spTree>
    <p:extLst>
      <p:ext uri="{BB962C8B-B14F-4D97-AF65-F5344CB8AC3E}">
        <p14:creationId xmlns:p14="http://schemas.microsoft.com/office/powerpoint/2010/main" val="12625249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with Source">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80A4FEAE-4287-4E44-84A7-19E46EE08DF7}"/>
              </a:ext>
            </a:extLst>
          </p:cNvPr>
          <p:cNvSpPr>
            <a:spLocks noGrp="1"/>
          </p:cNvSpPr>
          <p:nvPr>
            <p:ph sz="quarter" idx="14" hasCustomPrompt="1"/>
          </p:nvPr>
        </p:nvSpPr>
        <p:spPr>
          <a:xfrm>
            <a:off x="375002" y="1783080"/>
            <a:ext cx="11442124" cy="4206240"/>
          </a:xfrm>
        </p:spPr>
        <p:txBody>
          <a:bodyPr wrap="square" lIns="91521">
            <a:noAutofit/>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C2EC8574-D8E4-4F41-890E-BA6658882F79}"/>
              </a:ext>
            </a:extLst>
          </p:cNvPr>
          <p:cNvSpPr>
            <a:spLocks noGrp="1"/>
          </p:cNvSpPr>
          <p:nvPr>
            <p:ph type="body" sz="quarter" idx="16" hasCustomPrompt="1"/>
          </p:nvPr>
        </p:nvSpPr>
        <p:spPr>
          <a:xfrm>
            <a:off x="375001" y="6163056"/>
            <a:ext cx="5524415" cy="215444"/>
          </a:xfrm>
        </p:spPr>
        <p:txBody>
          <a:bodyPr lIns="91521" tIns="45761" rIns="91521" bIns="45761" anchor="ctr">
            <a:noAutofit/>
          </a:bodyPr>
          <a:lstStyle>
            <a:lvl1pPr marL="0" indent="0">
              <a:lnSpc>
                <a:spcPct val="100000"/>
              </a:lnSpc>
              <a:spcBef>
                <a:spcPts val="0"/>
              </a:spcBef>
              <a:spcAft>
                <a:spcPts val="0"/>
              </a:spcAft>
              <a:buFontTx/>
              <a:buNone/>
              <a:defRPr sz="900" baseline="0">
                <a:solidFill>
                  <a:schemeClr val="tx1">
                    <a:lumMod val="50000"/>
                    <a:lumOff val="50000"/>
                  </a:schemeClr>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dirty="0"/>
              <a:t>Click to insert source information</a:t>
            </a:r>
          </a:p>
        </p:txBody>
      </p:sp>
      <p:sp>
        <p:nvSpPr>
          <p:cNvPr id="8" name="Footer Placeholder 4">
            <a:extLst>
              <a:ext uri="{FF2B5EF4-FFF2-40B4-BE49-F238E27FC236}">
                <a16:creationId xmlns:a16="http://schemas.microsoft.com/office/drawing/2014/main" id="{8A1FA54D-0174-3141-A81C-7264129C4040}"/>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dirty="0"/>
              <a:t>© 2020 NetApp, Inc. All rights reserved.  — NETAPP CONFIDENTIAL — </a:t>
            </a:r>
          </a:p>
        </p:txBody>
      </p:sp>
      <p:sp>
        <p:nvSpPr>
          <p:cNvPr id="10" name="Slide Number Placeholder 5">
            <a:extLst>
              <a:ext uri="{FF2B5EF4-FFF2-40B4-BE49-F238E27FC236}">
                <a16:creationId xmlns:a16="http://schemas.microsoft.com/office/drawing/2014/main" id="{C38288A0-B481-BB4C-BA7E-C09DA1838D87}"/>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dirty="0"/>
          </a:p>
        </p:txBody>
      </p:sp>
      <p:sp>
        <p:nvSpPr>
          <p:cNvPr id="11" name="Text Placeholder 2">
            <a:extLst>
              <a:ext uri="{FF2B5EF4-FFF2-40B4-BE49-F238E27FC236}">
                <a16:creationId xmlns:a16="http://schemas.microsoft.com/office/drawing/2014/main" id="{15F4C3D4-78F0-DF47-99DB-405F4F2FA424}"/>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Click to edit master text styles</a:t>
            </a:r>
          </a:p>
        </p:txBody>
      </p:sp>
      <p:sp>
        <p:nvSpPr>
          <p:cNvPr id="12" name="Title 3">
            <a:extLst>
              <a:ext uri="{FF2B5EF4-FFF2-40B4-BE49-F238E27FC236}">
                <a16:creationId xmlns:a16="http://schemas.microsoft.com/office/drawing/2014/main" id="{C18FF0F7-339D-0C41-86E1-223ABF332232}"/>
              </a:ext>
            </a:extLst>
          </p:cNvPr>
          <p:cNvSpPr>
            <a:spLocks noGrp="1"/>
          </p:cNvSpPr>
          <p:nvPr>
            <p:ph type="title" hasCustomPrompt="1"/>
          </p:nvPr>
        </p:nvSpPr>
        <p:spPr>
          <a:xfrm>
            <a:off x="375002" y="527736"/>
            <a:ext cx="11442124" cy="329184"/>
          </a:xfrm>
        </p:spPr>
        <p:txBody>
          <a:bodyPr wrap="square" lIns="91440">
            <a:noAutofit/>
          </a:bodyPr>
          <a:lstStyle>
            <a:lvl1pPr>
              <a:defRPr sz="2200"/>
            </a:lvl1pPr>
          </a:lstStyle>
          <a:p>
            <a:r>
              <a:rPr lang="en-US" dirty="0"/>
              <a:t>Click to Edit Master Title Style</a:t>
            </a:r>
          </a:p>
        </p:txBody>
      </p:sp>
    </p:spTree>
    <p:extLst>
      <p:ext uri="{BB962C8B-B14F-4D97-AF65-F5344CB8AC3E}">
        <p14:creationId xmlns:p14="http://schemas.microsoft.com/office/powerpoint/2010/main" val="40812060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2" y="1783080"/>
            <a:ext cx="5634171" cy="4206240"/>
          </a:xfrm>
        </p:spPr>
        <p:txBody>
          <a:bodyPr wrap="square" lIns="91521">
            <a:noAutofit/>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181575" y="1783080"/>
            <a:ext cx="5634171" cy="4206240"/>
          </a:xfrm>
        </p:spPr>
        <p:txBody>
          <a:bodyPr wrap="square" lIns="91521">
            <a:noAutofit/>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dirty="0"/>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dirty="0"/>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2" y="527736"/>
            <a:ext cx="11442124" cy="329184"/>
          </a:xfrm>
        </p:spPr>
        <p:txBody>
          <a:bodyPr wrap="square" lIns="91440">
            <a:noAutofit/>
          </a:bodyPr>
          <a:lstStyle>
            <a:lvl1pPr>
              <a:defRPr sz="2200"/>
            </a:lvl1pPr>
          </a:lstStyle>
          <a:p>
            <a:r>
              <a:rPr lang="en-US" dirty="0"/>
              <a:t>Click to Edit Master Title Style</a:t>
            </a:r>
          </a:p>
        </p:txBody>
      </p:sp>
    </p:spTree>
    <p:extLst>
      <p:ext uri="{BB962C8B-B14F-4D97-AF65-F5344CB8AC3E}">
        <p14:creationId xmlns:p14="http://schemas.microsoft.com/office/powerpoint/2010/main" val="24745761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dirty="0"/>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dirty="0"/>
          </a:p>
        </p:txBody>
      </p:sp>
      <p:sp>
        <p:nvSpPr>
          <p:cNvPr id="10" name="Content Placeholder 39">
            <a:extLst>
              <a:ext uri="{FF2B5EF4-FFF2-40B4-BE49-F238E27FC236}">
                <a16:creationId xmlns:a16="http://schemas.microsoft.com/office/drawing/2014/main" id="{D4421401-CFDD-044F-BBF0-220CE5114E04}"/>
              </a:ext>
            </a:extLst>
          </p:cNvPr>
          <p:cNvSpPr>
            <a:spLocks noGrp="1"/>
          </p:cNvSpPr>
          <p:nvPr>
            <p:ph sz="quarter" idx="15" hasCustomPrompt="1"/>
          </p:nvPr>
        </p:nvSpPr>
        <p:spPr bwMode="gray">
          <a:xfrm>
            <a:off x="375002" y="1783080"/>
            <a:ext cx="3695138" cy="4206240"/>
          </a:xfrm>
        </p:spPr>
        <p:txBody>
          <a:bodyPr wrap="square" lIns="9152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9">
            <a:extLst>
              <a:ext uri="{FF2B5EF4-FFF2-40B4-BE49-F238E27FC236}">
                <a16:creationId xmlns:a16="http://schemas.microsoft.com/office/drawing/2014/main" id="{3232A7BA-BCC4-D145-8551-93A1084F4EB5}"/>
              </a:ext>
            </a:extLst>
          </p:cNvPr>
          <p:cNvSpPr>
            <a:spLocks noGrp="1"/>
          </p:cNvSpPr>
          <p:nvPr>
            <p:ph sz="quarter" idx="17" hasCustomPrompt="1"/>
          </p:nvPr>
        </p:nvSpPr>
        <p:spPr bwMode="gray">
          <a:xfrm>
            <a:off x="4248432" y="1783080"/>
            <a:ext cx="3695138" cy="4206240"/>
          </a:xfrm>
        </p:spPr>
        <p:txBody>
          <a:bodyPr wrap="square" lIns="9152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9">
            <a:extLst>
              <a:ext uri="{FF2B5EF4-FFF2-40B4-BE49-F238E27FC236}">
                <a16:creationId xmlns:a16="http://schemas.microsoft.com/office/drawing/2014/main" id="{94974380-1919-9F47-94DC-7A6FA36A2EF6}"/>
              </a:ext>
            </a:extLst>
          </p:cNvPr>
          <p:cNvSpPr>
            <a:spLocks noGrp="1"/>
          </p:cNvSpPr>
          <p:nvPr>
            <p:ph sz="quarter" idx="18" hasCustomPrompt="1"/>
          </p:nvPr>
        </p:nvSpPr>
        <p:spPr bwMode="gray">
          <a:xfrm>
            <a:off x="8121861" y="1783080"/>
            <a:ext cx="3695138" cy="4206240"/>
          </a:xfrm>
        </p:spPr>
        <p:txBody>
          <a:bodyPr wrap="square" lIns="9152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2">
            <a:extLst>
              <a:ext uri="{FF2B5EF4-FFF2-40B4-BE49-F238E27FC236}">
                <a16:creationId xmlns:a16="http://schemas.microsoft.com/office/drawing/2014/main" id="{D8ECD15E-38E8-BF41-A819-BA3A69308361}"/>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Click to edit master text styles</a:t>
            </a:r>
          </a:p>
        </p:txBody>
      </p:sp>
      <p:sp>
        <p:nvSpPr>
          <p:cNvPr id="16" name="Title 3">
            <a:extLst>
              <a:ext uri="{FF2B5EF4-FFF2-40B4-BE49-F238E27FC236}">
                <a16:creationId xmlns:a16="http://schemas.microsoft.com/office/drawing/2014/main" id="{C5A2F877-E1D5-EC40-BC10-5A5064B791C5}"/>
              </a:ext>
            </a:extLst>
          </p:cNvPr>
          <p:cNvSpPr>
            <a:spLocks noGrp="1"/>
          </p:cNvSpPr>
          <p:nvPr>
            <p:ph type="title" hasCustomPrompt="1"/>
          </p:nvPr>
        </p:nvSpPr>
        <p:spPr>
          <a:xfrm>
            <a:off x="375002" y="527736"/>
            <a:ext cx="11442124" cy="329184"/>
          </a:xfrm>
        </p:spPr>
        <p:txBody>
          <a:bodyPr wrap="square" lIns="91440">
            <a:noAutofit/>
          </a:bodyPr>
          <a:lstStyle>
            <a:lvl1pPr>
              <a:defRPr sz="2200"/>
            </a:lvl1pPr>
          </a:lstStyle>
          <a:p>
            <a:r>
              <a:rPr lang="en-US" dirty="0"/>
              <a:t>Click to Edit Master Title Style</a:t>
            </a:r>
          </a:p>
        </p:txBody>
      </p:sp>
    </p:spTree>
    <p:extLst>
      <p:ext uri="{BB962C8B-B14F-4D97-AF65-F5344CB8AC3E}">
        <p14:creationId xmlns:p14="http://schemas.microsoft.com/office/powerpoint/2010/main" val="153210797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Quad">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dirty="0"/>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dirty="0"/>
          </a:p>
        </p:txBody>
      </p:sp>
      <p:sp>
        <p:nvSpPr>
          <p:cNvPr id="14" name="Content Placeholder 39">
            <a:extLst>
              <a:ext uri="{FF2B5EF4-FFF2-40B4-BE49-F238E27FC236}">
                <a16:creationId xmlns:a16="http://schemas.microsoft.com/office/drawing/2014/main" id="{8888E682-C248-D442-A0CF-08AB97EFC1DC}"/>
              </a:ext>
            </a:extLst>
          </p:cNvPr>
          <p:cNvSpPr>
            <a:spLocks noGrp="1"/>
          </p:cNvSpPr>
          <p:nvPr>
            <p:ph sz="quarter" idx="15" hasCustomPrompt="1"/>
          </p:nvPr>
        </p:nvSpPr>
        <p:spPr bwMode="gray">
          <a:xfrm>
            <a:off x="375002" y="1783080"/>
            <a:ext cx="5634171" cy="2011680"/>
          </a:xfrm>
        </p:spPr>
        <p:txBody>
          <a:bodyPr lIns="9152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a:extLst>
              <a:ext uri="{FF2B5EF4-FFF2-40B4-BE49-F238E27FC236}">
                <a16:creationId xmlns:a16="http://schemas.microsoft.com/office/drawing/2014/main" id="{23D6F40A-D88A-5046-B197-177E07366B4E}"/>
              </a:ext>
            </a:extLst>
          </p:cNvPr>
          <p:cNvSpPr>
            <a:spLocks noGrp="1"/>
          </p:cNvSpPr>
          <p:nvPr>
            <p:ph sz="quarter" idx="14" hasCustomPrompt="1"/>
          </p:nvPr>
        </p:nvSpPr>
        <p:spPr>
          <a:xfrm>
            <a:off x="6182954" y="1783080"/>
            <a:ext cx="5634171" cy="2011680"/>
          </a:xfrm>
        </p:spPr>
        <p:txBody>
          <a:bodyPr lIns="9152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39">
            <a:extLst>
              <a:ext uri="{FF2B5EF4-FFF2-40B4-BE49-F238E27FC236}">
                <a16:creationId xmlns:a16="http://schemas.microsoft.com/office/drawing/2014/main" id="{10C7F411-2E50-8B46-93D2-7849539FFCA2}"/>
              </a:ext>
            </a:extLst>
          </p:cNvPr>
          <p:cNvSpPr>
            <a:spLocks noGrp="1"/>
          </p:cNvSpPr>
          <p:nvPr>
            <p:ph sz="quarter" idx="20" hasCustomPrompt="1"/>
          </p:nvPr>
        </p:nvSpPr>
        <p:spPr bwMode="gray">
          <a:xfrm>
            <a:off x="375002" y="3977640"/>
            <a:ext cx="5634171" cy="2011680"/>
          </a:xfrm>
        </p:spPr>
        <p:txBody>
          <a:bodyPr lIns="9152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10DAEE30-C193-F247-BEFA-CA2F630B2BD0}"/>
              </a:ext>
            </a:extLst>
          </p:cNvPr>
          <p:cNvSpPr>
            <a:spLocks noGrp="1"/>
          </p:cNvSpPr>
          <p:nvPr>
            <p:ph sz="quarter" idx="21" hasCustomPrompt="1"/>
          </p:nvPr>
        </p:nvSpPr>
        <p:spPr>
          <a:xfrm>
            <a:off x="6182954" y="3977640"/>
            <a:ext cx="5634171" cy="2011680"/>
          </a:xfrm>
        </p:spPr>
        <p:txBody>
          <a:bodyPr lIns="9152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32915246-A13A-814E-8D57-1AA90149B0DF}"/>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Click to edit master text styles</a:t>
            </a:r>
          </a:p>
        </p:txBody>
      </p:sp>
      <p:sp>
        <p:nvSpPr>
          <p:cNvPr id="11" name="Title 3">
            <a:extLst>
              <a:ext uri="{FF2B5EF4-FFF2-40B4-BE49-F238E27FC236}">
                <a16:creationId xmlns:a16="http://schemas.microsoft.com/office/drawing/2014/main" id="{518A75E5-3A9D-2E4F-8327-42A4B18F00AC}"/>
              </a:ext>
            </a:extLst>
          </p:cNvPr>
          <p:cNvSpPr>
            <a:spLocks noGrp="1"/>
          </p:cNvSpPr>
          <p:nvPr>
            <p:ph type="title" hasCustomPrompt="1"/>
          </p:nvPr>
        </p:nvSpPr>
        <p:spPr>
          <a:xfrm>
            <a:off x="375002" y="527736"/>
            <a:ext cx="11442124" cy="329184"/>
          </a:xfrm>
        </p:spPr>
        <p:txBody>
          <a:bodyPr wrap="square" lIns="91440">
            <a:noAutofit/>
          </a:bodyPr>
          <a:lstStyle>
            <a:lvl1pPr>
              <a:defRPr sz="2200"/>
            </a:lvl1pPr>
          </a:lstStyle>
          <a:p>
            <a:r>
              <a:rPr lang="en-US" dirty="0"/>
              <a:t>Click to Edit Master Title Style</a:t>
            </a:r>
          </a:p>
        </p:txBody>
      </p:sp>
    </p:spTree>
    <p:extLst>
      <p:ext uri="{BB962C8B-B14F-4D97-AF65-F5344CB8AC3E}">
        <p14:creationId xmlns:p14="http://schemas.microsoft.com/office/powerpoint/2010/main" val="14275339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Sta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B333D-429E-B646-A0F8-C734681FFF77}"/>
              </a:ext>
            </a:extLst>
          </p:cNvPr>
          <p:cNvSpPr/>
          <p:nvPr userDrawn="1"/>
        </p:nvSpPr>
        <p:spPr>
          <a:xfrm>
            <a:off x="0" y="0"/>
            <a:ext cx="6109783" cy="6858000"/>
          </a:xfrm>
          <a:prstGeom prst="rect">
            <a:avLst/>
          </a:prstGeom>
          <a:solidFill>
            <a:srgbClr val="BEE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dirty="0"/>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dirty="0"/>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1" name="Text Placeholder 2">
            <a:extLst>
              <a:ext uri="{FF2B5EF4-FFF2-40B4-BE49-F238E27FC236}">
                <a16:creationId xmlns:a16="http://schemas.microsoft.com/office/drawing/2014/main" id="{283CED8A-08D6-1D46-ACCC-430BDE603032}"/>
              </a:ext>
            </a:extLst>
          </p:cNvPr>
          <p:cNvSpPr>
            <a:spLocks noGrp="1"/>
          </p:cNvSpPr>
          <p:nvPr>
            <p:ph type="body" sz="quarter" idx="10" hasCustomPrompt="1"/>
          </p:nvPr>
        </p:nvSpPr>
        <p:spPr>
          <a:xfrm>
            <a:off x="375002" y="2322576"/>
            <a:ext cx="5341487" cy="1453896"/>
          </a:xfrm>
        </p:spPr>
        <p:txBody>
          <a:bodyPr anchor="ctr"/>
          <a:lstStyle>
            <a:lvl1pPr marL="0" indent="0" algn="ctr">
              <a:buFontTx/>
              <a:buNone/>
              <a:defRPr kumimoji="0" lang="en-US" sz="12000" i="0" u="none" strike="noStrike" kern="1200" cap="none" spc="0" normalizeH="0" baseline="0" dirty="0" smtClean="0">
                <a:ln>
                  <a:noFill/>
                </a:ln>
                <a:solidFill>
                  <a:schemeClr val="tx1"/>
                </a:solidFill>
                <a:effectLst/>
                <a:uLnTx/>
                <a:uFillTx/>
                <a:latin typeface="+mn-lt"/>
                <a:ea typeface="+mn-ea"/>
                <a:cs typeface="+mn-cs"/>
              </a:defRPr>
            </a:lvl1pPr>
          </a:lstStyle>
          <a:p>
            <a:pPr lvl="0"/>
            <a:r>
              <a:rPr lang="en-US" dirty="0"/>
              <a:t>%</a:t>
            </a:r>
          </a:p>
        </p:txBody>
      </p:sp>
      <p:sp>
        <p:nvSpPr>
          <p:cNvPr id="16" name="Title 1">
            <a:extLst>
              <a:ext uri="{FF2B5EF4-FFF2-40B4-BE49-F238E27FC236}">
                <a16:creationId xmlns:a16="http://schemas.microsoft.com/office/drawing/2014/main" id="{1BD93667-A379-0B41-AF49-3A2DB851E94A}"/>
              </a:ext>
            </a:extLst>
          </p:cNvPr>
          <p:cNvSpPr>
            <a:spLocks noGrp="1"/>
          </p:cNvSpPr>
          <p:nvPr>
            <p:ph type="title" hasCustomPrompt="1"/>
          </p:nvPr>
        </p:nvSpPr>
        <p:spPr bwMode="gray">
          <a:xfrm>
            <a:off x="6640273" y="2322576"/>
            <a:ext cx="5012217" cy="448056"/>
          </a:xfrm>
        </p:spPr>
        <p:txBody>
          <a:bodyPr lIns="91521" tIns="45761" rIns="91521" bIns="45761" anchor="b">
            <a:noAutofit/>
          </a:bodyPr>
          <a:lstStyle>
            <a:lvl1pPr algn="l">
              <a:lnSpc>
                <a:spcPct val="80000"/>
              </a:lnSpc>
              <a:defRPr sz="2200" b="1" cap="none" baseline="0">
                <a:solidFill>
                  <a:schemeClr val="tx1"/>
                </a:solidFill>
              </a:defRPr>
            </a:lvl1pPr>
          </a:lstStyle>
          <a:p>
            <a:r>
              <a:rPr lang="en-US" dirty="0"/>
              <a:t>Click To Edit Master Title Style</a:t>
            </a:r>
          </a:p>
        </p:txBody>
      </p:sp>
      <p:sp>
        <p:nvSpPr>
          <p:cNvPr id="17" name="Text Placeholder 2">
            <a:extLst>
              <a:ext uri="{FF2B5EF4-FFF2-40B4-BE49-F238E27FC236}">
                <a16:creationId xmlns:a16="http://schemas.microsoft.com/office/drawing/2014/main" id="{67074FCC-86F6-944F-93D4-CA29133E3374}"/>
              </a:ext>
            </a:extLst>
          </p:cNvPr>
          <p:cNvSpPr>
            <a:spLocks noGrp="1"/>
          </p:cNvSpPr>
          <p:nvPr>
            <p:ph type="body" idx="1" hasCustomPrompt="1"/>
          </p:nvPr>
        </p:nvSpPr>
        <p:spPr bwMode="gray">
          <a:xfrm>
            <a:off x="6640273" y="2980944"/>
            <a:ext cx="5012217" cy="1362456"/>
          </a:xfrm>
        </p:spPr>
        <p:txBody>
          <a:bodyPr lIns="91521" tIns="45761" rIns="91521" bIns="45761" anchor="t">
            <a:noAutofit/>
          </a:bodyPr>
          <a:lstStyle>
            <a:lvl1pPr marL="0" indent="0">
              <a:buNone/>
              <a:defRPr sz="1800" cap="none" baseline="0">
                <a:solidFill>
                  <a:schemeClr val="tx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dirty="0"/>
              <a:t>Click to edit master text styles</a:t>
            </a:r>
          </a:p>
        </p:txBody>
      </p:sp>
      <p:sp>
        <p:nvSpPr>
          <p:cNvPr id="10" name="Text Placeholder 1">
            <a:extLst>
              <a:ext uri="{FF2B5EF4-FFF2-40B4-BE49-F238E27FC236}">
                <a16:creationId xmlns:a16="http://schemas.microsoft.com/office/drawing/2014/main" id="{22424451-A81D-8742-B9F8-85A56C4A9468}"/>
              </a:ext>
            </a:extLst>
          </p:cNvPr>
          <p:cNvSpPr>
            <a:spLocks noGrp="1"/>
          </p:cNvSpPr>
          <p:nvPr>
            <p:ph type="body" sz="quarter" idx="11"/>
          </p:nvPr>
        </p:nvSpPr>
        <p:spPr>
          <a:xfrm>
            <a:off x="375002" y="3794760"/>
            <a:ext cx="5341487" cy="548640"/>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2812914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5" name="Content Placeholder 39"/>
          <p:cNvSpPr>
            <a:spLocks noGrp="1"/>
          </p:cNvSpPr>
          <p:nvPr>
            <p:ph sz="quarter" idx="15"/>
          </p:nvPr>
        </p:nvSpPr>
        <p:spPr bwMode="gray">
          <a:xfrm>
            <a:off x="263031" y="1733423"/>
            <a:ext cx="5716489" cy="448005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63031" y="240330"/>
            <a:ext cx="11661637" cy="904795"/>
          </a:xfrm>
        </p:spPr>
        <p:txBody>
          <a:bodyPr wrap="square" lIns="91521">
            <a:noAutofit/>
          </a:bodyPr>
          <a:lstStyle/>
          <a:p>
            <a:r>
              <a:rPr lang="en-US"/>
              <a:t>Click to edit Master title style</a:t>
            </a:r>
          </a:p>
        </p:txBody>
      </p:sp>
      <p:sp>
        <p:nvSpPr>
          <p:cNvPr id="83" name="Content Placeholder 3"/>
          <p:cNvSpPr>
            <a:spLocks noGrp="1"/>
          </p:cNvSpPr>
          <p:nvPr>
            <p:ph sz="quarter" idx="14"/>
          </p:nvPr>
        </p:nvSpPr>
        <p:spPr>
          <a:xfrm>
            <a:off x="6208180" y="1733423"/>
            <a:ext cx="5716489" cy="447992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dirty="0"/>
              <a:t>© 2020 NetApp, Inc. All rights reserved.  --- NETAPP CONFIDENTIAL ---</a:t>
            </a:r>
          </a:p>
        </p:txBody>
      </p:sp>
      <p:sp>
        <p:nvSpPr>
          <p:cNvPr id="12"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0" name="Picture 9"/>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3973972927"/>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8" name="Picture Placeholder 7">
            <a:extLst>
              <a:ext uri="{FF2B5EF4-FFF2-40B4-BE49-F238E27FC236}">
                <a16:creationId xmlns:a16="http://schemas.microsoft.com/office/drawing/2014/main" id="{7F4A1787-EED2-1E46-A862-15E59A32A2EE}"/>
              </a:ext>
            </a:extLst>
          </p:cNvPr>
          <p:cNvSpPr>
            <a:spLocks noGrp="1"/>
          </p:cNvSpPr>
          <p:nvPr>
            <p:ph type="pic" sz="quarter" idx="24"/>
          </p:nvPr>
        </p:nvSpPr>
        <p:spPr>
          <a:xfrm>
            <a:off x="6109656" y="2743199"/>
            <a:ext cx="6082344" cy="4114800"/>
          </a:xfrm>
        </p:spPr>
      </p:sp>
      <p:sp>
        <p:nvSpPr>
          <p:cNvPr id="6" name="Rectangle 5">
            <a:extLst>
              <a:ext uri="{FF2B5EF4-FFF2-40B4-BE49-F238E27FC236}">
                <a16:creationId xmlns:a16="http://schemas.microsoft.com/office/drawing/2014/main" id="{E26B333D-429E-B646-A0F8-C734681FFF77}"/>
              </a:ext>
            </a:extLst>
          </p:cNvPr>
          <p:cNvSpPr/>
          <p:nvPr userDrawn="1"/>
        </p:nvSpPr>
        <p:spPr>
          <a:xfrm>
            <a:off x="-2" y="0"/>
            <a:ext cx="610978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3">
            <a:extLst>
              <a:ext uri="{FF2B5EF4-FFF2-40B4-BE49-F238E27FC236}">
                <a16:creationId xmlns:a16="http://schemas.microsoft.com/office/drawing/2014/main" id="{7C4CD781-0915-1345-B2B6-019A6ACD793F}"/>
              </a:ext>
            </a:extLst>
          </p:cNvPr>
          <p:cNvSpPr>
            <a:spLocks noGrp="1"/>
          </p:cNvSpPr>
          <p:nvPr>
            <p:ph sz="quarter" idx="14" hasCustomPrompt="1"/>
          </p:nvPr>
        </p:nvSpPr>
        <p:spPr>
          <a:xfrm>
            <a:off x="375002" y="1783080"/>
            <a:ext cx="5341487" cy="4206240"/>
          </a:xfrm>
        </p:spPr>
        <p:txBody>
          <a:bodyPr wrap="square" lIns="91521" tIns="45761" rIns="91521" bIns="45761">
            <a:noAutofit/>
          </a:bodyPr>
          <a:lstStyle>
            <a:lvl1pPr marL="228600" indent="-228600">
              <a:buFont typeface="Arial" panose="020B0604020202020204" pitchFamily="34" charset="0"/>
              <a:buChar char="•"/>
              <a:tabLst/>
              <a:defRPr>
                <a:solidFill>
                  <a:schemeClr val="tx1"/>
                </a:solidFill>
              </a:defRPr>
            </a:lvl1pPr>
            <a:lvl2pPr marL="400050" indent="-173038">
              <a:buClr>
                <a:schemeClr val="tx1"/>
              </a:buClr>
              <a:buFont typeface="Arial" panose="020B0604020202020204" pitchFamily="34" charset="0"/>
              <a:buChar char="•"/>
              <a:tabLst/>
              <a:defRPr>
                <a:solidFill>
                  <a:schemeClr val="tx1"/>
                </a:solidFill>
              </a:defRPr>
            </a:lvl2pPr>
            <a:lvl3pPr marL="576072" indent="-192024">
              <a:buFont typeface="Arial" panose="020B0604020202020204" pitchFamily="34" charset="0"/>
              <a:buChar char="•"/>
              <a:tabLst/>
              <a:defRPr>
                <a:solidFill>
                  <a:schemeClr val="tx1"/>
                </a:solidFill>
              </a:defRPr>
            </a:lvl3pPr>
            <a:lvl4pPr marL="749808" indent="-173038">
              <a:buFont typeface="Arial" panose="020B0604020202020204" pitchFamily="34" charset="0"/>
              <a:buChar char="•"/>
              <a:tabLst/>
              <a:defRPr>
                <a:solidFill>
                  <a:schemeClr val="tx1"/>
                </a:solidFill>
              </a:defRPr>
            </a:lvl4pPr>
            <a:lvl5pPr marL="917575" indent="-173038">
              <a:buFont typeface="Arial" panose="020B0604020202020204" pitchFamily="34" charset="0"/>
              <a:buChar char="•"/>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dirty="0"/>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dirty="0"/>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9" name="Picture Placeholder 5">
            <a:extLst>
              <a:ext uri="{FF2B5EF4-FFF2-40B4-BE49-F238E27FC236}">
                <a16:creationId xmlns:a16="http://schemas.microsoft.com/office/drawing/2014/main" id="{00F60F15-4AAE-484B-BCB1-128CDD52C360}"/>
              </a:ext>
            </a:extLst>
          </p:cNvPr>
          <p:cNvSpPr>
            <a:spLocks noGrp="1"/>
          </p:cNvSpPr>
          <p:nvPr>
            <p:ph type="pic" sz="quarter" idx="22" hasCustomPrompt="1"/>
          </p:nvPr>
        </p:nvSpPr>
        <p:spPr>
          <a:xfrm>
            <a:off x="7792717" y="740664"/>
            <a:ext cx="2725622" cy="1261872"/>
          </a:xfrm>
          <a:solidFill>
            <a:schemeClr val="bg2">
              <a:alpha val="50000"/>
            </a:schemeClr>
          </a:solidFill>
        </p:spPr>
        <p:txBody>
          <a:bodyPr lIns="91440" tIns="548640" anchor="ctr"/>
          <a:lstStyle>
            <a:lvl1pPr marL="0" indent="0" algn="ctr">
              <a:buNone/>
              <a:defRPr sz="1100"/>
            </a:lvl1pPr>
          </a:lstStyle>
          <a:p>
            <a:pPr marL="0" marR="0" lvl="0" indent="0" algn="ctr" defTabSz="914126" rtl="0" eaLnBrk="1" fontAlgn="auto" latinLnBrk="0" hangingPunct="1">
              <a:lnSpc>
                <a:spcPct val="95000"/>
              </a:lnSpc>
              <a:spcBef>
                <a:spcPts val="1200"/>
              </a:spcBef>
              <a:spcAft>
                <a:spcPts val="400"/>
              </a:spcAft>
              <a:buClrTx/>
              <a:buSzTx/>
              <a:buFont typeface="Arial" panose="020B0604020202020204" pitchFamily="34" charset="0"/>
              <a:buNone/>
              <a:tabLst/>
              <a:defRPr/>
            </a:pPr>
            <a:r>
              <a:rPr lang="en-US" dirty="0"/>
              <a:t>Click to insert company logo here</a:t>
            </a:r>
          </a:p>
        </p:txBody>
      </p:sp>
      <p:sp>
        <p:nvSpPr>
          <p:cNvPr id="11" name="Text Placeholder 2">
            <a:extLst>
              <a:ext uri="{FF2B5EF4-FFF2-40B4-BE49-F238E27FC236}">
                <a16:creationId xmlns:a16="http://schemas.microsoft.com/office/drawing/2014/main" id="{889597B7-F732-AE48-B5EB-5034F06E5422}"/>
              </a:ext>
            </a:extLst>
          </p:cNvPr>
          <p:cNvSpPr>
            <a:spLocks noGrp="1"/>
          </p:cNvSpPr>
          <p:nvPr>
            <p:ph type="body" idx="10" hasCustomPrompt="1"/>
          </p:nvPr>
        </p:nvSpPr>
        <p:spPr bwMode="gray">
          <a:xfrm>
            <a:off x="375002" y="816432"/>
            <a:ext cx="5341487"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Click to edit master text styles</a:t>
            </a:r>
          </a:p>
        </p:txBody>
      </p:sp>
      <p:sp>
        <p:nvSpPr>
          <p:cNvPr id="13" name="Title 3">
            <a:extLst>
              <a:ext uri="{FF2B5EF4-FFF2-40B4-BE49-F238E27FC236}">
                <a16:creationId xmlns:a16="http://schemas.microsoft.com/office/drawing/2014/main" id="{F8A95359-2A36-9A48-97CB-934004D016CE}"/>
              </a:ext>
            </a:extLst>
          </p:cNvPr>
          <p:cNvSpPr>
            <a:spLocks noGrp="1"/>
          </p:cNvSpPr>
          <p:nvPr>
            <p:ph type="title" hasCustomPrompt="1"/>
          </p:nvPr>
        </p:nvSpPr>
        <p:spPr>
          <a:xfrm>
            <a:off x="375002" y="527736"/>
            <a:ext cx="5341487" cy="329184"/>
          </a:xfrm>
        </p:spPr>
        <p:txBody>
          <a:bodyPr wrap="square" lIns="91440">
            <a:noAutofit/>
          </a:bodyPr>
          <a:lstStyle>
            <a:lvl1pPr>
              <a:defRPr sz="2200"/>
            </a:lvl1pPr>
          </a:lstStyle>
          <a:p>
            <a:r>
              <a:rPr lang="en-US" dirty="0"/>
              <a:t>Click to Edit Master Title Style</a:t>
            </a:r>
          </a:p>
        </p:txBody>
      </p:sp>
    </p:spTree>
    <p:extLst>
      <p:ext uri="{BB962C8B-B14F-4D97-AF65-F5344CB8AC3E}">
        <p14:creationId xmlns:p14="http://schemas.microsoft.com/office/powerpoint/2010/main" val="25131125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2"/>
        </a:solidFill>
        <a:effectLst/>
      </p:bgPr>
    </p:bg>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dirty="0"/>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dirty="0"/>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1" name="Title 7">
            <a:extLst>
              <a:ext uri="{FF2B5EF4-FFF2-40B4-BE49-F238E27FC236}">
                <a16:creationId xmlns:a16="http://schemas.microsoft.com/office/drawing/2014/main" id="{7E5641DA-27B5-2A4F-A8A5-FB5D1FDF7E98}"/>
              </a:ext>
            </a:extLst>
          </p:cNvPr>
          <p:cNvSpPr>
            <a:spLocks noGrp="1"/>
          </p:cNvSpPr>
          <p:nvPr>
            <p:ph type="title" hasCustomPrompt="1"/>
          </p:nvPr>
        </p:nvSpPr>
        <p:spPr bwMode="gray">
          <a:xfrm>
            <a:off x="375002" y="1271016"/>
            <a:ext cx="11442124" cy="3813048"/>
          </a:xfrm>
        </p:spPr>
        <p:txBody>
          <a:bodyPr wrap="square" lIns="91521" tIns="45761" rIns="91521" bIns="45761" anchor="ctr">
            <a:noAutofit/>
          </a:bodyPr>
          <a:lstStyle>
            <a:lvl1pPr marL="117579" indent="-117579" algn="ctr">
              <a:lnSpc>
                <a:spcPct val="100000"/>
              </a:lnSpc>
              <a:defRPr sz="4800" b="0"/>
            </a:lvl1pPr>
          </a:lstStyle>
          <a:p>
            <a:r>
              <a:rPr lang="en-US" dirty="0"/>
              <a:t>Click to edit quote</a:t>
            </a:r>
          </a:p>
        </p:txBody>
      </p:sp>
      <p:sp>
        <p:nvSpPr>
          <p:cNvPr id="13" name="Text Placeholder 2">
            <a:extLst>
              <a:ext uri="{FF2B5EF4-FFF2-40B4-BE49-F238E27FC236}">
                <a16:creationId xmlns:a16="http://schemas.microsoft.com/office/drawing/2014/main" id="{D3A027AC-F061-424D-AA32-BD1BA7CA566E}"/>
              </a:ext>
            </a:extLst>
          </p:cNvPr>
          <p:cNvSpPr>
            <a:spLocks noGrp="1"/>
          </p:cNvSpPr>
          <p:nvPr>
            <p:ph type="body" idx="1" hasCustomPrompt="1"/>
          </p:nvPr>
        </p:nvSpPr>
        <p:spPr bwMode="gray">
          <a:xfrm>
            <a:off x="375002" y="5038344"/>
            <a:ext cx="11442124" cy="685800"/>
          </a:xfrm>
        </p:spPr>
        <p:txBody>
          <a:bodyPr wrap="square" lIns="91521" tIns="45761" rIns="91521" bIns="45761" anchor="t">
            <a:noAutofit/>
          </a:bodyPr>
          <a:lstStyle>
            <a:lvl1pPr marL="0" indent="0" algn="ctr">
              <a:lnSpc>
                <a:spcPts val="2340"/>
              </a:lnSpc>
              <a:spcBef>
                <a:spcPts val="0"/>
              </a:spcBef>
              <a:spcAft>
                <a:spcPts val="0"/>
              </a:spcAft>
              <a:buNone/>
              <a:defRPr sz="1800" b="0" cap="none" baseline="0">
                <a:solidFill>
                  <a:schemeClr val="tx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1775092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rgbClr val="BEEAD3"/>
        </a:solidFill>
        <a:effectLst/>
      </p:bgPr>
    </p:bg>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dirty="0"/>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dirty="0"/>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0" name="Title 7">
            <a:extLst>
              <a:ext uri="{FF2B5EF4-FFF2-40B4-BE49-F238E27FC236}">
                <a16:creationId xmlns:a16="http://schemas.microsoft.com/office/drawing/2014/main" id="{B864BEBB-D0F3-8941-B9B7-797A201022D9}"/>
              </a:ext>
            </a:extLst>
          </p:cNvPr>
          <p:cNvSpPr>
            <a:spLocks noGrp="1"/>
          </p:cNvSpPr>
          <p:nvPr>
            <p:ph type="title" hasCustomPrompt="1"/>
          </p:nvPr>
        </p:nvSpPr>
        <p:spPr bwMode="gray">
          <a:xfrm>
            <a:off x="374937" y="722376"/>
            <a:ext cx="11442124" cy="5404104"/>
          </a:xfrm>
        </p:spPr>
        <p:txBody>
          <a:bodyPr wrap="square" lIns="91521" tIns="45761" rIns="91521" bIns="45761" anchor="ctr">
            <a:noAutofit/>
          </a:bodyPr>
          <a:lstStyle>
            <a:lvl1pPr marL="0" indent="0" algn="ctr">
              <a:lnSpc>
                <a:spcPct val="80000"/>
              </a:lnSpc>
              <a:defRPr sz="9000" b="0">
                <a:solidFill>
                  <a:schemeClr val="tx1"/>
                </a:solidFill>
              </a:defRPr>
            </a:lvl1pPr>
          </a:lstStyle>
          <a:p>
            <a:r>
              <a:rPr lang="en-US" dirty="0"/>
              <a:t>Click to edit quote</a:t>
            </a:r>
          </a:p>
        </p:txBody>
      </p:sp>
    </p:spTree>
    <p:extLst>
      <p:ext uri="{BB962C8B-B14F-4D97-AF65-F5344CB8AC3E}">
        <p14:creationId xmlns:p14="http://schemas.microsoft.com/office/powerpoint/2010/main" val="129769726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Big Image with Tex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4B852C0-DAAE-D94F-818E-951E9651C32B}"/>
              </a:ext>
            </a:extLst>
          </p:cNvPr>
          <p:cNvSpPr>
            <a:spLocks noGrp="1"/>
          </p:cNvSpPr>
          <p:nvPr>
            <p:ph type="pic" sz="quarter" idx="24" hasCustomPrompt="1"/>
          </p:nvPr>
        </p:nvSpPr>
        <p:spPr>
          <a:xfrm>
            <a:off x="1" y="2"/>
            <a:ext cx="12191999" cy="6857999"/>
          </a:xfrm>
          <a:solidFill>
            <a:schemeClr val="bg2">
              <a:alpha val="50000"/>
            </a:schemeClr>
          </a:solidFill>
        </p:spPr>
        <p:txBody>
          <a:bodyPr anchor="ctr"/>
          <a:lstStyle>
            <a:lvl1pPr marL="0" indent="0" algn="ctr">
              <a:buNone/>
              <a:defRPr b="0"/>
            </a:lvl1pPr>
          </a:lstStyle>
          <a:p>
            <a:r>
              <a:rPr lang="en-US" dirty="0"/>
              <a:t>Click to add image</a:t>
            </a:r>
          </a:p>
        </p:txBody>
      </p:sp>
      <p:sp>
        <p:nvSpPr>
          <p:cNvPr id="16" name="Content Placeholder 3">
            <a:extLst>
              <a:ext uri="{FF2B5EF4-FFF2-40B4-BE49-F238E27FC236}">
                <a16:creationId xmlns:a16="http://schemas.microsoft.com/office/drawing/2014/main" id="{80A4FEAE-4287-4E44-84A7-19E46EE08DF7}"/>
              </a:ext>
            </a:extLst>
          </p:cNvPr>
          <p:cNvSpPr>
            <a:spLocks noGrp="1"/>
          </p:cNvSpPr>
          <p:nvPr>
            <p:ph sz="quarter" idx="14" hasCustomPrompt="1"/>
          </p:nvPr>
        </p:nvSpPr>
        <p:spPr>
          <a:xfrm>
            <a:off x="375002" y="1783080"/>
            <a:ext cx="5634171" cy="1132840"/>
          </a:xfrm>
        </p:spPr>
        <p:txBody>
          <a:bodyPr wrap="square" lIns="91521">
            <a:noAutofit/>
          </a:bodyPr>
          <a:lstStyle>
            <a:lvl1pPr marL="0" indent="0">
              <a:buNone/>
              <a:defRPr/>
            </a:lvl1pPr>
            <a:lvl2pPr marL="228600" indent="0">
              <a:buNone/>
              <a:defRPr/>
            </a:lvl2pPr>
            <a:lvl3pPr marL="385762" indent="0">
              <a:buNone/>
              <a:defRPr/>
            </a:lvl3pPr>
            <a:lvl4pPr marL="568325" indent="0">
              <a:buNone/>
              <a:defRPr/>
            </a:lvl4pPr>
            <a:lvl5pPr marL="746125" indent="0">
              <a:buNone/>
              <a:defRPr/>
            </a:lvl5pPr>
          </a:lstStyle>
          <a:p>
            <a:pPr lvl="0"/>
            <a:r>
              <a:rPr lang="en-US" dirty="0"/>
              <a:t>Click to edit master text styles</a:t>
            </a:r>
          </a:p>
        </p:txBody>
      </p:sp>
      <p:sp>
        <p:nvSpPr>
          <p:cNvPr id="9" name="Title 3">
            <a:extLst>
              <a:ext uri="{FF2B5EF4-FFF2-40B4-BE49-F238E27FC236}">
                <a16:creationId xmlns:a16="http://schemas.microsoft.com/office/drawing/2014/main" id="{ADD68C89-3FCF-C34E-AB54-4A718330BAF2}"/>
              </a:ext>
            </a:extLst>
          </p:cNvPr>
          <p:cNvSpPr>
            <a:spLocks noGrp="1"/>
          </p:cNvSpPr>
          <p:nvPr>
            <p:ph type="title" hasCustomPrompt="1"/>
          </p:nvPr>
        </p:nvSpPr>
        <p:spPr>
          <a:xfrm>
            <a:off x="375002" y="527736"/>
            <a:ext cx="5634171" cy="329184"/>
          </a:xfrm>
        </p:spPr>
        <p:txBody>
          <a:bodyPr wrap="square" lIns="91440">
            <a:noAutofit/>
          </a:bodyPr>
          <a:lstStyle>
            <a:lvl1pPr>
              <a:defRPr sz="2200"/>
            </a:lvl1pPr>
          </a:lstStyle>
          <a:p>
            <a:r>
              <a:rPr lang="en-US" dirty="0"/>
              <a:t>Click to Edit Master Title Style</a:t>
            </a:r>
          </a:p>
        </p:txBody>
      </p:sp>
    </p:spTree>
    <p:extLst>
      <p:ext uri="{BB962C8B-B14F-4D97-AF65-F5344CB8AC3E}">
        <p14:creationId xmlns:p14="http://schemas.microsoft.com/office/powerpoint/2010/main" val="35053307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dirty="0"/>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dirty="0"/>
          </a:p>
        </p:txBody>
      </p:sp>
    </p:spTree>
    <p:extLst>
      <p:ext uri="{BB962C8B-B14F-4D97-AF65-F5344CB8AC3E}">
        <p14:creationId xmlns:p14="http://schemas.microsoft.com/office/powerpoint/2010/main" val="10044735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dirty="0"/>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dirty="0"/>
          </a:p>
        </p:txBody>
      </p:sp>
      <p:sp>
        <p:nvSpPr>
          <p:cNvPr id="4" name="Media Placeholder 2">
            <a:extLst>
              <a:ext uri="{FF2B5EF4-FFF2-40B4-BE49-F238E27FC236}">
                <a16:creationId xmlns:a16="http://schemas.microsoft.com/office/drawing/2014/main" id="{578C8B4F-E591-B94F-B2E1-29D297A54104}"/>
              </a:ext>
            </a:extLst>
          </p:cNvPr>
          <p:cNvSpPr>
            <a:spLocks noGrp="1"/>
          </p:cNvSpPr>
          <p:nvPr>
            <p:ph type="media" sz="quarter" idx="19" hasCustomPrompt="1"/>
          </p:nvPr>
        </p:nvSpPr>
        <p:spPr>
          <a:xfrm>
            <a:off x="1509153" y="640080"/>
            <a:ext cx="9173821" cy="5157216"/>
          </a:xfrm>
          <a:solidFill>
            <a:schemeClr val="bg2">
              <a:alpha val="50000"/>
            </a:schemeClr>
          </a:solidFill>
        </p:spPr>
        <p:txBody>
          <a:bodyPr lIns="91521" tIns="731520" rIns="91521" bIns="45761" anchor="ctr">
            <a:noAutofit/>
          </a:bodyPr>
          <a:lstStyle>
            <a:lvl1pPr marL="0" indent="0" algn="ctr">
              <a:buNone/>
              <a:defRPr b="0" baseline="0"/>
            </a:lvl1pPr>
          </a:lstStyle>
          <a:p>
            <a:r>
              <a:rPr lang="en-US" dirty="0"/>
              <a:t>Click to add video</a:t>
            </a:r>
          </a:p>
        </p:txBody>
      </p:sp>
    </p:spTree>
    <p:extLst>
      <p:ext uri="{BB962C8B-B14F-4D97-AF65-F5344CB8AC3E}">
        <p14:creationId xmlns:p14="http://schemas.microsoft.com/office/powerpoint/2010/main" val="21320607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1EC9A02-3434-E244-80CF-65FFD3907A40}"/>
              </a:ext>
            </a:extLst>
          </p:cNvPr>
          <p:cNvSpPr/>
          <p:nvPr userDrawn="1"/>
        </p:nvSpPr>
        <p:spPr>
          <a:xfrm>
            <a:off x="0" y="0"/>
            <a:ext cx="6109783" cy="6858000"/>
          </a:xfrm>
          <a:prstGeom prst="rect">
            <a:avLst/>
          </a:prstGeom>
          <a:solidFill>
            <a:srgbClr val="BB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dirty="0"/>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dirty="0"/>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0" name="Content Placeholder 4">
            <a:extLst>
              <a:ext uri="{FF2B5EF4-FFF2-40B4-BE49-F238E27FC236}">
                <a16:creationId xmlns:a16="http://schemas.microsoft.com/office/drawing/2014/main" id="{19AD0A8F-80F9-2B47-BFF2-9A3E79573DEC}"/>
              </a:ext>
            </a:extLst>
          </p:cNvPr>
          <p:cNvSpPr>
            <a:spLocks noGrp="1"/>
          </p:cNvSpPr>
          <p:nvPr>
            <p:ph sz="quarter" idx="10"/>
          </p:nvPr>
        </p:nvSpPr>
        <p:spPr>
          <a:xfrm>
            <a:off x="6466492" y="1229868"/>
            <a:ext cx="5341487" cy="4398264"/>
          </a:xfrm>
        </p:spPr>
        <p:txBody>
          <a:bodyPr anchor="ct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2" y="2697480"/>
            <a:ext cx="5341487"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dirty="0"/>
              <a:t>Click to Edit Master Title Style</a:t>
            </a:r>
          </a:p>
        </p:txBody>
      </p:sp>
    </p:spTree>
    <p:extLst>
      <p:ext uri="{BB962C8B-B14F-4D97-AF65-F5344CB8AC3E}">
        <p14:creationId xmlns:p14="http://schemas.microsoft.com/office/powerpoint/2010/main" val="33484124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Key Takeaways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C86B016-274A-A148-A2EE-6B0C77E98857}"/>
              </a:ext>
            </a:extLst>
          </p:cNvPr>
          <p:cNvSpPr/>
          <p:nvPr userDrawn="1"/>
        </p:nvSpPr>
        <p:spPr>
          <a:xfrm>
            <a:off x="0" y="0"/>
            <a:ext cx="6109783" cy="6858000"/>
          </a:xfrm>
          <a:prstGeom prst="rect">
            <a:avLst/>
          </a:prstGeom>
          <a:solidFill>
            <a:srgbClr val="BEE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dirty="0"/>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dirty="0"/>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0" name="Content Placeholder 4">
            <a:extLst>
              <a:ext uri="{FF2B5EF4-FFF2-40B4-BE49-F238E27FC236}">
                <a16:creationId xmlns:a16="http://schemas.microsoft.com/office/drawing/2014/main" id="{19AD0A8F-80F9-2B47-BFF2-9A3E79573DEC}"/>
              </a:ext>
            </a:extLst>
          </p:cNvPr>
          <p:cNvSpPr>
            <a:spLocks noGrp="1"/>
          </p:cNvSpPr>
          <p:nvPr>
            <p:ph sz="quarter" idx="10"/>
          </p:nvPr>
        </p:nvSpPr>
        <p:spPr>
          <a:xfrm>
            <a:off x="6466492" y="1229868"/>
            <a:ext cx="5341487" cy="4398264"/>
          </a:xfrm>
        </p:spPr>
        <p:txBody>
          <a:bodyPr anchor="ct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2" y="2697480"/>
            <a:ext cx="5341487"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dirty="0"/>
              <a:t>Click to Edit Master Title Style</a:t>
            </a:r>
          </a:p>
        </p:txBody>
      </p:sp>
    </p:spTree>
    <p:extLst>
      <p:ext uri="{BB962C8B-B14F-4D97-AF65-F5344CB8AC3E}">
        <p14:creationId xmlns:p14="http://schemas.microsoft.com/office/powerpoint/2010/main" val="35818823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Key Takeaways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B333D-429E-B646-A0F8-C734681FFF77}"/>
              </a:ext>
            </a:extLst>
          </p:cNvPr>
          <p:cNvSpPr/>
          <p:nvPr userDrawn="1"/>
        </p:nvSpPr>
        <p:spPr>
          <a:xfrm>
            <a:off x="0" y="0"/>
            <a:ext cx="6109783" cy="6858000"/>
          </a:xfrm>
          <a:prstGeom prst="rect">
            <a:avLst/>
          </a:prstGeom>
          <a:solidFill>
            <a:srgbClr val="FFE0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dirty="0"/>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dirty="0"/>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0" name="Content Placeholder 4">
            <a:extLst>
              <a:ext uri="{FF2B5EF4-FFF2-40B4-BE49-F238E27FC236}">
                <a16:creationId xmlns:a16="http://schemas.microsoft.com/office/drawing/2014/main" id="{19AD0A8F-80F9-2B47-BFF2-9A3E79573DEC}"/>
              </a:ext>
            </a:extLst>
          </p:cNvPr>
          <p:cNvSpPr>
            <a:spLocks noGrp="1"/>
          </p:cNvSpPr>
          <p:nvPr>
            <p:ph sz="quarter" idx="10"/>
          </p:nvPr>
        </p:nvSpPr>
        <p:spPr>
          <a:xfrm>
            <a:off x="6466492" y="1229868"/>
            <a:ext cx="5341487" cy="4398264"/>
          </a:xfrm>
        </p:spPr>
        <p:txBody>
          <a:bodyPr anchor="ct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2" y="2697480"/>
            <a:ext cx="5341487"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dirty="0"/>
              <a:t>Click to Edit Master Title Style</a:t>
            </a:r>
          </a:p>
        </p:txBody>
      </p:sp>
    </p:spTree>
    <p:extLst>
      <p:ext uri="{BB962C8B-B14F-4D97-AF65-F5344CB8AC3E}">
        <p14:creationId xmlns:p14="http://schemas.microsoft.com/office/powerpoint/2010/main" val="95489008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Key Takeaways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B333D-429E-B646-A0F8-C734681FFF77}"/>
              </a:ext>
            </a:extLst>
          </p:cNvPr>
          <p:cNvSpPr/>
          <p:nvPr userDrawn="1"/>
        </p:nvSpPr>
        <p:spPr>
          <a:xfrm>
            <a:off x="0" y="0"/>
            <a:ext cx="6109783" cy="6858000"/>
          </a:xfrm>
          <a:prstGeom prst="rect">
            <a:avLst/>
          </a:prstGeom>
          <a:solidFill>
            <a:srgbClr val="E7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dirty="0"/>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dirty="0"/>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0" name="Content Placeholder 4">
            <a:extLst>
              <a:ext uri="{FF2B5EF4-FFF2-40B4-BE49-F238E27FC236}">
                <a16:creationId xmlns:a16="http://schemas.microsoft.com/office/drawing/2014/main" id="{19AD0A8F-80F9-2B47-BFF2-9A3E79573DEC}"/>
              </a:ext>
            </a:extLst>
          </p:cNvPr>
          <p:cNvSpPr>
            <a:spLocks noGrp="1"/>
          </p:cNvSpPr>
          <p:nvPr>
            <p:ph sz="quarter" idx="10"/>
          </p:nvPr>
        </p:nvSpPr>
        <p:spPr>
          <a:xfrm>
            <a:off x="6466492" y="1229868"/>
            <a:ext cx="5341487" cy="4398264"/>
          </a:xfrm>
        </p:spPr>
        <p:txBody>
          <a:bodyPr anchor="ct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2" y="2697480"/>
            <a:ext cx="5341487"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dirty="0"/>
              <a:t>Click to Edit Master Title Style</a:t>
            </a:r>
          </a:p>
        </p:txBody>
      </p:sp>
    </p:spTree>
    <p:extLst>
      <p:ext uri="{BB962C8B-B14F-4D97-AF65-F5344CB8AC3E}">
        <p14:creationId xmlns:p14="http://schemas.microsoft.com/office/powerpoint/2010/main" val="1163488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5" name="Content Placeholder 39"/>
          <p:cNvSpPr>
            <a:spLocks noGrp="1"/>
          </p:cNvSpPr>
          <p:nvPr>
            <p:ph sz="quarter" idx="15"/>
          </p:nvPr>
        </p:nvSpPr>
        <p:spPr bwMode="gray">
          <a:xfrm>
            <a:off x="263031" y="1733423"/>
            <a:ext cx="3750017" cy="448005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39"/>
          <p:cNvSpPr>
            <a:spLocks noGrp="1"/>
          </p:cNvSpPr>
          <p:nvPr>
            <p:ph sz="quarter" idx="17"/>
          </p:nvPr>
        </p:nvSpPr>
        <p:spPr bwMode="gray">
          <a:xfrm>
            <a:off x="4218841" y="1733423"/>
            <a:ext cx="3750017" cy="448005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39"/>
          <p:cNvSpPr>
            <a:spLocks noGrp="1"/>
          </p:cNvSpPr>
          <p:nvPr>
            <p:ph sz="quarter" idx="18"/>
          </p:nvPr>
        </p:nvSpPr>
        <p:spPr bwMode="gray">
          <a:xfrm>
            <a:off x="8174652" y="1733423"/>
            <a:ext cx="3750017" cy="448005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63031" y="240330"/>
            <a:ext cx="11661637" cy="904795"/>
          </a:xfrm>
        </p:spPr>
        <p:txBody>
          <a:bodyPr wrap="square" lIns="91521">
            <a:noAutofit/>
          </a:bodyPr>
          <a:lstStyle>
            <a:lvl1pPr>
              <a:defRPr sz="3000"/>
            </a:lvl1pPr>
          </a:lstStyle>
          <a:p>
            <a:r>
              <a:rPr lang="en-US"/>
              <a:t>Click to edit Master title style</a:t>
            </a:r>
          </a:p>
        </p:txBody>
      </p:sp>
      <p:sp>
        <p:nvSpPr>
          <p:cNvPr id="41"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dirty="0"/>
              <a:t>© 2020 NetApp, Inc. All rights reserved.  --- NETAPP CONFIDENTIAL ---</a:t>
            </a:r>
          </a:p>
        </p:txBody>
      </p:sp>
      <p:sp>
        <p:nvSpPr>
          <p:cNvPr id="13"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2" name="Picture 11"/>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3975088769"/>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B333D-429E-B646-A0F8-C734681FFF77}"/>
              </a:ext>
            </a:extLst>
          </p:cNvPr>
          <p:cNvSpPr/>
          <p:nvPr userDrawn="1"/>
        </p:nvSpPr>
        <p:spPr>
          <a:xfrm>
            <a:off x="0" y="0"/>
            <a:ext cx="610978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dirty="0"/>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dirty="0"/>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2" y="2697480"/>
            <a:ext cx="5341487"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dirty="0"/>
              <a:t>Click to Edit Master Title Style</a:t>
            </a:r>
          </a:p>
        </p:txBody>
      </p:sp>
    </p:spTree>
    <p:extLst>
      <p:ext uri="{BB962C8B-B14F-4D97-AF65-F5344CB8AC3E}">
        <p14:creationId xmlns:p14="http://schemas.microsoft.com/office/powerpoint/2010/main" val="330744341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477125" y="6547105"/>
            <a:ext cx="5156543"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dirty="0"/>
              <a:t>© 2020 NetApp, Inc. All rights reserved.  </a:t>
            </a:r>
            <a:r>
              <a:rPr lang="en-US" dirty="0">
                <a:cs typeface="Arial" panose="020B0604020202020204" pitchFamily="34" charset="0"/>
              </a:rPr>
              <a:t>— </a:t>
            </a:r>
            <a:r>
              <a:rPr lang="en-US" dirty="0"/>
              <a:t>NETAPP CONFIDENTIAL </a:t>
            </a:r>
            <a:r>
              <a:rPr lang="en-US" dirty="0">
                <a:cs typeface="Arial" panose="020B0604020202020204" pitchFamily="34" charset="0"/>
              </a:rPr>
              <a:t>— </a:t>
            </a:r>
            <a:endParaRPr lang="en-US" dirty="0"/>
          </a:p>
        </p:txBody>
      </p:sp>
      <p:pic>
        <p:nvPicPr>
          <p:cNvPr id="11" name="Picture 10">
            <a:extLst>
              <a:ext uri="{FF2B5EF4-FFF2-40B4-BE49-F238E27FC236}">
                <a16:creationId xmlns:a16="http://schemas.microsoft.com/office/drawing/2014/main" id="{2B59B103-E43C-F446-860E-3D47FA4B8B1B}"/>
              </a:ext>
            </a:extLst>
          </p:cNvPr>
          <p:cNvPicPr>
            <a:picLocks noChangeAspect="1"/>
          </p:cNvPicPr>
          <p:nvPr userDrawn="1"/>
        </p:nvPicPr>
        <p:blipFill>
          <a:blip r:embed="rId2">
            <a:lum/>
          </a:blip>
          <a:stretch>
            <a:fillRect/>
          </a:stretch>
        </p:blipFill>
        <p:spPr>
          <a:xfrm>
            <a:off x="7787116" y="3185040"/>
            <a:ext cx="2650782" cy="487923"/>
          </a:xfrm>
          <a:prstGeom prst="rect">
            <a:avLst/>
          </a:prstGeom>
        </p:spPr>
      </p:pic>
      <p:sp>
        <p:nvSpPr>
          <p:cNvPr id="18" name="Text Placeholder 3">
            <a:extLst>
              <a:ext uri="{FF2B5EF4-FFF2-40B4-BE49-F238E27FC236}">
                <a16:creationId xmlns:a16="http://schemas.microsoft.com/office/drawing/2014/main" id="{A2226B86-3A27-694D-AB74-5105E1C867DC}"/>
              </a:ext>
            </a:extLst>
          </p:cNvPr>
          <p:cNvSpPr>
            <a:spLocks noGrp="1"/>
          </p:cNvSpPr>
          <p:nvPr>
            <p:ph type="body" sz="quarter" idx="10" hasCustomPrompt="1"/>
          </p:nvPr>
        </p:nvSpPr>
        <p:spPr>
          <a:xfrm>
            <a:off x="375002" y="2697480"/>
            <a:ext cx="5341487" cy="1472184"/>
          </a:xfrm>
        </p:spPr>
        <p:txBody>
          <a:bodyPr anchor="ctr"/>
          <a:lstStyle>
            <a:lvl1pPr marL="0" indent="0">
              <a:buNone/>
              <a:defRPr sz="3000" b="1">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47255202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477125" y="6547105"/>
            <a:ext cx="5156543"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dirty="0"/>
              <a:t>© 2020 NetApp, Inc. All rights reserved.  </a:t>
            </a:r>
            <a:r>
              <a:rPr lang="en-US" dirty="0">
                <a:cs typeface="Arial" panose="020B0604020202020204" pitchFamily="34" charset="0"/>
              </a:rPr>
              <a:t>— </a:t>
            </a:r>
            <a:r>
              <a:rPr lang="en-US" dirty="0"/>
              <a:t>NETAPP CONFIDENTIAL </a:t>
            </a:r>
            <a:r>
              <a:rPr lang="en-US" dirty="0">
                <a:cs typeface="Arial" panose="020B0604020202020204" pitchFamily="34" charset="0"/>
              </a:rPr>
              <a:t>— </a:t>
            </a:r>
            <a:endParaRPr lang="en-US" dirty="0"/>
          </a:p>
        </p:txBody>
      </p:sp>
      <p:pic>
        <p:nvPicPr>
          <p:cNvPr id="11" name="Picture 10">
            <a:extLst>
              <a:ext uri="{FF2B5EF4-FFF2-40B4-BE49-F238E27FC236}">
                <a16:creationId xmlns:a16="http://schemas.microsoft.com/office/drawing/2014/main" id="{2B59B103-E43C-F446-860E-3D47FA4B8B1B}"/>
              </a:ext>
            </a:extLst>
          </p:cNvPr>
          <p:cNvPicPr>
            <a:picLocks noChangeAspect="1"/>
          </p:cNvPicPr>
          <p:nvPr userDrawn="1"/>
        </p:nvPicPr>
        <p:blipFill>
          <a:blip r:embed="rId2">
            <a:lum/>
          </a:blip>
          <a:stretch>
            <a:fillRect/>
          </a:stretch>
        </p:blipFill>
        <p:spPr>
          <a:xfrm>
            <a:off x="7787116" y="3185040"/>
            <a:ext cx="2650782" cy="487923"/>
          </a:xfrm>
          <a:prstGeom prst="rect">
            <a:avLst/>
          </a:prstGeom>
        </p:spPr>
      </p:pic>
      <p:sp>
        <p:nvSpPr>
          <p:cNvPr id="18" name="Text Placeholder 3">
            <a:extLst>
              <a:ext uri="{FF2B5EF4-FFF2-40B4-BE49-F238E27FC236}">
                <a16:creationId xmlns:a16="http://schemas.microsoft.com/office/drawing/2014/main" id="{A2226B86-3A27-694D-AB74-5105E1C867DC}"/>
              </a:ext>
            </a:extLst>
          </p:cNvPr>
          <p:cNvSpPr>
            <a:spLocks noGrp="1"/>
          </p:cNvSpPr>
          <p:nvPr>
            <p:ph type="body" sz="quarter" idx="10" hasCustomPrompt="1"/>
          </p:nvPr>
        </p:nvSpPr>
        <p:spPr>
          <a:xfrm>
            <a:off x="375002" y="2697480"/>
            <a:ext cx="5341487" cy="1472184"/>
          </a:xfrm>
        </p:spPr>
        <p:txBody>
          <a:bodyPr anchor="ctr"/>
          <a:lstStyle>
            <a:lvl1pPr marL="0" indent="0">
              <a:buNone/>
              <a:defRPr sz="3000" b="1">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25543943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477125" y="6547105"/>
            <a:ext cx="5156543"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dirty="0"/>
              <a:t>© 2020 NetApp, Inc. All rights reserved.  </a:t>
            </a:r>
            <a:r>
              <a:rPr lang="en-US" dirty="0">
                <a:cs typeface="Arial" panose="020B0604020202020204" pitchFamily="34" charset="0"/>
              </a:rPr>
              <a:t>— </a:t>
            </a:r>
            <a:r>
              <a:rPr lang="en-US" dirty="0"/>
              <a:t>NETAPP CONFIDENTIAL </a:t>
            </a:r>
            <a:r>
              <a:rPr lang="en-US" dirty="0">
                <a:cs typeface="Arial" panose="020B0604020202020204" pitchFamily="34" charset="0"/>
              </a:rPr>
              <a:t>— </a:t>
            </a:r>
            <a:endParaRPr lang="en-US" dirty="0"/>
          </a:p>
        </p:txBody>
      </p:sp>
      <p:pic>
        <p:nvPicPr>
          <p:cNvPr id="11" name="Picture 10">
            <a:extLst>
              <a:ext uri="{FF2B5EF4-FFF2-40B4-BE49-F238E27FC236}">
                <a16:creationId xmlns:a16="http://schemas.microsoft.com/office/drawing/2014/main" id="{2B59B103-E43C-F446-860E-3D47FA4B8B1B}"/>
              </a:ext>
            </a:extLst>
          </p:cNvPr>
          <p:cNvPicPr>
            <a:picLocks noChangeAspect="1"/>
          </p:cNvPicPr>
          <p:nvPr userDrawn="1"/>
        </p:nvPicPr>
        <p:blipFill>
          <a:blip r:embed="rId2">
            <a:lum/>
          </a:blip>
          <a:stretch>
            <a:fillRect/>
          </a:stretch>
        </p:blipFill>
        <p:spPr>
          <a:xfrm>
            <a:off x="7787116" y="3185040"/>
            <a:ext cx="2650782" cy="487923"/>
          </a:xfrm>
          <a:prstGeom prst="rect">
            <a:avLst/>
          </a:prstGeom>
        </p:spPr>
      </p:pic>
      <p:sp>
        <p:nvSpPr>
          <p:cNvPr id="18" name="Text Placeholder 3">
            <a:extLst>
              <a:ext uri="{FF2B5EF4-FFF2-40B4-BE49-F238E27FC236}">
                <a16:creationId xmlns:a16="http://schemas.microsoft.com/office/drawing/2014/main" id="{A2226B86-3A27-694D-AB74-5105E1C867DC}"/>
              </a:ext>
            </a:extLst>
          </p:cNvPr>
          <p:cNvSpPr>
            <a:spLocks noGrp="1"/>
          </p:cNvSpPr>
          <p:nvPr>
            <p:ph type="body" sz="quarter" idx="10" hasCustomPrompt="1"/>
          </p:nvPr>
        </p:nvSpPr>
        <p:spPr>
          <a:xfrm>
            <a:off x="375002" y="2697480"/>
            <a:ext cx="5341487" cy="1472184"/>
          </a:xfrm>
        </p:spPr>
        <p:txBody>
          <a:bodyPr anchor="ctr"/>
          <a:lstStyle>
            <a:lvl1pPr marL="0" indent="0">
              <a:buNone/>
              <a:defRPr sz="3000" b="1">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17640385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7369" y="236358"/>
            <a:ext cx="11432249" cy="904795"/>
          </a:xfrm>
        </p:spPr>
        <p:txBody>
          <a:bodyPr wrap="square" lIns="91521">
            <a:noAutofit/>
          </a:bodyPr>
          <a:lstStyle>
            <a:lvl1pPr>
              <a:defRPr sz="3000"/>
            </a:lvl1pPr>
          </a:lstStyle>
          <a:p>
            <a:r>
              <a:rPr lang="en-US"/>
              <a:t>Click to edit Master title style</a:t>
            </a:r>
          </a:p>
        </p:txBody>
      </p:sp>
      <p:sp>
        <p:nvSpPr>
          <p:cNvPr id="48" name="Content Placeholder 3"/>
          <p:cNvSpPr>
            <a:spLocks noGrp="1"/>
          </p:cNvSpPr>
          <p:nvPr>
            <p:ph sz="quarter" idx="14"/>
          </p:nvPr>
        </p:nvSpPr>
        <p:spPr>
          <a:xfrm>
            <a:off x="268226" y="1733552"/>
            <a:ext cx="11432977" cy="447992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75798" y="1106419"/>
            <a:ext cx="11397445"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3"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14" name="Footer Placeholder 4"/>
          <p:cNvSpPr>
            <a:spLocks noGrp="1"/>
          </p:cNvSpPr>
          <p:nvPr>
            <p:ph type="ftr" sz="quarter" idx="3"/>
          </p:nvPr>
        </p:nvSpPr>
        <p:spPr>
          <a:xfrm>
            <a:off x="668930" y="6472734"/>
            <a:ext cx="6540464" cy="240489"/>
          </a:xfrm>
          <a:prstGeom prst="rect">
            <a:avLst/>
          </a:prstGeom>
        </p:spPr>
        <p:txBody>
          <a:bodyPr vert="horz" wrap="square" lIns="91521" tIns="45761" rIns="91521" bIns="45761" rtlCol="0" anchor="b">
            <a:noAutofit/>
          </a:bodyPr>
          <a:lstStyle>
            <a:lvl1pPr>
              <a:defRPr lang="en-US" sz="700" smtClean="0">
                <a:solidFill>
                  <a:schemeClr val="bg2"/>
                </a:solidFill>
              </a:defRPr>
            </a:lvl1pPr>
          </a:lstStyle>
          <a:p>
            <a:r>
              <a:rPr lang="en-US" dirty="0"/>
              <a:t>© 2020 NetApp, Inc. All rights reserved. NetApp Confidential – Limited Use </a:t>
            </a:r>
          </a:p>
        </p:txBody>
      </p:sp>
      <p:sp>
        <p:nvSpPr>
          <p:cNvPr id="15"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810663" y="6523004"/>
            <a:ext cx="1033541" cy="188979"/>
          </a:xfrm>
          <a:prstGeom prst="rect">
            <a:avLst/>
          </a:prstGeom>
        </p:spPr>
      </p:pic>
    </p:spTree>
    <p:extLst>
      <p:ext uri="{BB962C8B-B14F-4D97-AF65-F5344CB8AC3E}">
        <p14:creationId xmlns:p14="http://schemas.microsoft.com/office/powerpoint/2010/main" val="4149450813"/>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Quad">
    <p:spTree>
      <p:nvGrpSpPr>
        <p:cNvPr id="1" name=""/>
        <p:cNvGrpSpPr/>
        <p:nvPr/>
      </p:nvGrpSpPr>
      <p:grpSpPr>
        <a:xfrm>
          <a:off x="0" y="0"/>
          <a:ext cx="0" cy="0"/>
          <a:chOff x="0" y="0"/>
          <a:chExt cx="0" cy="0"/>
        </a:xfrm>
      </p:grpSpPr>
      <p:sp>
        <p:nvSpPr>
          <p:cNvPr id="3" name="Title 2"/>
          <p:cNvSpPr>
            <a:spLocks noGrp="1"/>
          </p:cNvSpPr>
          <p:nvPr>
            <p:ph type="title"/>
          </p:nvPr>
        </p:nvSpPr>
        <p:spPr>
          <a:xfrm>
            <a:off x="263031" y="240330"/>
            <a:ext cx="11661637" cy="904795"/>
          </a:xfrm>
        </p:spPr>
        <p:txBody>
          <a:bodyPr lIns="91521">
            <a:noAutofit/>
          </a:bodyPr>
          <a:lstStyle>
            <a:lvl1pPr>
              <a:defRPr sz="3000"/>
            </a:lvl1pPr>
          </a:lstStyle>
          <a:p>
            <a:r>
              <a:rPr lang="en-US"/>
              <a:t>Click to edit Master title style</a:t>
            </a:r>
          </a:p>
        </p:txBody>
      </p:sp>
      <p:sp>
        <p:nvSpPr>
          <p:cNvPr id="79" name="Content Placeholder 39"/>
          <p:cNvSpPr>
            <a:spLocks noGrp="1"/>
          </p:cNvSpPr>
          <p:nvPr>
            <p:ph sz="quarter" idx="15"/>
          </p:nvPr>
        </p:nvSpPr>
        <p:spPr bwMode="gray">
          <a:xfrm>
            <a:off x="263030" y="1733425"/>
            <a:ext cx="5716489" cy="2091765"/>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0" name="Content Placeholder 3"/>
          <p:cNvSpPr>
            <a:spLocks noGrp="1"/>
          </p:cNvSpPr>
          <p:nvPr>
            <p:ph sz="quarter" idx="14"/>
          </p:nvPr>
        </p:nvSpPr>
        <p:spPr>
          <a:xfrm>
            <a:off x="6208180" y="1733552"/>
            <a:ext cx="5716489" cy="2091704"/>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 name="Content Placeholder 39"/>
          <p:cNvSpPr>
            <a:spLocks noGrp="1"/>
          </p:cNvSpPr>
          <p:nvPr>
            <p:ph sz="quarter" idx="20"/>
          </p:nvPr>
        </p:nvSpPr>
        <p:spPr bwMode="gray">
          <a:xfrm>
            <a:off x="263030" y="4062939"/>
            <a:ext cx="5716489" cy="2091765"/>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2" name="Content Placeholder 3"/>
          <p:cNvSpPr>
            <a:spLocks noGrp="1"/>
          </p:cNvSpPr>
          <p:nvPr>
            <p:ph sz="quarter" idx="21"/>
          </p:nvPr>
        </p:nvSpPr>
        <p:spPr>
          <a:xfrm>
            <a:off x="6208180" y="4063067"/>
            <a:ext cx="5716489" cy="2091704"/>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2"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dirty="0"/>
              <a:t>© 2020 NetApp, Inc. All rights reserved.  --- NETAPP CONFIDENTIAL ---</a:t>
            </a:r>
          </a:p>
        </p:txBody>
      </p:sp>
      <p:sp>
        <p:nvSpPr>
          <p:cNvPr id="14"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3" name="Picture 12"/>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1531488575"/>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Stat">
    <p:spTree>
      <p:nvGrpSpPr>
        <p:cNvPr id="1" name=""/>
        <p:cNvGrpSpPr/>
        <p:nvPr/>
      </p:nvGrpSpPr>
      <p:grpSpPr>
        <a:xfrm>
          <a:off x="0" y="0"/>
          <a:ext cx="0" cy="0"/>
          <a:chOff x="0" y="0"/>
          <a:chExt cx="0" cy="0"/>
        </a:xfrm>
      </p:grpSpPr>
      <p:sp>
        <p:nvSpPr>
          <p:cNvPr id="37" name="Title 1"/>
          <p:cNvSpPr>
            <a:spLocks noGrp="1"/>
          </p:cNvSpPr>
          <p:nvPr>
            <p:ph type="title" hasCustomPrompt="1"/>
          </p:nvPr>
        </p:nvSpPr>
        <p:spPr bwMode="gray">
          <a:xfrm>
            <a:off x="6242261" y="1733550"/>
            <a:ext cx="5682407" cy="2235708"/>
          </a:xfrm>
        </p:spPr>
        <p:txBody>
          <a:bodyPr lIns="91521" tIns="45761" rIns="91521" bIns="45761" anchor="b">
            <a:noAutofit/>
          </a:bodyPr>
          <a:lstStyle>
            <a:lvl1pPr algn="l">
              <a:lnSpc>
                <a:spcPct val="80000"/>
              </a:lnSpc>
              <a:defRPr sz="4800" b="0" cap="none" baseline="0">
                <a:solidFill>
                  <a:schemeClr val="tx1"/>
                </a:solidFill>
              </a:defRPr>
            </a:lvl1pPr>
          </a:lstStyle>
          <a:p>
            <a:r>
              <a:rPr lang="en-US"/>
              <a:t>Click To Edit Master Title Style</a:t>
            </a:r>
          </a:p>
        </p:txBody>
      </p:sp>
      <p:sp>
        <p:nvSpPr>
          <p:cNvPr id="38" name="Text Placeholder 2"/>
          <p:cNvSpPr>
            <a:spLocks noGrp="1"/>
          </p:cNvSpPr>
          <p:nvPr>
            <p:ph type="body" idx="1" hasCustomPrompt="1"/>
          </p:nvPr>
        </p:nvSpPr>
        <p:spPr bwMode="gray">
          <a:xfrm>
            <a:off x="6242260" y="4006793"/>
            <a:ext cx="5682408" cy="492443"/>
          </a:xfrm>
        </p:spPr>
        <p:txBody>
          <a:bodyPr lIns="91521" tIns="45761" rIns="91521" bIns="45761" anchor="t">
            <a:noAutofit/>
          </a:bodyPr>
          <a:lstStyle>
            <a:lvl1pPr marL="0" indent="0">
              <a:buNone/>
              <a:defRPr sz="2600" cap="none" baseline="0">
                <a:solidFill>
                  <a:schemeClr val="accent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
        <p:nvSpPr>
          <p:cNvPr id="8"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dirty="0"/>
              <a:t>© 2020 NetApp, Inc. All rights reserved.  --- NETAPP CONFIDENTIAL ---</a:t>
            </a:r>
          </a:p>
        </p:txBody>
      </p:sp>
      <p:sp>
        <p:nvSpPr>
          <p:cNvPr id="10"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9" name="Picture 8"/>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872702535"/>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41" Type="http://schemas.openxmlformats.org/officeDocument/2006/relationships/image" Target="../media/image17.emf"/><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theme" Target="../theme/theme2.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 Id="rId3" Type="http://schemas.openxmlformats.org/officeDocument/2006/relationships/slideLayout" Target="../slideLayouts/slideLayout38.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3031" y="240330"/>
            <a:ext cx="11661637" cy="904795"/>
          </a:xfrm>
          <a:prstGeom prst="rect">
            <a:avLst/>
          </a:prstGeom>
        </p:spPr>
        <p:txBody>
          <a:bodyPr vert="horz" wrap="square" lIns="91521" tIns="45761" rIns="91521" bIns="45761" rtlCol="0" anchor="b">
            <a:noAutofit/>
          </a:bodyPr>
          <a:lstStyle/>
          <a:p>
            <a:r>
              <a:rPr lang="en-US"/>
              <a:t>Click to edit Master title style</a:t>
            </a:r>
          </a:p>
        </p:txBody>
      </p:sp>
      <p:sp>
        <p:nvSpPr>
          <p:cNvPr id="3" name="Text Placeholder 2"/>
          <p:cNvSpPr>
            <a:spLocks noGrp="1"/>
          </p:cNvSpPr>
          <p:nvPr>
            <p:ph type="body" idx="1"/>
          </p:nvPr>
        </p:nvSpPr>
        <p:spPr>
          <a:xfrm>
            <a:off x="263031" y="1686768"/>
            <a:ext cx="11661637" cy="4480053"/>
          </a:xfrm>
          <a:prstGeom prst="rect">
            <a:avLst/>
          </a:prstGeom>
        </p:spPr>
        <p:txBody>
          <a:bodyPr vert="horz" wrap="square" lIns="91521" tIns="45761" rIns="91521" bIns="45761"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dirty="0"/>
              <a:t>© 2020 NetApp, Inc. All rights reserved.  --- NETAPP CONFIDENTIAL ---</a:t>
            </a:r>
          </a:p>
        </p:txBody>
      </p:sp>
      <p:sp>
        <p:nvSpPr>
          <p:cNvPr id="13"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18800187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4" r:id="rId23"/>
    <p:sldLayoutId id="2147483685" r:id="rId24"/>
    <p:sldLayoutId id="2147483686" r:id="rId25"/>
    <p:sldLayoutId id="2147483687"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737" r:id="rId35"/>
  </p:sldLayoutIdLst>
  <p:transition spd="med">
    <p:fade/>
  </p:transition>
  <p:hf hdr="0" dt="0"/>
  <p:txStyles>
    <p:title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p:titleStyle>
    <p:bodyStyle>
      <a:lvl1pPr marL="235159" indent="-235159" algn="l" defTabSz="915216" rtl="0" eaLnBrk="1" latinLnBrk="0" hangingPunct="1">
        <a:lnSpc>
          <a:spcPct val="95000"/>
        </a:lnSpc>
        <a:spcBef>
          <a:spcPts val="1200"/>
        </a:spcBef>
        <a:spcAft>
          <a:spcPts val="400"/>
        </a:spcAft>
        <a:buClr>
          <a:schemeClr val="accent1"/>
        </a:buClr>
        <a:buFont typeface="Wingdings" panose="05000000000000000000" pitchFamily="2" charset="2"/>
        <a:buChar char="§"/>
        <a:defRPr sz="2200" kern="1200">
          <a:solidFill>
            <a:schemeClr val="tx1"/>
          </a:solidFill>
          <a:latin typeface="+mn-lt"/>
          <a:ea typeface="+mn-ea"/>
          <a:cs typeface="+mn-cs"/>
        </a:defRPr>
      </a:lvl1pPr>
      <a:lvl2pPr marL="457608" indent="-228804" algn="l" defTabSz="915216" rtl="0" eaLnBrk="1" latinLnBrk="0" hangingPunct="1">
        <a:lnSpc>
          <a:spcPct val="90000"/>
        </a:lnSpc>
        <a:spcBef>
          <a:spcPts val="200"/>
        </a:spcBef>
        <a:spcAft>
          <a:spcPts val="400"/>
        </a:spcAft>
        <a:buClr>
          <a:schemeClr val="tx1">
            <a:lumMod val="65000"/>
            <a:lumOff val="35000"/>
          </a:schemeClr>
        </a:buClr>
        <a:buFont typeface="Wingdings" panose="05000000000000000000" pitchFamily="2" charset="2"/>
        <a:buChar char="§"/>
        <a:defRPr sz="1800" kern="1200">
          <a:solidFill>
            <a:schemeClr val="tx1"/>
          </a:solidFill>
          <a:latin typeface="+mn-lt"/>
          <a:ea typeface="+mn-ea"/>
          <a:cs typeface="+mn-cs"/>
        </a:defRPr>
      </a:lvl2pPr>
      <a:lvl3pPr marL="686412" indent="-228804" algn="l" defTabSz="915216" rtl="0" eaLnBrk="1" latinLnBrk="0" hangingPunct="1">
        <a:lnSpc>
          <a:spcPct val="85000"/>
        </a:lnSpc>
        <a:spcBef>
          <a:spcPts val="200"/>
        </a:spcBef>
        <a:spcAft>
          <a:spcPts val="400"/>
        </a:spcAft>
        <a:buClr>
          <a:schemeClr val="tx1">
            <a:lumMod val="65000"/>
            <a:lumOff val="35000"/>
          </a:schemeClr>
        </a:buClr>
        <a:buFont typeface="Wingdings" panose="05000000000000000000" pitchFamily="2" charset="2"/>
        <a:buChar char="§"/>
        <a:defRPr sz="1600" kern="1200">
          <a:solidFill>
            <a:schemeClr val="tx1"/>
          </a:solidFill>
          <a:latin typeface="+mn-lt"/>
          <a:ea typeface="+mn-ea"/>
          <a:cs typeface="+mn-cs"/>
        </a:defRPr>
      </a:lvl3pPr>
      <a:lvl4pPr marL="915216" indent="-228804" algn="l" defTabSz="915216" rtl="0" eaLnBrk="1" latinLnBrk="0" hangingPunct="1">
        <a:lnSpc>
          <a:spcPct val="85000"/>
        </a:lnSpc>
        <a:spcBef>
          <a:spcPts val="200"/>
        </a:spcBef>
        <a:spcAft>
          <a:spcPts val="400"/>
        </a:spcAft>
        <a:buClr>
          <a:schemeClr val="tx1">
            <a:lumMod val="65000"/>
            <a:lumOff val="35000"/>
          </a:schemeClr>
        </a:buClr>
        <a:buFont typeface="Wingdings" panose="05000000000000000000" pitchFamily="2" charset="2"/>
        <a:buChar char="§"/>
        <a:defRPr sz="1400" kern="1200">
          <a:solidFill>
            <a:schemeClr val="tx1"/>
          </a:solidFill>
          <a:latin typeface="+mn-lt"/>
          <a:ea typeface="+mn-ea"/>
          <a:cs typeface="+mn-cs"/>
        </a:defRPr>
      </a:lvl4pPr>
      <a:lvl5pPr marL="1086818" marR="0" indent="-171603" algn="l" defTabSz="915216" rtl="0" eaLnBrk="1" fontAlgn="auto" latinLnBrk="0" hangingPunct="1">
        <a:lnSpc>
          <a:spcPct val="85000"/>
        </a:lnSpc>
        <a:spcBef>
          <a:spcPts val="200"/>
        </a:spcBef>
        <a:spcAft>
          <a:spcPts val="400"/>
        </a:spcAft>
        <a:buClr>
          <a:schemeClr val="tx1">
            <a:lumMod val="65000"/>
            <a:lumOff val="35000"/>
          </a:schemeClr>
        </a:buClr>
        <a:buSzTx/>
        <a:buFont typeface="Wingdings" panose="05000000000000000000" pitchFamily="2" charset="2"/>
        <a:buChar char="§"/>
        <a:tabLst/>
        <a:defRPr lang="en-US" sz="1200" kern="1200" dirty="0">
          <a:solidFill>
            <a:schemeClr val="tx1"/>
          </a:solidFill>
          <a:latin typeface="+mn-lt"/>
          <a:ea typeface="+mn-ea"/>
          <a:cs typeface="+mn-cs"/>
        </a:defRPr>
      </a:lvl5pPr>
      <a:lvl6pPr marL="1144018" indent="-228804" algn="l" defTabSz="91521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1144018" indent="-228804" algn="l" defTabSz="91521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1144018" indent="-228804" algn="l" defTabSz="91521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1144018" indent="-228804" algn="l" defTabSz="91521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5002" y="530352"/>
            <a:ext cx="11442124" cy="329184"/>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374937" y="1783080"/>
            <a:ext cx="11442124" cy="420624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9E82774C-AB4C-3F4D-B845-42BA8D11B720}"/>
              </a:ext>
            </a:extLst>
          </p:cNvPr>
          <p:cNvPicPr>
            <a:picLocks noChangeAspect="1"/>
          </p:cNvPicPr>
          <p:nvPr userDrawn="1"/>
        </p:nvPicPr>
        <p:blipFill>
          <a:blip r:embed="rId41"/>
          <a:stretch>
            <a:fillRect/>
          </a:stretch>
        </p:blipFill>
        <p:spPr>
          <a:xfrm>
            <a:off x="475612" y="6547104"/>
            <a:ext cx="679431" cy="125094"/>
          </a:xfrm>
          <a:prstGeom prst="rect">
            <a:avLst/>
          </a:prstGeom>
        </p:spPr>
      </p:pic>
      <p:sp>
        <p:nvSpPr>
          <p:cNvPr id="15" name="Footer Placeholder 4">
            <a:extLst>
              <a:ext uri="{FF2B5EF4-FFF2-40B4-BE49-F238E27FC236}">
                <a16:creationId xmlns:a16="http://schemas.microsoft.com/office/drawing/2014/main" id="{6CD43C60-5C56-8E45-BCD7-5AAE50791CB6}"/>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dirty="0"/>
              <a:t>© 2020 NetApp, Inc. All rights reserved.  — NETAPP CONFIDENTIAL — </a:t>
            </a:r>
          </a:p>
        </p:txBody>
      </p:sp>
      <p:sp>
        <p:nvSpPr>
          <p:cNvPr id="16" name="Slide Number Placeholder 5">
            <a:extLst>
              <a:ext uri="{FF2B5EF4-FFF2-40B4-BE49-F238E27FC236}">
                <a16:creationId xmlns:a16="http://schemas.microsoft.com/office/drawing/2014/main" id="{79376C7B-0D79-7A48-ABFC-9AC1E16B248E}"/>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dirty="0"/>
          </a:p>
        </p:txBody>
      </p:sp>
    </p:spTree>
    <p:extLst>
      <p:ext uri="{BB962C8B-B14F-4D97-AF65-F5344CB8AC3E}">
        <p14:creationId xmlns:p14="http://schemas.microsoft.com/office/powerpoint/2010/main" val="3116371880"/>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Lst>
  <p:hf hdr="0" dt="0"/>
  <p:txStyles>
    <p:titleStyle>
      <a:lvl1pPr algn="l" defTabSz="914126" rtl="0" eaLnBrk="1" latinLnBrk="0" hangingPunct="1">
        <a:lnSpc>
          <a:spcPct val="95000"/>
        </a:lnSpc>
        <a:spcBef>
          <a:spcPct val="0"/>
        </a:spcBef>
        <a:buNone/>
        <a:defRPr sz="2200" b="1" kern="1200">
          <a:solidFill>
            <a:schemeClr val="tx1"/>
          </a:solidFill>
          <a:latin typeface="+mj-lt"/>
          <a:ea typeface="+mj-ea"/>
          <a:cs typeface="+mj-cs"/>
        </a:defRPr>
      </a:lvl1pPr>
    </p:titleStyle>
    <p:bodyStyle>
      <a:lvl1pPr marL="228531" indent="-228531" algn="l" defTabSz="914126" rtl="0" eaLnBrk="1" latinLnBrk="0" hangingPunct="1">
        <a:lnSpc>
          <a:spcPct val="95000"/>
        </a:lnSpc>
        <a:spcBef>
          <a:spcPts val="1200"/>
        </a:spcBef>
        <a:spcAft>
          <a:spcPts val="400"/>
        </a:spcAft>
        <a:buFont typeface="Arial" panose="020B0604020202020204" pitchFamily="34" charset="0"/>
        <a:buChar char="•"/>
        <a:defRPr sz="1800" kern="1200">
          <a:solidFill>
            <a:schemeClr val="tx1"/>
          </a:solidFill>
          <a:latin typeface="+mn-lt"/>
          <a:ea typeface="+mn-ea"/>
          <a:cs typeface="+mn-cs"/>
        </a:defRPr>
      </a:lvl1pPr>
      <a:lvl2pPr marL="404813" indent="-176213" algn="l" defTabSz="914126" rtl="0" eaLnBrk="1" latinLnBrk="0" hangingPunct="1">
        <a:lnSpc>
          <a:spcPct val="95000"/>
        </a:lnSpc>
        <a:spcBef>
          <a:spcPts val="200"/>
        </a:spcBef>
        <a:spcAft>
          <a:spcPts val="400"/>
        </a:spcAft>
        <a:buFont typeface="Arial" panose="020B0604020202020204" pitchFamily="34" charset="0"/>
        <a:buChar char="•"/>
        <a:tabLst/>
        <a:defRPr sz="1400" kern="1200">
          <a:solidFill>
            <a:schemeClr val="tx1"/>
          </a:solidFill>
          <a:latin typeface="+mn-lt"/>
          <a:ea typeface="+mn-ea"/>
          <a:cs typeface="+mn-cs"/>
        </a:defRPr>
      </a:lvl2pPr>
      <a:lvl3pPr marL="574675" indent="-188913" algn="l" defTabSz="914126" rtl="0" eaLnBrk="1" latinLnBrk="0" hangingPunct="1">
        <a:lnSpc>
          <a:spcPct val="95000"/>
        </a:lnSpc>
        <a:spcBef>
          <a:spcPts val="200"/>
        </a:spcBef>
        <a:spcAft>
          <a:spcPts val="400"/>
        </a:spcAft>
        <a:buFont typeface="Arial" panose="020B0604020202020204" pitchFamily="34" charset="0"/>
        <a:buChar char="•"/>
        <a:tabLst/>
        <a:defRPr sz="1200" kern="1200">
          <a:solidFill>
            <a:schemeClr val="tx1"/>
          </a:solidFill>
          <a:latin typeface="+mn-lt"/>
          <a:ea typeface="+mn-ea"/>
          <a:cs typeface="+mn-cs"/>
        </a:defRPr>
      </a:lvl3pPr>
      <a:lvl4pPr marL="746125" indent="-177800" algn="l" defTabSz="914126" rtl="0" eaLnBrk="1" latinLnBrk="0" hangingPunct="1">
        <a:lnSpc>
          <a:spcPct val="95000"/>
        </a:lnSpc>
        <a:spcBef>
          <a:spcPts val="200"/>
        </a:spcBef>
        <a:spcAft>
          <a:spcPts val="400"/>
        </a:spcAft>
        <a:buFont typeface="Arial" panose="020B0604020202020204" pitchFamily="34" charset="0"/>
        <a:buChar char="•"/>
        <a:tabLst/>
        <a:defRPr sz="1200" kern="1200">
          <a:solidFill>
            <a:schemeClr val="tx1"/>
          </a:solidFill>
          <a:latin typeface="+mn-lt"/>
          <a:ea typeface="+mn-ea"/>
          <a:cs typeface="+mn-cs"/>
        </a:defRPr>
      </a:lvl4pPr>
      <a:lvl5pPr marL="915988" indent="-169863" algn="l" defTabSz="914126" rtl="0" eaLnBrk="1" latinLnBrk="0" hangingPunct="1">
        <a:lnSpc>
          <a:spcPct val="95000"/>
        </a:lnSpc>
        <a:spcBef>
          <a:spcPts val="200"/>
        </a:spcBef>
        <a:spcAft>
          <a:spcPts val="400"/>
        </a:spcAft>
        <a:buFont typeface="Arial" panose="020B0604020202020204" pitchFamily="34" charset="0"/>
        <a:buChar char="•"/>
        <a:tabLst/>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tiff"/><Relationship Id="rId7"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4.tiff"/><Relationship Id="rId4" Type="http://schemas.openxmlformats.org/officeDocument/2006/relationships/image" Target="../media/image57.gif"/><Relationship Id="rId9" Type="http://schemas.openxmlformats.org/officeDocument/2006/relationships/image" Target="../media/image63.png"/></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tiff"/><Relationship Id="rId7"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4.tiff"/><Relationship Id="rId4" Type="http://schemas.openxmlformats.org/officeDocument/2006/relationships/image" Target="../media/image57.gif"/><Relationship Id="rId9" Type="http://schemas.openxmlformats.org/officeDocument/2006/relationships/image" Target="../media/image63.png"/></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73.png"/><Relationship Id="rId18" Type="http://schemas.openxmlformats.org/officeDocument/2006/relationships/image" Target="../media/image78.png"/><Relationship Id="rId3" Type="http://schemas.openxmlformats.org/officeDocument/2006/relationships/image" Target="../media/image48.jpeg"/><Relationship Id="rId21" Type="http://schemas.openxmlformats.org/officeDocument/2006/relationships/image" Target="../media/image81.png"/><Relationship Id="rId7" Type="http://schemas.openxmlformats.org/officeDocument/2006/relationships/image" Target="../media/image68.png"/><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notesSlide" Target="../notesSlides/notesSlide10.xml"/><Relationship Id="rId16" Type="http://schemas.openxmlformats.org/officeDocument/2006/relationships/image" Target="../media/image76.png"/><Relationship Id="rId20" Type="http://schemas.openxmlformats.org/officeDocument/2006/relationships/image" Target="../media/image80.png"/><Relationship Id="rId1" Type="http://schemas.openxmlformats.org/officeDocument/2006/relationships/slideLayout" Target="../slideLayouts/slideLayout19.xml"/><Relationship Id="rId6" Type="http://schemas.openxmlformats.org/officeDocument/2006/relationships/image" Target="../media/image67.png"/><Relationship Id="rId11" Type="http://schemas.openxmlformats.org/officeDocument/2006/relationships/image" Target="../media/image71.png"/><Relationship Id="rId24" Type="http://schemas.openxmlformats.org/officeDocument/2006/relationships/image" Target="../media/image31.png"/><Relationship Id="rId5" Type="http://schemas.openxmlformats.org/officeDocument/2006/relationships/image" Target="../media/image66.png"/><Relationship Id="rId15" Type="http://schemas.openxmlformats.org/officeDocument/2006/relationships/image" Target="../media/image75.png"/><Relationship Id="rId23" Type="http://schemas.openxmlformats.org/officeDocument/2006/relationships/image" Target="../media/image33.png"/><Relationship Id="rId10" Type="http://schemas.openxmlformats.org/officeDocument/2006/relationships/image" Target="../media/image70.png"/><Relationship Id="rId19" Type="http://schemas.openxmlformats.org/officeDocument/2006/relationships/image" Target="../media/image79.png"/><Relationship Id="rId4" Type="http://schemas.openxmlformats.org/officeDocument/2006/relationships/image" Target="../media/image65.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73.png"/><Relationship Id="rId18" Type="http://schemas.openxmlformats.org/officeDocument/2006/relationships/image" Target="../media/image78.png"/><Relationship Id="rId26" Type="http://schemas.openxmlformats.org/officeDocument/2006/relationships/image" Target="../media/image83.jpeg"/><Relationship Id="rId3" Type="http://schemas.openxmlformats.org/officeDocument/2006/relationships/image" Target="../media/image48.jpeg"/><Relationship Id="rId21" Type="http://schemas.openxmlformats.org/officeDocument/2006/relationships/image" Target="../media/image81.png"/><Relationship Id="rId7" Type="http://schemas.openxmlformats.org/officeDocument/2006/relationships/image" Target="../media/image68.png"/><Relationship Id="rId12" Type="http://schemas.openxmlformats.org/officeDocument/2006/relationships/image" Target="../media/image72.png"/><Relationship Id="rId17" Type="http://schemas.openxmlformats.org/officeDocument/2006/relationships/image" Target="../media/image77.png"/><Relationship Id="rId25" Type="http://schemas.openxmlformats.org/officeDocument/2006/relationships/image" Target="../media/image82.jpeg"/><Relationship Id="rId2" Type="http://schemas.openxmlformats.org/officeDocument/2006/relationships/notesSlide" Target="../notesSlides/notesSlide11.xml"/><Relationship Id="rId16" Type="http://schemas.openxmlformats.org/officeDocument/2006/relationships/image" Target="../media/image76.png"/><Relationship Id="rId20" Type="http://schemas.openxmlformats.org/officeDocument/2006/relationships/image" Target="../media/image80.png"/><Relationship Id="rId29" Type="http://schemas.openxmlformats.org/officeDocument/2006/relationships/image" Target="../media/image86.jpeg"/><Relationship Id="rId1" Type="http://schemas.openxmlformats.org/officeDocument/2006/relationships/slideLayout" Target="../slideLayouts/slideLayout19.xml"/><Relationship Id="rId6" Type="http://schemas.openxmlformats.org/officeDocument/2006/relationships/image" Target="../media/image67.png"/><Relationship Id="rId11" Type="http://schemas.openxmlformats.org/officeDocument/2006/relationships/image" Target="../media/image71.png"/><Relationship Id="rId24" Type="http://schemas.openxmlformats.org/officeDocument/2006/relationships/image" Target="../media/image31.png"/><Relationship Id="rId5" Type="http://schemas.openxmlformats.org/officeDocument/2006/relationships/image" Target="../media/image66.png"/><Relationship Id="rId15" Type="http://schemas.openxmlformats.org/officeDocument/2006/relationships/image" Target="../media/image75.png"/><Relationship Id="rId23" Type="http://schemas.openxmlformats.org/officeDocument/2006/relationships/image" Target="../media/image33.png"/><Relationship Id="rId28" Type="http://schemas.openxmlformats.org/officeDocument/2006/relationships/image" Target="../media/image85.jpeg"/><Relationship Id="rId10" Type="http://schemas.openxmlformats.org/officeDocument/2006/relationships/image" Target="../media/image70.png"/><Relationship Id="rId19" Type="http://schemas.openxmlformats.org/officeDocument/2006/relationships/image" Target="../media/image79.png"/><Relationship Id="rId4" Type="http://schemas.openxmlformats.org/officeDocument/2006/relationships/image" Target="../media/image65.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32.png"/><Relationship Id="rId27" Type="http://schemas.openxmlformats.org/officeDocument/2006/relationships/image" Target="../media/image84.jpeg"/></Relationships>
</file>

<file path=ppt/slides/_rels/slide14.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svg"/><Relationship Id="rId18" Type="http://schemas.openxmlformats.org/officeDocument/2006/relationships/image" Target="../media/image102.png"/><Relationship Id="rId3" Type="http://schemas.openxmlformats.org/officeDocument/2006/relationships/image" Target="../media/image87.jpeg"/><Relationship Id="rId21" Type="http://schemas.openxmlformats.org/officeDocument/2006/relationships/image" Target="../media/image105.sv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svg"/><Relationship Id="rId2" Type="http://schemas.openxmlformats.org/officeDocument/2006/relationships/notesSlide" Target="../notesSlides/notesSlide12.xml"/><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13.xml"/><Relationship Id="rId6" Type="http://schemas.openxmlformats.org/officeDocument/2006/relationships/image" Target="../media/image90.svg"/><Relationship Id="rId11" Type="http://schemas.openxmlformats.org/officeDocument/2006/relationships/image" Target="../media/image95.svg"/><Relationship Id="rId5" Type="http://schemas.openxmlformats.org/officeDocument/2006/relationships/image" Target="../media/image89.png"/><Relationship Id="rId15" Type="http://schemas.openxmlformats.org/officeDocument/2006/relationships/image" Target="../media/image99.svg"/><Relationship Id="rId23" Type="http://schemas.openxmlformats.org/officeDocument/2006/relationships/image" Target="../media/image107.svg"/><Relationship Id="rId10" Type="http://schemas.openxmlformats.org/officeDocument/2006/relationships/image" Target="../media/image94.png"/><Relationship Id="rId19" Type="http://schemas.openxmlformats.org/officeDocument/2006/relationships/image" Target="../media/image103.svg"/><Relationship Id="rId4" Type="http://schemas.openxmlformats.org/officeDocument/2006/relationships/image" Target="../media/image88.png"/><Relationship Id="rId9" Type="http://schemas.openxmlformats.org/officeDocument/2006/relationships/image" Target="../media/image93.svg"/><Relationship Id="rId14" Type="http://schemas.openxmlformats.org/officeDocument/2006/relationships/image" Target="../media/image98.png"/><Relationship Id="rId22" Type="http://schemas.openxmlformats.org/officeDocument/2006/relationships/image" Target="../media/image106.png"/></Relationships>
</file>

<file path=ppt/slides/_rels/slide2.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3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5.png"/><Relationship Id="rId7"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5.jpeg"/><Relationship Id="rId5" Type="http://schemas.openxmlformats.org/officeDocument/2006/relationships/image" Target="../media/image47.png"/><Relationship Id="rId10" Type="http://schemas.openxmlformats.org/officeDocument/2006/relationships/image" Target="../media/image39.png"/><Relationship Id="rId4" Type="http://schemas.openxmlformats.org/officeDocument/2006/relationships/image" Target="../media/image46.png"/><Relationship Id="rId9"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jpeg"/><Relationship Id="rId7"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5.png"/><Relationship Id="rId7" Type="http://schemas.openxmlformats.org/officeDocument/2006/relationships/image" Target="../media/image35.jpeg"/><Relationship Id="rId12"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image" Target="../media/image47.png"/><Relationship Id="rId11" Type="http://schemas.openxmlformats.org/officeDocument/2006/relationships/image" Target="../media/image39.png"/><Relationship Id="rId5" Type="http://schemas.openxmlformats.org/officeDocument/2006/relationships/image" Target="../media/image46.png"/><Relationship Id="rId10" Type="http://schemas.openxmlformats.org/officeDocument/2006/relationships/image" Target="../media/image38.png"/><Relationship Id="rId4" Type="http://schemas.openxmlformats.org/officeDocument/2006/relationships/image" Target="../media/image45.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7.xml"/><Relationship Id="rId1" Type="http://schemas.openxmlformats.org/officeDocument/2006/relationships/slideLayout" Target="../slideLayouts/slideLayout7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38000"/>
          </a:schemeClr>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0708608-4045-604F-AA86-FC31F769703A}"/>
              </a:ext>
            </a:extLst>
          </p:cNvPr>
          <p:cNvSpPr txBox="1"/>
          <p:nvPr/>
        </p:nvSpPr>
        <p:spPr>
          <a:xfrm>
            <a:off x="73806" y="998558"/>
            <a:ext cx="6007889" cy="1921913"/>
          </a:xfrm>
          <a:prstGeom prst="rect">
            <a:avLst/>
          </a:prstGeom>
          <a:solidFill>
            <a:schemeClr val="bg1">
              <a:lumMod val="85000"/>
            </a:schemeClr>
          </a:solidFill>
          <a:ln>
            <a:solidFill>
              <a:schemeClr val="bg1">
                <a:lumMod val="85000"/>
              </a:schemeClr>
            </a:solidFill>
            <a:bevel/>
          </a:ln>
          <a:effectLst>
            <a:softEdge rad="0"/>
          </a:effectLst>
        </p:spPr>
        <p:txBody>
          <a:bodyPr vert="horz" wrap="square" lIns="91440" tIns="45720" rIns="91440" bIns="45720" rtlCol="0" anchor="t">
            <a:noAutofit/>
          </a:bodyPr>
          <a:lstStyle/>
          <a:p>
            <a:pPr>
              <a:lnSpc>
                <a:spcPct val="95000"/>
              </a:lnSpc>
              <a:spcBef>
                <a:spcPts val="400"/>
              </a:spcBef>
              <a:spcAft>
                <a:spcPts val="200"/>
              </a:spcAft>
              <a:buClr>
                <a:srgbClr val="0067C5"/>
              </a:buClr>
            </a:pPr>
            <a:endParaRPr lang="en-US" sz="1400" dirty="0" err="1">
              <a:solidFill>
                <a:sysClr val="windowText" lastClr="000000"/>
              </a:solidFill>
              <a:latin typeface="Arial"/>
            </a:endParaRPr>
          </a:p>
        </p:txBody>
      </p:sp>
      <p:sp>
        <p:nvSpPr>
          <p:cNvPr id="13" name="TextBox 12">
            <a:extLst>
              <a:ext uri="{FF2B5EF4-FFF2-40B4-BE49-F238E27FC236}">
                <a16:creationId xmlns:a16="http://schemas.microsoft.com/office/drawing/2014/main" id="{E917779A-39B6-6E4D-89C3-4881116E431A}"/>
              </a:ext>
            </a:extLst>
          </p:cNvPr>
          <p:cNvSpPr txBox="1"/>
          <p:nvPr/>
        </p:nvSpPr>
        <p:spPr>
          <a:xfrm>
            <a:off x="66520" y="545349"/>
            <a:ext cx="6015174" cy="443048"/>
          </a:xfrm>
          <a:prstGeom prst="rect">
            <a:avLst/>
          </a:prstGeom>
          <a:solidFill>
            <a:schemeClr val="accent1"/>
          </a:solidFill>
          <a:ln>
            <a:solidFill>
              <a:schemeClr val="accent1"/>
            </a:solidFill>
            <a:bevel/>
          </a:ln>
          <a:effectLst>
            <a:softEdge rad="0"/>
          </a:effectLst>
        </p:spPr>
        <p:txBody>
          <a:bodyPr vert="horz" wrap="square" lIns="91440" tIns="45720" rIns="91440" bIns="45720" rtlCol="0" anchor="ctr" anchorCtr="0">
            <a:noAutofit/>
          </a:bodyPr>
          <a:lstStyle/>
          <a:p>
            <a:pPr algn="ctr">
              <a:lnSpc>
                <a:spcPct val="95000"/>
              </a:lnSpc>
              <a:spcBef>
                <a:spcPts val="400"/>
              </a:spcBef>
              <a:spcAft>
                <a:spcPts val="200"/>
              </a:spcAft>
              <a:buClr>
                <a:srgbClr val="0067C5"/>
              </a:buClr>
            </a:pPr>
            <a:r>
              <a:rPr lang="en-US" sz="2400" b="1" dirty="0">
                <a:solidFill>
                  <a:prstClr val="white">
                    <a:lumMod val="95000"/>
                  </a:prstClr>
                </a:solidFill>
                <a:latin typeface="Arial"/>
              </a:rPr>
              <a:t>Accelerate Projects</a:t>
            </a:r>
          </a:p>
        </p:txBody>
      </p:sp>
      <p:sp>
        <p:nvSpPr>
          <p:cNvPr id="5" name="Text Placeholder 4">
            <a:extLst>
              <a:ext uri="{FF2B5EF4-FFF2-40B4-BE49-F238E27FC236}">
                <a16:creationId xmlns:a16="http://schemas.microsoft.com/office/drawing/2014/main" id="{AC9DF388-850A-B74D-A430-283BE9D6E34A}"/>
              </a:ext>
            </a:extLst>
          </p:cNvPr>
          <p:cNvSpPr>
            <a:spLocks noGrp="1"/>
          </p:cNvSpPr>
          <p:nvPr>
            <p:ph type="body" sz="quarter" idx="16"/>
          </p:nvPr>
        </p:nvSpPr>
        <p:spPr/>
        <p:txBody>
          <a:bodyPr/>
          <a:lstStyle/>
          <a:p>
            <a:endParaRPr lang="en-US"/>
          </a:p>
        </p:txBody>
      </p:sp>
      <p:sp>
        <p:nvSpPr>
          <p:cNvPr id="6" name="Footer Placeholder 5">
            <a:extLst>
              <a:ext uri="{FF2B5EF4-FFF2-40B4-BE49-F238E27FC236}">
                <a16:creationId xmlns:a16="http://schemas.microsoft.com/office/drawing/2014/main" id="{50E59E04-FA8E-3047-84E9-61A47B1647A0}"/>
              </a:ext>
            </a:extLst>
          </p:cNvPr>
          <p:cNvSpPr>
            <a:spLocks noGrp="1"/>
          </p:cNvSpPr>
          <p:nvPr>
            <p:ph type="ftr" sz="quarter" idx="3"/>
          </p:nvPr>
        </p:nvSpPr>
        <p:spPr/>
        <p:txBody>
          <a:bodyPr/>
          <a:lstStyle/>
          <a:p>
            <a:pPr defTabSz="915216"/>
            <a:r>
              <a:rPr lang="en-US">
                <a:solidFill>
                  <a:srgbClr val="9EA2A2"/>
                </a:solidFill>
                <a:latin typeface="Arial"/>
              </a:rPr>
              <a:t>© 2020 NetApp, Inc. All rights reserved. NetApp Confidential – Limited Use </a:t>
            </a:r>
            <a:endParaRPr lang="en-US" dirty="0">
              <a:solidFill>
                <a:srgbClr val="9EA2A2"/>
              </a:solidFill>
              <a:latin typeface="Arial"/>
            </a:endParaRPr>
          </a:p>
        </p:txBody>
      </p:sp>
      <p:sp>
        <p:nvSpPr>
          <p:cNvPr id="7" name="Slide Number Placeholder 6">
            <a:extLst>
              <a:ext uri="{FF2B5EF4-FFF2-40B4-BE49-F238E27FC236}">
                <a16:creationId xmlns:a16="http://schemas.microsoft.com/office/drawing/2014/main" id="{B15B9716-4777-104B-9396-76FEC11EF543}"/>
              </a:ext>
            </a:extLst>
          </p:cNvPr>
          <p:cNvSpPr>
            <a:spLocks noGrp="1"/>
          </p:cNvSpPr>
          <p:nvPr>
            <p:ph type="sldNum" sz="quarter" idx="4"/>
          </p:nvPr>
        </p:nvSpPr>
        <p:spPr/>
        <p:txBody>
          <a:bodyPr/>
          <a:lstStyle/>
          <a:p>
            <a:pPr defTabSz="915216"/>
            <a:fld id="{B071A5F3-A4FF-4CEE-8215-C08835B585C1}" type="slidenum">
              <a:rPr lang="en-US">
                <a:solidFill>
                  <a:srgbClr val="9EA2A2">
                    <a:lumMod val="50000"/>
                  </a:srgbClr>
                </a:solidFill>
                <a:latin typeface="Arial"/>
              </a:rPr>
              <a:pPr defTabSz="915216"/>
              <a:t>1</a:t>
            </a:fld>
            <a:endParaRPr lang="en-US">
              <a:solidFill>
                <a:srgbClr val="9EA2A2">
                  <a:lumMod val="50000"/>
                </a:srgbClr>
              </a:solidFill>
              <a:latin typeface="Arial"/>
            </a:endParaRPr>
          </a:p>
        </p:txBody>
      </p:sp>
      <p:pic>
        <p:nvPicPr>
          <p:cNvPr id="9" name="image141.png" descr="FlexVol.png">
            <a:extLst>
              <a:ext uri="{FF2B5EF4-FFF2-40B4-BE49-F238E27FC236}">
                <a16:creationId xmlns:a16="http://schemas.microsoft.com/office/drawing/2014/main" id="{715E5EB3-129D-0E43-B9F4-DC8A3090440D}"/>
              </a:ext>
            </a:extLst>
          </p:cNvPr>
          <p:cNvPicPr/>
          <p:nvPr/>
        </p:nvPicPr>
        <p:blipFill>
          <a:blip r:embed="rId2" cstate="hqprint">
            <a:extLst>
              <a:ext uri="{28A0092B-C50C-407E-A947-70E740481C1C}">
                <a14:useLocalDpi xmlns:a14="http://schemas.microsoft.com/office/drawing/2010/main"/>
              </a:ext>
            </a:extLst>
          </a:blip>
          <a:stretch>
            <a:fillRect/>
          </a:stretch>
        </p:blipFill>
        <p:spPr>
          <a:xfrm>
            <a:off x="4532093" y="1993911"/>
            <a:ext cx="398296" cy="685807"/>
          </a:xfrm>
          <a:prstGeom prst="rect">
            <a:avLst/>
          </a:prstGeom>
          <a:ln w="12700">
            <a:miter lim="400000"/>
          </a:ln>
        </p:spPr>
      </p:pic>
      <p:sp>
        <p:nvSpPr>
          <p:cNvPr id="11" name="TextBox 10">
            <a:extLst>
              <a:ext uri="{FF2B5EF4-FFF2-40B4-BE49-F238E27FC236}">
                <a16:creationId xmlns:a16="http://schemas.microsoft.com/office/drawing/2014/main" id="{84BDF34A-0CE9-0146-9399-7F7EDDE510F9}"/>
              </a:ext>
            </a:extLst>
          </p:cNvPr>
          <p:cNvSpPr txBox="1"/>
          <p:nvPr/>
        </p:nvSpPr>
        <p:spPr>
          <a:xfrm>
            <a:off x="7209104" y="2414588"/>
            <a:ext cx="4114800" cy="2028825"/>
          </a:xfrm>
          <a:prstGeom prst="rect">
            <a:avLst/>
          </a:prstGeom>
          <a:effectLst>
            <a:softEdge rad="1270000"/>
          </a:effectLst>
        </p:spPr>
        <p:txBody>
          <a:bodyPr vert="horz" wrap="square" lIns="91440" tIns="45720" rIns="91440" bIns="45720" rtlCol="0" anchor="t">
            <a:noAutofit/>
          </a:bodyPr>
          <a:lstStyle/>
          <a:p>
            <a:pPr marL="173038" indent="-173038">
              <a:lnSpc>
                <a:spcPct val="95000"/>
              </a:lnSpc>
              <a:spcBef>
                <a:spcPts val="400"/>
              </a:spcBef>
              <a:spcAft>
                <a:spcPts val="200"/>
              </a:spcAft>
              <a:buClr>
                <a:srgbClr val="0067C5"/>
              </a:buClr>
              <a:buFont typeface="Wingdings" panose="05000000000000000000" pitchFamily="2" charset="2"/>
              <a:buChar char="§"/>
            </a:pPr>
            <a:endParaRPr lang="en-US" sz="1400" dirty="0" err="1">
              <a:solidFill>
                <a:sysClr val="windowText" lastClr="000000"/>
              </a:solidFill>
              <a:latin typeface="Arial"/>
            </a:endParaRPr>
          </a:p>
        </p:txBody>
      </p:sp>
      <p:pic>
        <p:nvPicPr>
          <p:cNvPr id="14" name="Picture 2">
            <a:extLst>
              <a:ext uri="{FF2B5EF4-FFF2-40B4-BE49-F238E27FC236}">
                <a16:creationId xmlns:a16="http://schemas.microsoft.com/office/drawing/2014/main" id="{A9B36A61-5112-464F-BFF2-35AA48A544E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2643" y="2177360"/>
            <a:ext cx="931671" cy="318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a:extLst>
              <a:ext uri="{FF2B5EF4-FFF2-40B4-BE49-F238E27FC236}">
                <a16:creationId xmlns:a16="http://schemas.microsoft.com/office/drawing/2014/main" id="{8FF38705-A651-494C-A895-A58361B432BE}"/>
              </a:ext>
            </a:extLst>
          </p:cNvPr>
          <p:cNvSpPr txBox="1"/>
          <p:nvPr/>
        </p:nvSpPr>
        <p:spPr>
          <a:xfrm>
            <a:off x="470283" y="1086055"/>
            <a:ext cx="5214937" cy="657225"/>
          </a:xfrm>
          <a:prstGeom prst="rect">
            <a:avLst/>
          </a:prstGeom>
        </p:spPr>
        <p:txBody>
          <a:bodyPr vert="horz" wrap="square" lIns="91440" tIns="45720" rIns="91440" bIns="45720" rtlCol="0" anchor="t">
            <a:noAutofit/>
          </a:bodyPr>
          <a:lstStyle/>
          <a:p>
            <a:pPr algn="ctr">
              <a:lnSpc>
                <a:spcPct val="95000"/>
              </a:lnSpc>
              <a:spcBef>
                <a:spcPts val="400"/>
              </a:spcBef>
              <a:spcAft>
                <a:spcPts val="200"/>
              </a:spcAft>
              <a:buClr>
                <a:srgbClr val="0067C5"/>
              </a:buClr>
            </a:pPr>
            <a:r>
              <a:rPr lang="en-US" b="1" dirty="0">
                <a:solidFill>
                  <a:sysClr val="windowText" lastClr="000000"/>
                </a:solidFill>
                <a:latin typeface="Arial"/>
              </a:rPr>
              <a:t>Save time with automated provisioning and operations in all phases</a:t>
            </a:r>
          </a:p>
        </p:txBody>
      </p:sp>
      <p:sp>
        <p:nvSpPr>
          <p:cNvPr id="16" name="TextBox 15">
            <a:extLst>
              <a:ext uri="{FF2B5EF4-FFF2-40B4-BE49-F238E27FC236}">
                <a16:creationId xmlns:a16="http://schemas.microsoft.com/office/drawing/2014/main" id="{C9DC60DC-7697-7846-B269-CDCF6C688F6C}"/>
              </a:ext>
            </a:extLst>
          </p:cNvPr>
          <p:cNvSpPr txBox="1"/>
          <p:nvPr/>
        </p:nvSpPr>
        <p:spPr>
          <a:xfrm>
            <a:off x="73806" y="3576076"/>
            <a:ext cx="6007889" cy="1921913"/>
          </a:xfrm>
          <a:prstGeom prst="rect">
            <a:avLst/>
          </a:prstGeom>
          <a:solidFill>
            <a:schemeClr val="bg1">
              <a:lumMod val="85000"/>
            </a:schemeClr>
          </a:solidFill>
          <a:ln>
            <a:solidFill>
              <a:schemeClr val="bg1">
                <a:lumMod val="85000"/>
              </a:schemeClr>
            </a:solidFill>
            <a:bevel/>
          </a:ln>
          <a:effectLst>
            <a:softEdge rad="0"/>
          </a:effectLst>
        </p:spPr>
        <p:txBody>
          <a:bodyPr vert="horz" wrap="square" lIns="91440" tIns="45720" rIns="91440" bIns="45720" rtlCol="0" anchor="t">
            <a:noAutofit/>
          </a:bodyPr>
          <a:lstStyle/>
          <a:p>
            <a:pPr>
              <a:lnSpc>
                <a:spcPct val="95000"/>
              </a:lnSpc>
              <a:spcBef>
                <a:spcPts val="400"/>
              </a:spcBef>
              <a:spcAft>
                <a:spcPts val="200"/>
              </a:spcAft>
              <a:buClr>
                <a:srgbClr val="0067C5"/>
              </a:buClr>
            </a:pPr>
            <a:endParaRPr lang="en-US" sz="1400" dirty="0" err="1">
              <a:solidFill>
                <a:sysClr val="windowText" lastClr="000000"/>
              </a:solidFill>
              <a:latin typeface="Arial"/>
            </a:endParaRPr>
          </a:p>
        </p:txBody>
      </p:sp>
      <p:sp>
        <p:nvSpPr>
          <p:cNvPr id="17" name="TextBox 16">
            <a:extLst>
              <a:ext uri="{FF2B5EF4-FFF2-40B4-BE49-F238E27FC236}">
                <a16:creationId xmlns:a16="http://schemas.microsoft.com/office/drawing/2014/main" id="{D601F707-074E-2E47-8FFC-1C22936B4120}"/>
              </a:ext>
            </a:extLst>
          </p:cNvPr>
          <p:cNvSpPr txBox="1"/>
          <p:nvPr/>
        </p:nvSpPr>
        <p:spPr>
          <a:xfrm>
            <a:off x="74564" y="3113798"/>
            <a:ext cx="6007131" cy="443048"/>
          </a:xfrm>
          <a:prstGeom prst="rect">
            <a:avLst/>
          </a:prstGeom>
          <a:solidFill>
            <a:schemeClr val="accent1"/>
          </a:solidFill>
          <a:ln>
            <a:solidFill>
              <a:schemeClr val="accent1"/>
            </a:solidFill>
            <a:bevel/>
          </a:ln>
          <a:effectLst>
            <a:softEdge rad="0"/>
          </a:effectLst>
        </p:spPr>
        <p:txBody>
          <a:bodyPr vert="horz" wrap="square" lIns="91440" tIns="45720" rIns="91440" bIns="45720" rtlCol="0" anchor="ctr" anchorCtr="0">
            <a:noAutofit/>
          </a:bodyPr>
          <a:lstStyle/>
          <a:p>
            <a:pPr algn="ctr">
              <a:lnSpc>
                <a:spcPct val="95000"/>
              </a:lnSpc>
              <a:spcBef>
                <a:spcPts val="400"/>
              </a:spcBef>
              <a:spcAft>
                <a:spcPts val="200"/>
              </a:spcAft>
              <a:buClr>
                <a:srgbClr val="0067C5"/>
              </a:buClr>
            </a:pPr>
            <a:r>
              <a:rPr lang="en-US" sz="2400" b="1" dirty="0">
                <a:solidFill>
                  <a:prstClr val="white">
                    <a:lumMod val="95000"/>
                  </a:prstClr>
                </a:solidFill>
                <a:latin typeface="Arial"/>
              </a:rPr>
              <a:t>Simplify Operations</a:t>
            </a:r>
          </a:p>
        </p:txBody>
      </p:sp>
      <p:pic>
        <p:nvPicPr>
          <p:cNvPr id="18" name="image114.png" descr="SnapManager-Generic.png">
            <a:extLst>
              <a:ext uri="{FF2B5EF4-FFF2-40B4-BE49-F238E27FC236}">
                <a16:creationId xmlns:a16="http://schemas.microsoft.com/office/drawing/2014/main" id="{AB1BF7FE-0550-5642-B9CB-EE1D35E000C4}"/>
              </a:ext>
            </a:extLst>
          </p:cNvPr>
          <p:cNvPicPr/>
          <p:nvPr/>
        </p:nvPicPr>
        <p:blipFill>
          <a:blip r:embed="rId4" cstate="hqprint">
            <a:extLst>
              <a:ext uri="{28A0092B-C50C-407E-A947-70E740481C1C}">
                <a14:useLocalDpi xmlns:a14="http://schemas.microsoft.com/office/drawing/2010/main"/>
              </a:ext>
            </a:extLst>
          </a:blip>
          <a:stretch>
            <a:fillRect/>
          </a:stretch>
        </p:blipFill>
        <p:spPr>
          <a:xfrm>
            <a:off x="2620552" y="4574657"/>
            <a:ext cx="914401" cy="718827"/>
          </a:xfrm>
          <a:prstGeom prst="rect">
            <a:avLst/>
          </a:prstGeom>
          <a:ln w="12700">
            <a:miter lim="400000"/>
          </a:ln>
        </p:spPr>
      </p:pic>
      <p:pic>
        <p:nvPicPr>
          <p:cNvPr id="20" name="Picture 2">
            <a:extLst>
              <a:ext uri="{FF2B5EF4-FFF2-40B4-BE49-F238E27FC236}">
                <a16:creationId xmlns:a16="http://schemas.microsoft.com/office/drawing/2014/main" id="{E7AB5F36-DEB3-4342-897D-F1C68F7F078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2643" y="4754878"/>
            <a:ext cx="931671" cy="318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a:extLst>
              <a:ext uri="{FF2B5EF4-FFF2-40B4-BE49-F238E27FC236}">
                <a16:creationId xmlns:a16="http://schemas.microsoft.com/office/drawing/2014/main" id="{46E2032D-A9DA-E947-8571-5C85A52C48CC}"/>
              </a:ext>
            </a:extLst>
          </p:cNvPr>
          <p:cNvSpPr txBox="1"/>
          <p:nvPr/>
        </p:nvSpPr>
        <p:spPr>
          <a:xfrm>
            <a:off x="470283" y="3663573"/>
            <a:ext cx="5214937" cy="657225"/>
          </a:xfrm>
          <a:prstGeom prst="rect">
            <a:avLst/>
          </a:prstGeom>
        </p:spPr>
        <p:txBody>
          <a:bodyPr vert="horz" wrap="square" lIns="91440" tIns="45720" rIns="91440" bIns="45720" rtlCol="0" anchor="t">
            <a:noAutofit/>
          </a:bodyPr>
          <a:lstStyle/>
          <a:p>
            <a:pPr algn="ctr">
              <a:lnSpc>
                <a:spcPct val="95000"/>
              </a:lnSpc>
              <a:spcBef>
                <a:spcPts val="400"/>
              </a:spcBef>
              <a:spcAft>
                <a:spcPts val="200"/>
              </a:spcAft>
              <a:buClr>
                <a:srgbClr val="0067C5"/>
              </a:buClr>
            </a:pPr>
            <a:r>
              <a:rPr lang="en-US" b="1" dirty="0">
                <a:solidFill>
                  <a:sysClr val="windowText" lastClr="000000"/>
                </a:solidFill>
                <a:latin typeface="Arial"/>
              </a:rPr>
              <a:t>Simplify with consolidate workloads, application integration and NDO</a:t>
            </a:r>
          </a:p>
        </p:txBody>
      </p:sp>
      <p:cxnSp>
        <p:nvCxnSpPr>
          <p:cNvPr id="23" name="Straight Arrow Connector 22">
            <a:extLst>
              <a:ext uri="{FF2B5EF4-FFF2-40B4-BE49-F238E27FC236}">
                <a16:creationId xmlns:a16="http://schemas.microsoft.com/office/drawing/2014/main" id="{7398DD33-5341-C747-AB64-B9BA36A52B0F}"/>
              </a:ext>
            </a:extLst>
          </p:cNvPr>
          <p:cNvCxnSpPr>
            <a:cxnSpLocks/>
          </p:cNvCxnSpPr>
          <p:nvPr/>
        </p:nvCxnSpPr>
        <p:spPr>
          <a:xfrm flipH="1">
            <a:off x="3431977" y="4889656"/>
            <a:ext cx="571101" cy="0"/>
          </a:xfrm>
          <a:prstGeom prst="straightConnector1">
            <a:avLst/>
          </a:prstGeom>
          <a:ln w="57150">
            <a:headEnd type="triangl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1EAF7FF4-4FB5-C542-B5AE-46DAB05512E1}"/>
              </a:ext>
            </a:extLst>
          </p:cNvPr>
          <p:cNvCxnSpPr>
            <a:cxnSpLocks/>
          </p:cNvCxnSpPr>
          <p:nvPr/>
        </p:nvCxnSpPr>
        <p:spPr>
          <a:xfrm flipH="1">
            <a:off x="1878069" y="4909173"/>
            <a:ext cx="603134" cy="0"/>
          </a:xfrm>
          <a:prstGeom prst="straightConnector1">
            <a:avLst/>
          </a:prstGeom>
          <a:ln w="57150">
            <a:solidFill>
              <a:schemeClr val="accent1"/>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28" name="image114.png" descr="SnapManager-Generic.png">
            <a:extLst>
              <a:ext uri="{FF2B5EF4-FFF2-40B4-BE49-F238E27FC236}">
                <a16:creationId xmlns:a16="http://schemas.microsoft.com/office/drawing/2014/main" id="{54098E93-22F9-794A-B014-A6FCB4A41463}"/>
              </a:ext>
            </a:extLst>
          </p:cNvPr>
          <p:cNvPicPr/>
          <p:nvPr/>
        </p:nvPicPr>
        <p:blipFill>
          <a:blip r:embed="rId4" cstate="hqprint">
            <a:extLst>
              <a:ext uri="{28A0092B-C50C-407E-A947-70E740481C1C}">
                <a14:useLocalDpi xmlns:a14="http://schemas.microsoft.com/office/drawing/2010/main"/>
              </a:ext>
            </a:extLst>
          </a:blip>
          <a:stretch>
            <a:fillRect/>
          </a:stretch>
        </p:blipFill>
        <p:spPr>
          <a:xfrm>
            <a:off x="2712479" y="2014172"/>
            <a:ext cx="914401" cy="718827"/>
          </a:xfrm>
          <a:prstGeom prst="rect">
            <a:avLst/>
          </a:prstGeom>
          <a:ln w="12700">
            <a:miter lim="400000"/>
          </a:ln>
        </p:spPr>
      </p:pic>
      <p:cxnSp>
        <p:nvCxnSpPr>
          <p:cNvPr id="29" name="Straight Arrow Connector 28">
            <a:extLst>
              <a:ext uri="{FF2B5EF4-FFF2-40B4-BE49-F238E27FC236}">
                <a16:creationId xmlns:a16="http://schemas.microsoft.com/office/drawing/2014/main" id="{6A65BEB6-4042-7645-A429-43AF62331E13}"/>
              </a:ext>
            </a:extLst>
          </p:cNvPr>
          <p:cNvCxnSpPr>
            <a:cxnSpLocks/>
          </p:cNvCxnSpPr>
          <p:nvPr/>
        </p:nvCxnSpPr>
        <p:spPr>
          <a:xfrm flipH="1">
            <a:off x="3523904" y="2329171"/>
            <a:ext cx="571101" cy="0"/>
          </a:xfrm>
          <a:prstGeom prst="straightConnector1">
            <a:avLst/>
          </a:prstGeom>
          <a:ln w="57150">
            <a:headEnd type="triangl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7B6BE978-8DBD-BC4C-AB83-3329C460FE57}"/>
              </a:ext>
            </a:extLst>
          </p:cNvPr>
          <p:cNvCxnSpPr>
            <a:cxnSpLocks/>
          </p:cNvCxnSpPr>
          <p:nvPr/>
        </p:nvCxnSpPr>
        <p:spPr>
          <a:xfrm flipH="1">
            <a:off x="1969996" y="2348688"/>
            <a:ext cx="603134" cy="0"/>
          </a:xfrm>
          <a:prstGeom prst="straightConnector1">
            <a:avLst/>
          </a:prstGeom>
          <a:ln w="57150">
            <a:solidFill>
              <a:schemeClr val="accent1"/>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31" name="Picture 31" descr="gauge_low">
            <a:extLst>
              <a:ext uri="{FF2B5EF4-FFF2-40B4-BE49-F238E27FC236}">
                <a16:creationId xmlns:a16="http://schemas.microsoft.com/office/drawing/2014/main" id="{803FC4DC-3F2D-3E43-9E76-E7F3CF51F40F}"/>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078928" y="4976403"/>
            <a:ext cx="676286" cy="365629"/>
          </a:xfrm>
          <a:prstGeom prst="rect">
            <a:avLst/>
          </a:prstGeom>
          <a:noFill/>
          <a:ln w="9525">
            <a:noFill/>
            <a:miter lim="800000"/>
            <a:headEnd/>
            <a:tailEnd/>
          </a:ln>
        </p:spPr>
      </p:pic>
      <p:pic>
        <p:nvPicPr>
          <p:cNvPr id="32" name="Picture 31">
            <a:extLst>
              <a:ext uri="{FF2B5EF4-FFF2-40B4-BE49-F238E27FC236}">
                <a16:creationId xmlns:a16="http://schemas.microsoft.com/office/drawing/2014/main" id="{F82BFB86-CD91-4443-ABAB-DEC0494A43B3}"/>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988012" y="4279949"/>
            <a:ext cx="854226" cy="589414"/>
          </a:xfrm>
          <a:prstGeom prst="rect">
            <a:avLst/>
          </a:prstGeom>
        </p:spPr>
      </p:pic>
      <p:pic>
        <p:nvPicPr>
          <p:cNvPr id="34" name="image169.png" descr="Continuous-Operations.png">
            <a:extLst>
              <a:ext uri="{FF2B5EF4-FFF2-40B4-BE49-F238E27FC236}">
                <a16:creationId xmlns:a16="http://schemas.microsoft.com/office/drawing/2014/main" id="{27F50076-4399-C142-99DF-ED1B476D7ADE}"/>
              </a:ext>
            </a:extLst>
          </p:cNvPr>
          <p:cNvPicPr/>
          <p:nvPr/>
        </p:nvPicPr>
        <p:blipFill>
          <a:blip r:embed="rId7" cstate="hqprint">
            <a:extLst>
              <a:ext uri="{28A0092B-C50C-407E-A947-70E740481C1C}">
                <a14:useLocalDpi xmlns:a14="http://schemas.microsoft.com/office/drawing/2010/main"/>
              </a:ext>
            </a:extLst>
          </a:blip>
          <a:stretch>
            <a:fillRect/>
          </a:stretch>
        </p:blipFill>
        <p:spPr>
          <a:xfrm>
            <a:off x="4166330" y="4543410"/>
            <a:ext cx="731526" cy="731527"/>
          </a:xfrm>
          <a:prstGeom prst="rect">
            <a:avLst/>
          </a:prstGeom>
          <a:ln w="12700">
            <a:miter lim="400000"/>
          </a:ln>
        </p:spPr>
      </p:pic>
      <p:sp>
        <p:nvSpPr>
          <p:cNvPr id="35" name="TextBox 34">
            <a:extLst>
              <a:ext uri="{FF2B5EF4-FFF2-40B4-BE49-F238E27FC236}">
                <a16:creationId xmlns:a16="http://schemas.microsoft.com/office/drawing/2014/main" id="{D84ECEED-405C-ED4C-9E15-0B46B49D538F}"/>
              </a:ext>
            </a:extLst>
          </p:cNvPr>
          <p:cNvSpPr txBox="1"/>
          <p:nvPr/>
        </p:nvSpPr>
        <p:spPr>
          <a:xfrm>
            <a:off x="6140446" y="1932664"/>
            <a:ext cx="6007889" cy="3565325"/>
          </a:xfrm>
          <a:prstGeom prst="rect">
            <a:avLst/>
          </a:prstGeom>
          <a:solidFill>
            <a:schemeClr val="bg1">
              <a:lumMod val="85000"/>
            </a:schemeClr>
          </a:solidFill>
          <a:ln>
            <a:solidFill>
              <a:schemeClr val="bg1">
                <a:lumMod val="85000"/>
              </a:schemeClr>
            </a:solidFill>
            <a:bevel/>
          </a:ln>
          <a:effectLst>
            <a:softEdge rad="0"/>
          </a:effectLst>
        </p:spPr>
        <p:txBody>
          <a:bodyPr vert="horz" wrap="square" lIns="91440" tIns="45720" rIns="91440" bIns="45720" rtlCol="0" anchor="t">
            <a:noAutofit/>
          </a:bodyPr>
          <a:lstStyle/>
          <a:p>
            <a:pPr>
              <a:lnSpc>
                <a:spcPct val="95000"/>
              </a:lnSpc>
              <a:spcBef>
                <a:spcPts val="400"/>
              </a:spcBef>
              <a:spcAft>
                <a:spcPts val="200"/>
              </a:spcAft>
              <a:buClr>
                <a:srgbClr val="0067C5"/>
              </a:buClr>
            </a:pPr>
            <a:endParaRPr lang="en-US" sz="1400" dirty="0" err="1">
              <a:solidFill>
                <a:sysClr val="windowText" lastClr="000000"/>
              </a:solidFill>
              <a:latin typeface="Arial"/>
            </a:endParaRPr>
          </a:p>
        </p:txBody>
      </p:sp>
      <p:sp>
        <p:nvSpPr>
          <p:cNvPr id="36" name="TextBox 35">
            <a:extLst>
              <a:ext uri="{FF2B5EF4-FFF2-40B4-BE49-F238E27FC236}">
                <a16:creationId xmlns:a16="http://schemas.microsoft.com/office/drawing/2014/main" id="{A8B74BAD-F341-5243-BD78-86AC54C6562A}"/>
              </a:ext>
            </a:extLst>
          </p:cNvPr>
          <p:cNvSpPr txBox="1"/>
          <p:nvPr/>
        </p:nvSpPr>
        <p:spPr>
          <a:xfrm>
            <a:off x="6133160" y="1479455"/>
            <a:ext cx="6015174" cy="443048"/>
          </a:xfrm>
          <a:prstGeom prst="rect">
            <a:avLst/>
          </a:prstGeom>
          <a:solidFill>
            <a:schemeClr val="accent1"/>
          </a:solidFill>
          <a:ln>
            <a:solidFill>
              <a:schemeClr val="accent1"/>
            </a:solidFill>
            <a:bevel/>
          </a:ln>
          <a:effectLst>
            <a:softEdge rad="0"/>
          </a:effectLst>
        </p:spPr>
        <p:txBody>
          <a:bodyPr vert="horz" wrap="square" lIns="91440" tIns="45720" rIns="91440" bIns="45720" rtlCol="0" anchor="ctr" anchorCtr="0">
            <a:noAutofit/>
          </a:bodyPr>
          <a:lstStyle/>
          <a:p>
            <a:pPr algn="ctr">
              <a:lnSpc>
                <a:spcPct val="95000"/>
              </a:lnSpc>
              <a:spcBef>
                <a:spcPts val="400"/>
              </a:spcBef>
              <a:spcAft>
                <a:spcPts val="200"/>
              </a:spcAft>
              <a:buClr>
                <a:srgbClr val="0067C5"/>
              </a:buClr>
            </a:pPr>
            <a:r>
              <a:rPr lang="en-US" sz="2400" b="1" dirty="0">
                <a:solidFill>
                  <a:prstClr val="white">
                    <a:lumMod val="95000"/>
                  </a:prstClr>
                </a:solidFill>
                <a:latin typeface="Arial"/>
              </a:rPr>
              <a:t>Cloud Ready</a:t>
            </a:r>
          </a:p>
        </p:txBody>
      </p:sp>
      <p:sp>
        <p:nvSpPr>
          <p:cNvPr id="39" name="TextBox 38">
            <a:extLst>
              <a:ext uri="{FF2B5EF4-FFF2-40B4-BE49-F238E27FC236}">
                <a16:creationId xmlns:a16="http://schemas.microsoft.com/office/drawing/2014/main" id="{635A0F9A-706E-724D-B57B-74920DF2B1C0}"/>
              </a:ext>
            </a:extLst>
          </p:cNvPr>
          <p:cNvSpPr txBox="1"/>
          <p:nvPr/>
        </p:nvSpPr>
        <p:spPr>
          <a:xfrm>
            <a:off x="6536923" y="2020161"/>
            <a:ext cx="5214937" cy="657225"/>
          </a:xfrm>
          <a:prstGeom prst="rect">
            <a:avLst/>
          </a:prstGeom>
        </p:spPr>
        <p:txBody>
          <a:bodyPr vert="horz" wrap="square" lIns="91440" tIns="45720" rIns="91440" bIns="45720" rtlCol="0" anchor="t">
            <a:noAutofit/>
          </a:bodyPr>
          <a:lstStyle/>
          <a:p>
            <a:pPr algn="ctr">
              <a:lnSpc>
                <a:spcPct val="95000"/>
              </a:lnSpc>
              <a:spcBef>
                <a:spcPts val="400"/>
              </a:spcBef>
              <a:spcAft>
                <a:spcPts val="200"/>
              </a:spcAft>
              <a:buClr>
                <a:srgbClr val="0067C5"/>
              </a:buClr>
            </a:pPr>
            <a:r>
              <a:rPr lang="en-US" b="1" dirty="0">
                <a:solidFill>
                  <a:sysClr val="windowText" lastClr="000000"/>
                </a:solidFill>
                <a:latin typeface="Arial"/>
              </a:rPr>
              <a:t>Manage Epic on prem and in the cloud of your choice </a:t>
            </a:r>
          </a:p>
        </p:txBody>
      </p:sp>
      <p:pic>
        <p:nvPicPr>
          <p:cNvPr id="40" name="image114.png" descr="SnapManager-Generic.png">
            <a:extLst>
              <a:ext uri="{FF2B5EF4-FFF2-40B4-BE49-F238E27FC236}">
                <a16:creationId xmlns:a16="http://schemas.microsoft.com/office/drawing/2014/main" id="{CE86C6D5-B1A4-B44A-A8FE-E00A285F2377}"/>
              </a:ext>
            </a:extLst>
          </p:cNvPr>
          <p:cNvPicPr/>
          <p:nvPr/>
        </p:nvPicPr>
        <p:blipFill>
          <a:blip r:embed="rId4" cstate="hqprint">
            <a:extLst>
              <a:ext uri="{28A0092B-C50C-407E-A947-70E740481C1C}">
                <a14:useLocalDpi xmlns:a14="http://schemas.microsoft.com/office/drawing/2010/main"/>
              </a:ext>
            </a:extLst>
          </a:blip>
          <a:stretch>
            <a:fillRect/>
          </a:stretch>
        </p:blipFill>
        <p:spPr>
          <a:xfrm>
            <a:off x="8790311" y="3386599"/>
            <a:ext cx="914401" cy="718827"/>
          </a:xfrm>
          <a:prstGeom prst="rect">
            <a:avLst/>
          </a:prstGeom>
          <a:ln w="12700">
            <a:miter lim="400000"/>
          </a:ln>
        </p:spPr>
      </p:pic>
      <p:sp>
        <p:nvSpPr>
          <p:cNvPr id="44" name="Freeform 6">
            <a:extLst>
              <a:ext uri="{FF2B5EF4-FFF2-40B4-BE49-F238E27FC236}">
                <a16:creationId xmlns:a16="http://schemas.microsoft.com/office/drawing/2014/main" id="{8AC28A1E-C1CC-F343-ADA0-39300A51BC4E}"/>
              </a:ext>
            </a:extLst>
          </p:cNvPr>
          <p:cNvSpPr>
            <a:spLocks/>
          </p:cNvSpPr>
          <p:nvPr/>
        </p:nvSpPr>
        <p:spPr bwMode="auto">
          <a:xfrm>
            <a:off x="6748051" y="3046908"/>
            <a:ext cx="1014124" cy="497704"/>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73" tIns="33837" rIns="67673" bIns="33837" numCol="1" anchor="t" anchorCtr="0" compatLnSpc="1">
            <a:prstTxWarp prst="textNoShape">
              <a:avLst/>
            </a:prstTxWarp>
          </a:bodyPr>
          <a:lstStyle/>
          <a:p>
            <a:pPr defTabSz="913731">
              <a:defRPr/>
            </a:pPr>
            <a:endParaRPr lang="en-US" sz="700" kern="0">
              <a:solidFill>
                <a:prstClr val="black"/>
              </a:solidFill>
              <a:latin typeface="Arial"/>
            </a:endParaRPr>
          </a:p>
        </p:txBody>
      </p:sp>
      <p:pic>
        <p:nvPicPr>
          <p:cNvPr id="46" name="Picture 22" descr="Image result for google cloud platform logo transparent">
            <a:extLst>
              <a:ext uri="{FF2B5EF4-FFF2-40B4-BE49-F238E27FC236}">
                <a16:creationId xmlns:a16="http://schemas.microsoft.com/office/drawing/2014/main" id="{DA9AF9F4-B59E-374F-9728-18DEF3AB65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03196" y="3026701"/>
            <a:ext cx="891252" cy="66843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0606F8AB-D257-CD42-8D45-3FD73AFD394F}"/>
              </a:ext>
            </a:extLst>
          </p:cNvPr>
          <p:cNvGrpSpPr/>
          <p:nvPr/>
        </p:nvGrpSpPr>
        <p:grpSpPr>
          <a:xfrm>
            <a:off x="7154627" y="2740574"/>
            <a:ext cx="1014123" cy="497705"/>
            <a:chOff x="4398950" y="1227858"/>
            <a:chExt cx="1438798" cy="698283"/>
          </a:xfrm>
        </p:grpSpPr>
        <p:sp>
          <p:nvSpPr>
            <p:cNvPr id="53" name="Freeform 6">
              <a:extLst>
                <a:ext uri="{FF2B5EF4-FFF2-40B4-BE49-F238E27FC236}">
                  <a16:creationId xmlns:a16="http://schemas.microsoft.com/office/drawing/2014/main" id="{3B419846-A7AB-DA45-8F0C-668A8465B85E}"/>
                </a:ext>
              </a:extLst>
            </p:cNvPr>
            <p:cNvSpPr>
              <a:spLocks/>
            </p:cNvSpPr>
            <p:nvPr/>
          </p:nvSpPr>
          <p:spPr bwMode="auto">
            <a:xfrm>
              <a:off x="4398950" y="1227858"/>
              <a:ext cx="1438798" cy="698283"/>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73" tIns="33837" rIns="67673" bIns="33837" numCol="1" anchor="t" anchorCtr="0" compatLnSpc="1">
              <a:prstTxWarp prst="textNoShape">
                <a:avLst/>
              </a:prstTxWarp>
            </a:bodyPr>
            <a:lstStyle/>
            <a:p>
              <a:pPr defTabSz="913731">
                <a:defRPr/>
              </a:pPr>
              <a:endParaRPr lang="en-US" sz="700" kern="0">
                <a:solidFill>
                  <a:prstClr val="black"/>
                </a:solidFill>
                <a:latin typeface="Arial"/>
              </a:endParaRPr>
            </a:p>
          </p:txBody>
        </p:sp>
        <p:pic>
          <p:nvPicPr>
            <p:cNvPr id="54" name="Picture 2" descr="Image result for aws logo">
              <a:extLst>
                <a:ext uri="{FF2B5EF4-FFF2-40B4-BE49-F238E27FC236}">
                  <a16:creationId xmlns:a16="http://schemas.microsoft.com/office/drawing/2014/main" id="{5B3FE739-8D71-9A4F-8FEF-BA1499D6D68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4781560" y="1499814"/>
              <a:ext cx="596883" cy="357187"/>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Freeform 6">
            <a:extLst>
              <a:ext uri="{FF2B5EF4-FFF2-40B4-BE49-F238E27FC236}">
                <a16:creationId xmlns:a16="http://schemas.microsoft.com/office/drawing/2014/main" id="{6C0B38AB-6D3A-AD44-A4A3-394A96985331}"/>
              </a:ext>
            </a:extLst>
          </p:cNvPr>
          <p:cNvSpPr>
            <a:spLocks/>
          </p:cNvSpPr>
          <p:nvPr/>
        </p:nvSpPr>
        <p:spPr bwMode="auto">
          <a:xfrm>
            <a:off x="6373378" y="2666329"/>
            <a:ext cx="1014124" cy="497704"/>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73" tIns="33837" rIns="67673" bIns="33837" numCol="1" anchor="t" anchorCtr="0" compatLnSpc="1">
            <a:prstTxWarp prst="textNoShape">
              <a:avLst/>
            </a:prstTxWarp>
          </a:bodyPr>
          <a:lstStyle/>
          <a:p>
            <a:pPr defTabSz="913731">
              <a:defRPr/>
            </a:pPr>
            <a:endParaRPr lang="en-US" sz="700" kern="0">
              <a:solidFill>
                <a:prstClr val="black"/>
              </a:solidFill>
              <a:latin typeface="Arial"/>
            </a:endParaRPr>
          </a:p>
        </p:txBody>
      </p:sp>
      <p:pic>
        <p:nvPicPr>
          <p:cNvPr id="50" name="Picture 49">
            <a:extLst>
              <a:ext uri="{FF2B5EF4-FFF2-40B4-BE49-F238E27FC236}">
                <a16:creationId xmlns:a16="http://schemas.microsoft.com/office/drawing/2014/main" id="{A00F9A1A-9C9F-6443-80B6-3655827536A6}"/>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6493359" y="2895960"/>
            <a:ext cx="616472" cy="171151"/>
          </a:xfrm>
          <a:prstGeom prst="rect">
            <a:avLst/>
          </a:prstGeom>
        </p:spPr>
      </p:pic>
      <p:pic>
        <p:nvPicPr>
          <p:cNvPr id="38" name="Picture 2">
            <a:extLst>
              <a:ext uri="{FF2B5EF4-FFF2-40B4-BE49-F238E27FC236}">
                <a16:creationId xmlns:a16="http://schemas.microsoft.com/office/drawing/2014/main" id="{99199A5A-0D93-1340-99D1-81B5E6BC551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641791" y="3276928"/>
            <a:ext cx="931671" cy="318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Freeform 6">
            <a:extLst>
              <a:ext uri="{FF2B5EF4-FFF2-40B4-BE49-F238E27FC236}">
                <a16:creationId xmlns:a16="http://schemas.microsoft.com/office/drawing/2014/main" id="{FE133ED7-31A6-6742-BDC7-963730DE6373}"/>
              </a:ext>
            </a:extLst>
          </p:cNvPr>
          <p:cNvSpPr>
            <a:spLocks/>
          </p:cNvSpPr>
          <p:nvPr/>
        </p:nvSpPr>
        <p:spPr bwMode="auto">
          <a:xfrm>
            <a:off x="10522881" y="3071217"/>
            <a:ext cx="1014124" cy="497704"/>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73" tIns="33837" rIns="67673" bIns="33837" numCol="1" anchor="t" anchorCtr="0" compatLnSpc="1">
            <a:prstTxWarp prst="textNoShape">
              <a:avLst/>
            </a:prstTxWarp>
          </a:bodyPr>
          <a:lstStyle/>
          <a:p>
            <a:pPr defTabSz="913731">
              <a:defRPr/>
            </a:pPr>
            <a:endParaRPr lang="en-US" sz="700" kern="0">
              <a:solidFill>
                <a:prstClr val="black"/>
              </a:solidFill>
              <a:latin typeface="Arial"/>
            </a:endParaRPr>
          </a:p>
        </p:txBody>
      </p:sp>
      <p:pic>
        <p:nvPicPr>
          <p:cNvPr id="56" name="Picture 22" descr="Image result for google cloud platform logo transparent">
            <a:extLst>
              <a:ext uri="{FF2B5EF4-FFF2-40B4-BE49-F238E27FC236}">
                <a16:creationId xmlns:a16="http://schemas.microsoft.com/office/drawing/2014/main" id="{6356131B-66EE-C747-934F-F19E79C9E2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8026" y="3051010"/>
            <a:ext cx="891252" cy="668439"/>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50835EE3-82D6-4F4A-985A-7EA34676230E}"/>
              </a:ext>
            </a:extLst>
          </p:cNvPr>
          <p:cNvGrpSpPr/>
          <p:nvPr/>
        </p:nvGrpSpPr>
        <p:grpSpPr>
          <a:xfrm>
            <a:off x="10929457" y="2764883"/>
            <a:ext cx="1014123" cy="497705"/>
            <a:chOff x="4398950" y="1227858"/>
            <a:chExt cx="1438798" cy="698283"/>
          </a:xfrm>
        </p:grpSpPr>
        <p:sp>
          <p:nvSpPr>
            <p:cNvPr id="58" name="Freeform 6">
              <a:extLst>
                <a:ext uri="{FF2B5EF4-FFF2-40B4-BE49-F238E27FC236}">
                  <a16:creationId xmlns:a16="http://schemas.microsoft.com/office/drawing/2014/main" id="{27B0FED5-24D4-A445-B724-24BD4D128C14}"/>
                </a:ext>
              </a:extLst>
            </p:cNvPr>
            <p:cNvSpPr>
              <a:spLocks/>
            </p:cNvSpPr>
            <p:nvPr/>
          </p:nvSpPr>
          <p:spPr bwMode="auto">
            <a:xfrm>
              <a:off x="4398950" y="1227858"/>
              <a:ext cx="1438798" cy="698283"/>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73" tIns="33837" rIns="67673" bIns="33837" numCol="1" anchor="t" anchorCtr="0" compatLnSpc="1">
              <a:prstTxWarp prst="textNoShape">
                <a:avLst/>
              </a:prstTxWarp>
            </a:bodyPr>
            <a:lstStyle/>
            <a:p>
              <a:pPr defTabSz="913731">
                <a:defRPr/>
              </a:pPr>
              <a:endParaRPr lang="en-US" sz="700" kern="0">
                <a:solidFill>
                  <a:prstClr val="black"/>
                </a:solidFill>
                <a:latin typeface="Arial"/>
              </a:endParaRPr>
            </a:p>
          </p:txBody>
        </p:sp>
        <p:pic>
          <p:nvPicPr>
            <p:cNvPr id="59" name="Picture 2" descr="Image result for aws logo">
              <a:extLst>
                <a:ext uri="{FF2B5EF4-FFF2-40B4-BE49-F238E27FC236}">
                  <a16:creationId xmlns:a16="http://schemas.microsoft.com/office/drawing/2014/main" id="{26F78427-B0E6-D042-87F3-5C1E6B0B9499}"/>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4781560" y="1499814"/>
              <a:ext cx="596883" cy="357187"/>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Freeform 6">
            <a:extLst>
              <a:ext uri="{FF2B5EF4-FFF2-40B4-BE49-F238E27FC236}">
                <a16:creationId xmlns:a16="http://schemas.microsoft.com/office/drawing/2014/main" id="{87C9CA21-EDB0-0A44-B6CE-0AD63D95FCDA}"/>
              </a:ext>
            </a:extLst>
          </p:cNvPr>
          <p:cNvSpPr>
            <a:spLocks/>
          </p:cNvSpPr>
          <p:nvPr/>
        </p:nvSpPr>
        <p:spPr bwMode="auto">
          <a:xfrm>
            <a:off x="10148208" y="2690638"/>
            <a:ext cx="1014124" cy="497704"/>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73" tIns="33837" rIns="67673" bIns="33837" numCol="1" anchor="t" anchorCtr="0" compatLnSpc="1">
            <a:prstTxWarp prst="textNoShape">
              <a:avLst/>
            </a:prstTxWarp>
          </a:bodyPr>
          <a:lstStyle/>
          <a:p>
            <a:pPr defTabSz="913731">
              <a:defRPr/>
            </a:pPr>
            <a:endParaRPr lang="en-US" sz="700" kern="0">
              <a:solidFill>
                <a:prstClr val="black"/>
              </a:solidFill>
              <a:latin typeface="Arial"/>
            </a:endParaRPr>
          </a:p>
        </p:txBody>
      </p:sp>
      <p:pic>
        <p:nvPicPr>
          <p:cNvPr id="61" name="Picture 60">
            <a:extLst>
              <a:ext uri="{FF2B5EF4-FFF2-40B4-BE49-F238E27FC236}">
                <a16:creationId xmlns:a16="http://schemas.microsoft.com/office/drawing/2014/main" id="{0FE12DE9-FBA5-7542-83E6-4383A1E72AB1}"/>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0268189" y="2920269"/>
            <a:ext cx="616472" cy="171151"/>
          </a:xfrm>
          <a:prstGeom prst="rect">
            <a:avLst/>
          </a:prstGeom>
        </p:spPr>
      </p:pic>
      <p:cxnSp>
        <p:nvCxnSpPr>
          <p:cNvPr id="22" name="Straight Arrow Connector 21">
            <a:extLst>
              <a:ext uri="{FF2B5EF4-FFF2-40B4-BE49-F238E27FC236}">
                <a16:creationId xmlns:a16="http://schemas.microsoft.com/office/drawing/2014/main" id="{85A1BE92-5381-2747-BBD8-BF22BE23D87E}"/>
              </a:ext>
            </a:extLst>
          </p:cNvPr>
          <p:cNvCxnSpPr>
            <a:cxnSpLocks/>
          </p:cNvCxnSpPr>
          <p:nvPr/>
        </p:nvCxnSpPr>
        <p:spPr>
          <a:xfrm flipH="1">
            <a:off x="8168749" y="3065457"/>
            <a:ext cx="1954066" cy="0"/>
          </a:xfrm>
          <a:prstGeom prst="straightConnector1">
            <a:avLst/>
          </a:prstGeom>
          <a:ln w="5715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64" name="image245.png">
            <a:extLst>
              <a:ext uri="{FF2B5EF4-FFF2-40B4-BE49-F238E27FC236}">
                <a16:creationId xmlns:a16="http://schemas.microsoft.com/office/drawing/2014/main" id="{49866F6C-54E6-4548-9E8D-DC739489A764}"/>
              </a:ext>
            </a:extLst>
          </p:cNvPr>
          <p:cNvPicPr/>
          <p:nvPr/>
        </p:nvPicPr>
        <p:blipFill>
          <a:blip r:embed="rId11"/>
          <a:stretch>
            <a:fillRect/>
          </a:stretch>
        </p:blipFill>
        <p:spPr>
          <a:xfrm>
            <a:off x="8340645" y="4402963"/>
            <a:ext cx="1600204" cy="899880"/>
          </a:xfrm>
          <a:prstGeom prst="rect">
            <a:avLst/>
          </a:prstGeom>
          <a:ln w="12700">
            <a:miter lim="400000"/>
          </a:ln>
        </p:spPr>
      </p:pic>
      <p:cxnSp>
        <p:nvCxnSpPr>
          <p:cNvPr id="65" name="Straight Arrow Connector 64">
            <a:extLst>
              <a:ext uri="{FF2B5EF4-FFF2-40B4-BE49-F238E27FC236}">
                <a16:creationId xmlns:a16="http://schemas.microsoft.com/office/drawing/2014/main" id="{1AE0B3B3-C309-5849-BDD8-B0E35053E3B8}"/>
              </a:ext>
            </a:extLst>
          </p:cNvPr>
          <p:cNvCxnSpPr>
            <a:cxnSpLocks/>
          </p:cNvCxnSpPr>
          <p:nvPr/>
        </p:nvCxnSpPr>
        <p:spPr>
          <a:xfrm flipH="1" flipV="1">
            <a:off x="7826111" y="3712693"/>
            <a:ext cx="592185" cy="671628"/>
          </a:xfrm>
          <a:prstGeom prst="straightConnector1">
            <a:avLst/>
          </a:prstGeom>
          <a:ln w="5715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8267BA94-A067-9D4B-B4B4-D4E3360F0BD3}"/>
              </a:ext>
            </a:extLst>
          </p:cNvPr>
          <p:cNvCxnSpPr>
            <a:cxnSpLocks/>
          </p:cNvCxnSpPr>
          <p:nvPr/>
        </p:nvCxnSpPr>
        <p:spPr>
          <a:xfrm flipV="1">
            <a:off x="9892963" y="3709269"/>
            <a:ext cx="523325" cy="664874"/>
          </a:xfrm>
          <a:prstGeom prst="straightConnector1">
            <a:avLst/>
          </a:prstGeom>
          <a:ln w="5715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6853325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 name="Picture 349">
            <a:extLst>
              <a:ext uri="{FF2B5EF4-FFF2-40B4-BE49-F238E27FC236}">
                <a16:creationId xmlns:a16="http://schemas.microsoft.com/office/drawing/2014/main" id="{3A7C9B5B-BAC0-4C4D-BAF5-E408C3AB5E22}"/>
              </a:ext>
            </a:extLst>
          </p:cNvPr>
          <p:cNvPicPr>
            <a:picLocks noChangeAspect="1"/>
          </p:cNvPicPr>
          <p:nvPr/>
        </p:nvPicPr>
        <p:blipFill>
          <a:blip r:embed="rId3"/>
          <a:stretch>
            <a:fillRect/>
          </a:stretch>
        </p:blipFill>
        <p:spPr>
          <a:xfrm flipH="1">
            <a:off x="9090185" y="451072"/>
            <a:ext cx="640689" cy="177956"/>
          </a:xfrm>
          <a:prstGeom prst="rect">
            <a:avLst/>
          </a:prstGeom>
        </p:spPr>
      </p:pic>
      <p:pic>
        <p:nvPicPr>
          <p:cNvPr id="351" name="Picture 350">
            <a:extLst>
              <a:ext uri="{FF2B5EF4-FFF2-40B4-BE49-F238E27FC236}">
                <a16:creationId xmlns:a16="http://schemas.microsoft.com/office/drawing/2014/main" id="{338276AE-C96B-4A4E-8070-DB1DCC6232AE}"/>
              </a:ext>
            </a:extLst>
          </p:cNvPr>
          <p:cNvPicPr>
            <a:picLocks noChangeAspect="1"/>
          </p:cNvPicPr>
          <p:nvPr/>
        </p:nvPicPr>
        <p:blipFill>
          <a:blip r:embed="rId3"/>
          <a:stretch>
            <a:fillRect/>
          </a:stretch>
        </p:blipFill>
        <p:spPr>
          <a:xfrm>
            <a:off x="8529328" y="451694"/>
            <a:ext cx="640691" cy="177956"/>
          </a:xfrm>
          <a:prstGeom prst="rect">
            <a:avLst/>
          </a:prstGeom>
        </p:spPr>
      </p:pic>
      <p:sp>
        <p:nvSpPr>
          <p:cNvPr id="151" name="Rectangle 150">
            <a:extLst>
              <a:ext uri="{FF2B5EF4-FFF2-40B4-BE49-F238E27FC236}">
                <a16:creationId xmlns:a16="http://schemas.microsoft.com/office/drawing/2014/main" id="{D7517F5F-922A-974F-9987-316355816CAA}"/>
              </a:ext>
            </a:extLst>
          </p:cNvPr>
          <p:cNvSpPr/>
          <p:nvPr/>
        </p:nvSpPr>
        <p:spPr bwMode="gray">
          <a:xfrm>
            <a:off x="168251" y="36749"/>
            <a:ext cx="5911153" cy="239683"/>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16" tIns="182688" rIns="118716" bIns="182640" rtlCol="0" anchor="ctr"/>
          <a:lstStyle/>
          <a:p>
            <a:pPr algn="ctr" defTabSz="915216">
              <a:lnSpc>
                <a:spcPct val="85000"/>
              </a:lnSpc>
              <a:spcBef>
                <a:spcPts val="600"/>
              </a:spcBef>
            </a:pPr>
            <a:r>
              <a:rPr lang="en-US" sz="1600">
                <a:solidFill>
                  <a:prstClr val="white"/>
                </a:solidFill>
                <a:latin typeface="Arial"/>
              </a:rPr>
              <a:t>Epic Production Cluster</a:t>
            </a:r>
          </a:p>
        </p:txBody>
      </p:sp>
      <p:pic>
        <p:nvPicPr>
          <p:cNvPr id="159" name="volume clone 1" descr="C:\Users\PrestoGeorge\Desktop\Original-Cylindar.gif">
            <a:extLst>
              <a:ext uri="{FF2B5EF4-FFF2-40B4-BE49-F238E27FC236}">
                <a16:creationId xmlns:a16="http://schemas.microsoft.com/office/drawing/2014/main" id="{025BFDE0-1EB2-7143-AAE9-938E9C9B1989}"/>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899307" y="2044844"/>
            <a:ext cx="1371243" cy="242455"/>
          </a:xfrm>
          <a:prstGeom prst="rect">
            <a:avLst/>
          </a:prstGeom>
          <a:noFill/>
        </p:spPr>
      </p:pic>
      <p:sp>
        <p:nvSpPr>
          <p:cNvPr id="161" name="TextBox 160">
            <a:extLst>
              <a:ext uri="{FF2B5EF4-FFF2-40B4-BE49-F238E27FC236}">
                <a16:creationId xmlns:a16="http://schemas.microsoft.com/office/drawing/2014/main" id="{A5DA080A-1682-394A-96AB-E37121FF06A2}"/>
              </a:ext>
            </a:extLst>
          </p:cNvPr>
          <p:cNvSpPr txBox="1"/>
          <p:nvPr/>
        </p:nvSpPr>
        <p:spPr>
          <a:xfrm>
            <a:off x="3895261" y="2088857"/>
            <a:ext cx="1371243" cy="17180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err="1">
                <a:solidFill>
                  <a:prstClr val="white"/>
                </a:solidFill>
                <a:latin typeface="Arial"/>
              </a:rPr>
              <a:t>WebBLOB</a:t>
            </a:r>
            <a:endParaRPr lang="en-US" sz="1000" b="1">
              <a:solidFill>
                <a:prstClr val="white"/>
              </a:solidFill>
              <a:latin typeface="Arial"/>
            </a:endParaRPr>
          </a:p>
        </p:txBody>
      </p:sp>
      <p:pic>
        <p:nvPicPr>
          <p:cNvPr id="163" name="volume clone 1" descr="C:\Users\PrestoGeorge\Desktop\Original-Cylindar.gif">
            <a:extLst>
              <a:ext uri="{FF2B5EF4-FFF2-40B4-BE49-F238E27FC236}">
                <a16:creationId xmlns:a16="http://schemas.microsoft.com/office/drawing/2014/main" id="{AF5B646B-1396-244E-9A77-0A48918B12F5}"/>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903234" y="2329347"/>
            <a:ext cx="1371243" cy="242455"/>
          </a:xfrm>
          <a:prstGeom prst="rect">
            <a:avLst/>
          </a:prstGeom>
          <a:noFill/>
        </p:spPr>
      </p:pic>
      <p:sp>
        <p:nvSpPr>
          <p:cNvPr id="175" name="TextBox 174">
            <a:extLst>
              <a:ext uri="{FF2B5EF4-FFF2-40B4-BE49-F238E27FC236}">
                <a16:creationId xmlns:a16="http://schemas.microsoft.com/office/drawing/2014/main" id="{9125932A-1909-714E-A50F-E3A3CA503591}"/>
              </a:ext>
            </a:extLst>
          </p:cNvPr>
          <p:cNvSpPr txBox="1"/>
          <p:nvPr/>
        </p:nvSpPr>
        <p:spPr>
          <a:xfrm>
            <a:off x="3910349" y="2329347"/>
            <a:ext cx="1371243"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Hyperspace</a:t>
            </a:r>
          </a:p>
        </p:txBody>
      </p:sp>
      <p:pic>
        <p:nvPicPr>
          <p:cNvPr id="184" name="volume clone 1" descr="C:\Users\PrestoGeorge\Desktop\Original-Cylindar.gif">
            <a:extLst>
              <a:ext uri="{FF2B5EF4-FFF2-40B4-BE49-F238E27FC236}">
                <a16:creationId xmlns:a16="http://schemas.microsoft.com/office/drawing/2014/main" id="{5571AF67-D24C-8242-BCE3-7B74E8FB2A88}"/>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900234" y="1776314"/>
            <a:ext cx="1371243" cy="242455"/>
          </a:xfrm>
          <a:prstGeom prst="rect">
            <a:avLst/>
          </a:prstGeom>
          <a:noFill/>
        </p:spPr>
      </p:pic>
      <p:sp>
        <p:nvSpPr>
          <p:cNvPr id="185" name="Rectangle 184">
            <a:extLst>
              <a:ext uri="{FF2B5EF4-FFF2-40B4-BE49-F238E27FC236}">
                <a16:creationId xmlns:a16="http://schemas.microsoft.com/office/drawing/2014/main" id="{DDFAE626-544C-3E42-BE07-DB39F58B2538}"/>
              </a:ext>
            </a:extLst>
          </p:cNvPr>
          <p:cNvSpPr/>
          <p:nvPr/>
        </p:nvSpPr>
        <p:spPr bwMode="gray">
          <a:xfrm>
            <a:off x="6266396" y="28026"/>
            <a:ext cx="5348373" cy="231286"/>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17" tIns="182688" rIns="118717" bIns="182640" rtlCol="0" anchor="ctr"/>
          <a:lstStyle/>
          <a:p>
            <a:pPr algn="ctr" defTabSz="915216">
              <a:lnSpc>
                <a:spcPct val="85000"/>
              </a:lnSpc>
              <a:spcBef>
                <a:spcPts val="600"/>
              </a:spcBef>
            </a:pPr>
            <a:r>
              <a:rPr lang="en-US" sz="1600">
                <a:solidFill>
                  <a:prstClr val="white"/>
                </a:solidFill>
                <a:latin typeface="Arial"/>
              </a:rPr>
              <a:t>Epic DR Cluster</a:t>
            </a:r>
          </a:p>
        </p:txBody>
      </p:sp>
      <p:pic>
        <p:nvPicPr>
          <p:cNvPr id="187" name="Picture 186">
            <a:extLst>
              <a:ext uri="{FF2B5EF4-FFF2-40B4-BE49-F238E27FC236}">
                <a16:creationId xmlns:a16="http://schemas.microsoft.com/office/drawing/2014/main" id="{B7DC50A5-F994-2248-AB51-3D659EAA37FA}"/>
              </a:ext>
            </a:extLst>
          </p:cNvPr>
          <p:cNvPicPr>
            <a:picLocks noChangeAspect="1"/>
          </p:cNvPicPr>
          <p:nvPr/>
        </p:nvPicPr>
        <p:blipFill>
          <a:blip r:embed="rId5"/>
          <a:stretch>
            <a:fillRect/>
          </a:stretch>
        </p:blipFill>
        <p:spPr>
          <a:xfrm>
            <a:off x="1802604" y="4349563"/>
            <a:ext cx="456724" cy="570904"/>
          </a:xfrm>
          <a:prstGeom prst="rect">
            <a:avLst/>
          </a:prstGeom>
        </p:spPr>
      </p:pic>
      <p:sp>
        <p:nvSpPr>
          <p:cNvPr id="188" name="TextBox 187">
            <a:extLst>
              <a:ext uri="{FF2B5EF4-FFF2-40B4-BE49-F238E27FC236}">
                <a16:creationId xmlns:a16="http://schemas.microsoft.com/office/drawing/2014/main" id="{738B3620-BD21-7F4E-96CA-F64292BC8960}"/>
              </a:ext>
            </a:extLst>
          </p:cNvPr>
          <p:cNvSpPr txBox="1"/>
          <p:nvPr/>
        </p:nvSpPr>
        <p:spPr>
          <a:xfrm>
            <a:off x="1549288" y="4904078"/>
            <a:ext cx="970501" cy="300628"/>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Epic Prod</a:t>
            </a:r>
          </a:p>
        </p:txBody>
      </p:sp>
      <p:pic>
        <p:nvPicPr>
          <p:cNvPr id="203" name="Picture 202">
            <a:extLst>
              <a:ext uri="{FF2B5EF4-FFF2-40B4-BE49-F238E27FC236}">
                <a16:creationId xmlns:a16="http://schemas.microsoft.com/office/drawing/2014/main" id="{8A01A1F5-BECC-F94F-B96A-0F5082FEFB01}"/>
              </a:ext>
            </a:extLst>
          </p:cNvPr>
          <p:cNvPicPr>
            <a:picLocks noChangeAspect="1"/>
          </p:cNvPicPr>
          <p:nvPr/>
        </p:nvPicPr>
        <p:blipFill>
          <a:blip r:embed="rId5"/>
          <a:stretch>
            <a:fillRect/>
          </a:stretch>
        </p:blipFill>
        <p:spPr>
          <a:xfrm>
            <a:off x="3700387" y="3215487"/>
            <a:ext cx="456724" cy="570906"/>
          </a:xfrm>
          <a:prstGeom prst="rect">
            <a:avLst/>
          </a:prstGeom>
        </p:spPr>
      </p:pic>
      <p:sp>
        <p:nvSpPr>
          <p:cNvPr id="204" name="TextBox 203">
            <a:extLst>
              <a:ext uri="{FF2B5EF4-FFF2-40B4-BE49-F238E27FC236}">
                <a16:creationId xmlns:a16="http://schemas.microsoft.com/office/drawing/2014/main" id="{9CF2A87E-9897-2843-9B2D-68C587CCF126}"/>
              </a:ext>
            </a:extLst>
          </p:cNvPr>
          <p:cNvSpPr txBox="1"/>
          <p:nvPr/>
        </p:nvSpPr>
        <p:spPr>
          <a:xfrm>
            <a:off x="3461906" y="3747544"/>
            <a:ext cx="970501"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None Prod</a:t>
            </a:r>
          </a:p>
        </p:txBody>
      </p:sp>
      <p:pic>
        <p:nvPicPr>
          <p:cNvPr id="206" name="Picture 205">
            <a:extLst>
              <a:ext uri="{FF2B5EF4-FFF2-40B4-BE49-F238E27FC236}">
                <a16:creationId xmlns:a16="http://schemas.microsoft.com/office/drawing/2014/main" id="{97F2565B-1C98-0F43-BF69-E72510F38CD9}"/>
              </a:ext>
            </a:extLst>
          </p:cNvPr>
          <p:cNvPicPr>
            <a:picLocks noChangeAspect="1"/>
          </p:cNvPicPr>
          <p:nvPr/>
        </p:nvPicPr>
        <p:blipFill>
          <a:blip r:embed="rId5"/>
          <a:stretch>
            <a:fillRect/>
          </a:stretch>
        </p:blipFill>
        <p:spPr>
          <a:xfrm>
            <a:off x="6022868" y="3215488"/>
            <a:ext cx="456724" cy="570905"/>
          </a:xfrm>
          <a:prstGeom prst="rect">
            <a:avLst/>
          </a:prstGeom>
        </p:spPr>
      </p:pic>
      <p:sp>
        <p:nvSpPr>
          <p:cNvPr id="207" name="TextBox 206">
            <a:extLst>
              <a:ext uri="{FF2B5EF4-FFF2-40B4-BE49-F238E27FC236}">
                <a16:creationId xmlns:a16="http://schemas.microsoft.com/office/drawing/2014/main" id="{8EC2F3B8-7FA4-2C4B-8D94-9A36455CB547}"/>
              </a:ext>
            </a:extLst>
          </p:cNvPr>
          <p:cNvSpPr txBox="1"/>
          <p:nvPr/>
        </p:nvSpPr>
        <p:spPr>
          <a:xfrm>
            <a:off x="5769912" y="3809206"/>
            <a:ext cx="970501"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Backup Media</a:t>
            </a:r>
          </a:p>
        </p:txBody>
      </p:sp>
      <p:pic>
        <p:nvPicPr>
          <p:cNvPr id="209" name="Picture 208">
            <a:extLst>
              <a:ext uri="{FF2B5EF4-FFF2-40B4-BE49-F238E27FC236}">
                <a16:creationId xmlns:a16="http://schemas.microsoft.com/office/drawing/2014/main" id="{485D0972-CEAC-734F-867F-80A885C52118}"/>
              </a:ext>
            </a:extLst>
          </p:cNvPr>
          <p:cNvPicPr>
            <a:picLocks noChangeAspect="1"/>
          </p:cNvPicPr>
          <p:nvPr/>
        </p:nvPicPr>
        <p:blipFill>
          <a:blip r:embed="rId5"/>
          <a:stretch>
            <a:fillRect/>
          </a:stretch>
        </p:blipFill>
        <p:spPr>
          <a:xfrm>
            <a:off x="3700387" y="4349563"/>
            <a:ext cx="456724" cy="570904"/>
          </a:xfrm>
          <a:prstGeom prst="rect">
            <a:avLst/>
          </a:prstGeom>
        </p:spPr>
      </p:pic>
      <p:sp>
        <p:nvSpPr>
          <p:cNvPr id="210" name="TextBox 209">
            <a:extLst>
              <a:ext uri="{FF2B5EF4-FFF2-40B4-BE49-F238E27FC236}">
                <a16:creationId xmlns:a16="http://schemas.microsoft.com/office/drawing/2014/main" id="{995B41AA-2F54-7241-9F74-2E8D6C45F085}"/>
              </a:ext>
            </a:extLst>
          </p:cNvPr>
          <p:cNvSpPr txBox="1"/>
          <p:nvPr/>
        </p:nvSpPr>
        <p:spPr>
          <a:xfrm>
            <a:off x="3474877" y="4954779"/>
            <a:ext cx="970501" cy="300628"/>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Ansible Automation</a:t>
            </a:r>
          </a:p>
        </p:txBody>
      </p:sp>
      <p:pic>
        <p:nvPicPr>
          <p:cNvPr id="214" name="volume clone copy 4" descr="C:\Users\PrestoGeorge\Desktop\Original-Cylindar.gif">
            <a:extLst>
              <a:ext uri="{FF2B5EF4-FFF2-40B4-BE49-F238E27FC236}">
                <a16:creationId xmlns:a16="http://schemas.microsoft.com/office/drawing/2014/main" id="{5CFED4DF-5131-504B-AD69-32E09AAB2EDF}"/>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23734" y="3401120"/>
            <a:ext cx="1371243" cy="252680"/>
          </a:xfrm>
          <a:prstGeom prst="rect">
            <a:avLst/>
          </a:prstGeom>
          <a:noFill/>
        </p:spPr>
      </p:pic>
      <p:cxnSp>
        <p:nvCxnSpPr>
          <p:cNvPr id="216" name="Curved Connector 215">
            <a:extLst>
              <a:ext uri="{FF2B5EF4-FFF2-40B4-BE49-F238E27FC236}">
                <a16:creationId xmlns:a16="http://schemas.microsoft.com/office/drawing/2014/main" id="{BAF79C7D-C0FC-874D-BC90-55168E04136C}"/>
              </a:ext>
            </a:extLst>
          </p:cNvPr>
          <p:cNvCxnSpPr>
            <a:cxnSpLocks/>
            <a:stCxn id="335" idx="1"/>
            <a:endCxn id="218" idx="1"/>
          </p:cNvCxnSpPr>
          <p:nvPr/>
        </p:nvCxnSpPr>
        <p:spPr>
          <a:xfrm rot="10800000" flipH="1" flipV="1">
            <a:off x="1346684" y="1600406"/>
            <a:ext cx="1160" cy="1925501"/>
          </a:xfrm>
          <a:prstGeom prst="curvedConnector3">
            <a:avLst>
              <a:gd name="adj1" fmla="val -32319310"/>
            </a:avLst>
          </a:prstGeom>
          <a:ln>
            <a:tailEnd type="triangle"/>
          </a:ln>
        </p:spPr>
        <p:style>
          <a:lnRef idx="3">
            <a:schemeClr val="accent1"/>
          </a:lnRef>
          <a:fillRef idx="0">
            <a:schemeClr val="accent1"/>
          </a:fillRef>
          <a:effectRef idx="2">
            <a:schemeClr val="accent1"/>
          </a:effectRef>
          <a:fontRef idx="minor">
            <a:schemeClr val="tx1"/>
          </a:fontRef>
        </p:style>
      </p:cxnSp>
      <p:sp>
        <p:nvSpPr>
          <p:cNvPr id="218" name="TextBox 217">
            <a:extLst>
              <a:ext uri="{FF2B5EF4-FFF2-40B4-BE49-F238E27FC236}">
                <a16:creationId xmlns:a16="http://schemas.microsoft.com/office/drawing/2014/main" id="{99C660A5-0A88-DB49-A90F-3928D5AE7425}"/>
              </a:ext>
            </a:extLst>
          </p:cNvPr>
          <p:cNvSpPr txBox="1"/>
          <p:nvPr/>
        </p:nvSpPr>
        <p:spPr>
          <a:xfrm>
            <a:off x="1347844" y="3425346"/>
            <a:ext cx="1373390"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prstClr val="white"/>
                </a:solidFill>
                <a:latin typeface="Arial"/>
              </a:rPr>
              <a:t>REL Clone</a:t>
            </a:r>
          </a:p>
        </p:txBody>
      </p:sp>
      <p:cxnSp>
        <p:nvCxnSpPr>
          <p:cNvPr id="220" name="Curved Connector 219">
            <a:extLst>
              <a:ext uri="{FF2B5EF4-FFF2-40B4-BE49-F238E27FC236}">
                <a16:creationId xmlns:a16="http://schemas.microsoft.com/office/drawing/2014/main" id="{31B67FE9-CA87-F04C-8776-B453E6E194BD}"/>
              </a:ext>
            </a:extLst>
          </p:cNvPr>
          <p:cNvCxnSpPr>
            <a:cxnSpLocks/>
            <a:stCxn id="214" idx="3"/>
            <a:endCxn id="203" idx="1"/>
          </p:cNvCxnSpPr>
          <p:nvPr/>
        </p:nvCxnSpPr>
        <p:spPr>
          <a:xfrm flipV="1">
            <a:off x="2694977" y="3500939"/>
            <a:ext cx="1005410" cy="2652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223" name="volume clone copy 4" descr="C:\Users\PrestoGeorge\Desktop\Original-Cylindar.gif">
            <a:extLst>
              <a:ext uri="{FF2B5EF4-FFF2-40B4-BE49-F238E27FC236}">
                <a16:creationId xmlns:a16="http://schemas.microsoft.com/office/drawing/2014/main" id="{33A0311A-33F4-7444-BA69-233E5A90F158}"/>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28482" y="3709102"/>
            <a:ext cx="1371241" cy="261959"/>
          </a:xfrm>
          <a:prstGeom prst="rect">
            <a:avLst/>
          </a:prstGeom>
          <a:noFill/>
        </p:spPr>
      </p:pic>
      <p:cxnSp>
        <p:nvCxnSpPr>
          <p:cNvPr id="224" name="Curved Connector 223">
            <a:extLst>
              <a:ext uri="{FF2B5EF4-FFF2-40B4-BE49-F238E27FC236}">
                <a16:creationId xmlns:a16="http://schemas.microsoft.com/office/drawing/2014/main" id="{1D762AE9-3F40-7341-BA4B-6EEF5A15AD19}"/>
              </a:ext>
            </a:extLst>
          </p:cNvPr>
          <p:cNvCxnSpPr>
            <a:cxnSpLocks/>
            <a:stCxn id="335" idx="1"/>
            <a:endCxn id="223" idx="1"/>
          </p:cNvCxnSpPr>
          <p:nvPr/>
        </p:nvCxnSpPr>
        <p:spPr>
          <a:xfrm rot="10800000" flipV="1">
            <a:off x="1328482" y="1600406"/>
            <a:ext cx="18202" cy="2239675"/>
          </a:xfrm>
          <a:prstGeom prst="curvedConnector3">
            <a:avLst>
              <a:gd name="adj1" fmla="val 3264883"/>
            </a:avLst>
          </a:prstGeom>
          <a:ln>
            <a:tailEnd type="triangle"/>
          </a:ln>
        </p:spPr>
        <p:style>
          <a:lnRef idx="3">
            <a:schemeClr val="accent1"/>
          </a:lnRef>
          <a:fillRef idx="0">
            <a:schemeClr val="accent1"/>
          </a:fillRef>
          <a:effectRef idx="2">
            <a:schemeClr val="accent1"/>
          </a:effectRef>
          <a:fontRef idx="minor">
            <a:schemeClr val="tx1"/>
          </a:fontRef>
        </p:style>
      </p:cxnSp>
      <p:sp>
        <p:nvSpPr>
          <p:cNvPr id="225" name="TextBox 224">
            <a:extLst>
              <a:ext uri="{FF2B5EF4-FFF2-40B4-BE49-F238E27FC236}">
                <a16:creationId xmlns:a16="http://schemas.microsoft.com/office/drawing/2014/main" id="{045EFEC8-97AE-024B-870F-992E547C0ECB}"/>
              </a:ext>
            </a:extLst>
          </p:cNvPr>
          <p:cNvSpPr txBox="1"/>
          <p:nvPr/>
        </p:nvSpPr>
        <p:spPr>
          <a:xfrm>
            <a:off x="1340737" y="3751227"/>
            <a:ext cx="1371241" cy="2085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prstClr val="white"/>
                </a:solidFill>
                <a:latin typeface="Arial"/>
              </a:rPr>
              <a:t>PJX Clone</a:t>
            </a:r>
          </a:p>
        </p:txBody>
      </p:sp>
      <p:cxnSp>
        <p:nvCxnSpPr>
          <p:cNvPr id="227" name="Curved Connector 226">
            <a:extLst>
              <a:ext uri="{FF2B5EF4-FFF2-40B4-BE49-F238E27FC236}">
                <a16:creationId xmlns:a16="http://schemas.microsoft.com/office/drawing/2014/main" id="{310E4B2B-9A8B-5A4E-86DB-AAB2B977BA8D}"/>
              </a:ext>
            </a:extLst>
          </p:cNvPr>
          <p:cNvCxnSpPr>
            <a:cxnSpLocks/>
            <a:stCxn id="223" idx="3"/>
            <a:endCxn id="203" idx="1"/>
          </p:cNvCxnSpPr>
          <p:nvPr/>
        </p:nvCxnSpPr>
        <p:spPr>
          <a:xfrm flipV="1">
            <a:off x="2699723" y="3500940"/>
            <a:ext cx="1000664" cy="339142"/>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238" name="Picture 237">
            <a:extLst>
              <a:ext uri="{FF2B5EF4-FFF2-40B4-BE49-F238E27FC236}">
                <a16:creationId xmlns:a16="http://schemas.microsoft.com/office/drawing/2014/main" id="{4C29223D-CE13-A94B-B5D7-206DD05C2127}"/>
              </a:ext>
            </a:extLst>
          </p:cNvPr>
          <p:cNvPicPr>
            <a:picLocks noChangeAspect="1"/>
          </p:cNvPicPr>
          <p:nvPr/>
        </p:nvPicPr>
        <p:blipFill>
          <a:blip r:embed="rId6"/>
          <a:stretch>
            <a:fillRect/>
          </a:stretch>
        </p:blipFill>
        <p:spPr>
          <a:xfrm>
            <a:off x="8737506" y="3305548"/>
            <a:ext cx="1002256" cy="367916"/>
          </a:xfrm>
          <a:prstGeom prst="rect">
            <a:avLst/>
          </a:prstGeom>
        </p:spPr>
      </p:pic>
      <p:sp>
        <p:nvSpPr>
          <p:cNvPr id="239" name="TextBox 238">
            <a:extLst>
              <a:ext uri="{FF2B5EF4-FFF2-40B4-BE49-F238E27FC236}">
                <a16:creationId xmlns:a16="http://schemas.microsoft.com/office/drawing/2014/main" id="{87021864-F8D7-D94A-B49E-B171F7DF4F9E}"/>
              </a:ext>
            </a:extLst>
          </p:cNvPr>
          <p:cNvSpPr txBox="1"/>
          <p:nvPr/>
        </p:nvSpPr>
        <p:spPr>
          <a:xfrm>
            <a:off x="8774679" y="3653572"/>
            <a:ext cx="927909"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prstClr val="black"/>
                </a:solidFill>
                <a:latin typeface="Arial"/>
              </a:rPr>
              <a:t>Archive</a:t>
            </a:r>
          </a:p>
        </p:txBody>
      </p:sp>
      <p:cxnSp>
        <p:nvCxnSpPr>
          <p:cNvPr id="241" name="Curved Connector 240">
            <a:extLst>
              <a:ext uri="{FF2B5EF4-FFF2-40B4-BE49-F238E27FC236}">
                <a16:creationId xmlns:a16="http://schemas.microsoft.com/office/drawing/2014/main" id="{97CA6EFF-E0F2-CC41-B77B-62513CD33A3E}"/>
              </a:ext>
            </a:extLst>
          </p:cNvPr>
          <p:cNvCxnSpPr>
            <a:cxnSpLocks/>
            <a:stCxn id="290" idx="3"/>
            <a:endCxn id="277" idx="1"/>
          </p:cNvCxnSpPr>
          <p:nvPr/>
        </p:nvCxnSpPr>
        <p:spPr>
          <a:xfrm flipV="1">
            <a:off x="2697656" y="1577809"/>
            <a:ext cx="1212692" cy="577075"/>
          </a:xfrm>
          <a:prstGeom prst="curvedConnector3">
            <a:avLst>
              <a:gd name="adj1" fmla="val 50000"/>
            </a:avLst>
          </a:prstGeom>
          <a:ln>
            <a:solidFill>
              <a:schemeClr val="tx2"/>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246" name="TextBox 245">
            <a:extLst>
              <a:ext uri="{FF2B5EF4-FFF2-40B4-BE49-F238E27FC236}">
                <a16:creationId xmlns:a16="http://schemas.microsoft.com/office/drawing/2014/main" id="{9FA8E764-A7CF-884F-9F51-4770CB641495}"/>
              </a:ext>
            </a:extLst>
          </p:cNvPr>
          <p:cNvSpPr txBox="1"/>
          <p:nvPr/>
        </p:nvSpPr>
        <p:spPr>
          <a:xfrm>
            <a:off x="3569060" y="3959735"/>
            <a:ext cx="765971" cy="265442"/>
          </a:xfrm>
          <a:prstGeom prst="rect">
            <a:avLst/>
          </a:prstGeom>
        </p:spPr>
        <p:txBody>
          <a:bodyPr vert="horz" wrap="square" lIns="91344" tIns="45672" rIns="91344" bIns="45672" rtlCol="0" anchor="ctr">
            <a:noAutofit/>
          </a:bodyPr>
          <a:lstStyle/>
          <a:p>
            <a:pPr algn="ctr" defTabSz="915216"/>
            <a:r>
              <a:rPr lang="en-US" sz="1000" b="1" dirty="0" err="1">
                <a:solidFill>
                  <a:srgbClr val="0067C5"/>
                </a:solidFill>
                <a:latin typeface="Arial"/>
              </a:rPr>
              <a:t>EnvCopy</a:t>
            </a:r>
            <a:endParaRPr lang="en-US" sz="1000" b="1" dirty="0">
              <a:solidFill>
                <a:srgbClr val="0067C5"/>
              </a:solidFill>
              <a:latin typeface="Arial"/>
            </a:endParaRPr>
          </a:p>
        </p:txBody>
      </p:sp>
      <p:cxnSp>
        <p:nvCxnSpPr>
          <p:cNvPr id="248" name="Curved Connector 247">
            <a:extLst>
              <a:ext uri="{FF2B5EF4-FFF2-40B4-BE49-F238E27FC236}">
                <a16:creationId xmlns:a16="http://schemas.microsoft.com/office/drawing/2014/main" id="{743A50E5-2A97-734F-8D92-F88F7D9ACF5E}"/>
              </a:ext>
            </a:extLst>
          </p:cNvPr>
          <p:cNvCxnSpPr>
            <a:cxnSpLocks/>
            <a:stCxn id="282" idx="3"/>
            <a:endCxn id="206" idx="1"/>
          </p:cNvCxnSpPr>
          <p:nvPr/>
        </p:nvCxnSpPr>
        <p:spPr>
          <a:xfrm>
            <a:off x="2701439" y="2913486"/>
            <a:ext cx="3321428" cy="587449"/>
          </a:xfrm>
          <a:prstGeom prst="curvedConnector3">
            <a:avLst>
              <a:gd name="adj1" fmla="val 63383"/>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49" name="TextBox 248">
            <a:extLst>
              <a:ext uri="{FF2B5EF4-FFF2-40B4-BE49-F238E27FC236}">
                <a16:creationId xmlns:a16="http://schemas.microsoft.com/office/drawing/2014/main" id="{0B359533-EFC1-9340-83D6-EFAD7682D668}"/>
              </a:ext>
            </a:extLst>
          </p:cNvPr>
          <p:cNvSpPr txBox="1"/>
          <p:nvPr/>
        </p:nvSpPr>
        <p:spPr>
          <a:xfrm>
            <a:off x="4479641" y="3082221"/>
            <a:ext cx="618827" cy="214395"/>
          </a:xfrm>
          <a:prstGeom prst="rect">
            <a:avLst/>
          </a:prstGeom>
          <a:solidFill>
            <a:schemeClr val="bg1"/>
          </a:solidFill>
          <a:effectLst>
            <a:softEdge rad="635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Mount</a:t>
            </a:r>
          </a:p>
        </p:txBody>
      </p:sp>
      <p:cxnSp>
        <p:nvCxnSpPr>
          <p:cNvPr id="257" name="Curved Connector 256">
            <a:extLst>
              <a:ext uri="{FF2B5EF4-FFF2-40B4-BE49-F238E27FC236}">
                <a16:creationId xmlns:a16="http://schemas.microsoft.com/office/drawing/2014/main" id="{818DAF71-5B84-1943-AD57-D78473ACCF4F}"/>
              </a:ext>
            </a:extLst>
          </p:cNvPr>
          <p:cNvCxnSpPr>
            <a:cxnSpLocks/>
            <a:stCxn id="263" idx="3"/>
            <a:endCxn id="203" idx="1"/>
          </p:cNvCxnSpPr>
          <p:nvPr/>
        </p:nvCxnSpPr>
        <p:spPr>
          <a:xfrm>
            <a:off x="2721234" y="3215583"/>
            <a:ext cx="979152" cy="285356"/>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261" name="volume clone copy 4" descr="C:\Users\PrestoGeorge\Desktop\Original-Cylindar.gif">
            <a:extLst>
              <a:ext uri="{FF2B5EF4-FFF2-40B4-BE49-F238E27FC236}">
                <a16:creationId xmlns:a16="http://schemas.microsoft.com/office/drawing/2014/main" id="{62E39039-3E92-3D4F-B8D1-DB95656720D9}"/>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27524" y="3098472"/>
            <a:ext cx="1371241" cy="252680"/>
          </a:xfrm>
          <a:prstGeom prst="rect">
            <a:avLst/>
          </a:prstGeom>
          <a:noFill/>
        </p:spPr>
      </p:pic>
      <p:sp>
        <p:nvSpPr>
          <p:cNvPr id="263" name="TextBox 262">
            <a:extLst>
              <a:ext uri="{FF2B5EF4-FFF2-40B4-BE49-F238E27FC236}">
                <a16:creationId xmlns:a16="http://schemas.microsoft.com/office/drawing/2014/main" id="{95AA6B5D-CBAA-7043-B13F-1A1C881F4337}"/>
              </a:ext>
            </a:extLst>
          </p:cNvPr>
          <p:cNvSpPr txBox="1"/>
          <p:nvPr/>
        </p:nvSpPr>
        <p:spPr>
          <a:xfrm>
            <a:off x="1338571" y="3115022"/>
            <a:ext cx="1382663"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SUP Clone</a:t>
            </a:r>
          </a:p>
        </p:txBody>
      </p:sp>
      <p:cxnSp>
        <p:nvCxnSpPr>
          <p:cNvPr id="266" name="Curved Connector 265">
            <a:extLst>
              <a:ext uri="{FF2B5EF4-FFF2-40B4-BE49-F238E27FC236}">
                <a16:creationId xmlns:a16="http://schemas.microsoft.com/office/drawing/2014/main" id="{B3328B54-B167-BB4F-A203-73EA6D9E4FD1}"/>
              </a:ext>
            </a:extLst>
          </p:cNvPr>
          <p:cNvCxnSpPr>
            <a:stCxn id="335" idx="1"/>
            <a:endCxn id="261" idx="1"/>
          </p:cNvCxnSpPr>
          <p:nvPr/>
        </p:nvCxnSpPr>
        <p:spPr>
          <a:xfrm rot="10800000" flipV="1">
            <a:off x="1327524" y="1600406"/>
            <a:ext cx="19160" cy="1624405"/>
          </a:xfrm>
          <a:prstGeom prst="curvedConnector3">
            <a:avLst>
              <a:gd name="adj1" fmla="val 1149937"/>
            </a:avLst>
          </a:prstGeom>
          <a:ln>
            <a:tailEnd type="triangle"/>
          </a:ln>
        </p:spPr>
        <p:style>
          <a:lnRef idx="3">
            <a:schemeClr val="accent1"/>
          </a:lnRef>
          <a:fillRef idx="0">
            <a:schemeClr val="accent1"/>
          </a:fillRef>
          <a:effectRef idx="2">
            <a:schemeClr val="accent1"/>
          </a:effectRef>
          <a:fontRef idx="minor">
            <a:schemeClr val="tx1"/>
          </a:fontRef>
        </p:style>
      </p:cxnSp>
      <p:sp>
        <p:nvSpPr>
          <p:cNvPr id="268" name="TextBox 267">
            <a:extLst>
              <a:ext uri="{FF2B5EF4-FFF2-40B4-BE49-F238E27FC236}">
                <a16:creationId xmlns:a16="http://schemas.microsoft.com/office/drawing/2014/main" id="{638659DE-B73E-8847-A9BC-63A4D6128BA7}"/>
              </a:ext>
            </a:extLst>
          </p:cNvPr>
          <p:cNvSpPr txBox="1"/>
          <p:nvPr/>
        </p:nvSpPr>
        <p:spPr>
          <a:xfrm>
            <a:off x="589746" y="2540983"/>
            <a:ext cx="707994" cy="214397"/>
          </a:xfrm>
          <a:prstGeom prst="rect">
            <a:avLst/>
          </a:prstGeom>
          <a:solidFill>
            <a:schemeClr val="bg1"/>
          </a:solidFill>
          <a:effectLst>
            <a:softEdge rad="508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0067C5"/>
                </a:solidFill>
                <a:latin typeface="Arial"/>
              </a:rPr>
              <a:t>Clone</a:t>
            </a:r>
          </a:p>
        </p:txBody>
      </p:sp>
      <p:sp>
        <p:nvSpPr>
          <p:cNvPr id="269" name="TextBox 268">
            <a:extLst>
              <a:ext uri="{FF2B5EF4-FFF2-40B4-BE49-F238E27FC236}">
                <a16:creationId xmlns:a16="http://schemas.microsoft.com/office/drawing/2014/main" id="{513938FF-F249-4D47-B4F4-529A1AA1973A}"/>
              </a:ext>
            </a:extLst>
          </p:cNvPr>
          <p:cNvSpPr txBox="1"/>
          <p:nvPr/>
        </p:nvSpPr>
        <p:spPr>
          <a:xfrm>
            <a:off x="2627013" y="3420014"/>
            <a:ext cx="779595" cy="214397"/>
          </a:xfrm>
          <a:prstGeom prst="rect">
            <a:avLst/>
          </a:prstGeom>
          <a:solidFill>
            <a:schemeClr val="bg1"/>
          </a:solidFill>
          <a:effectLst>
            <a:softEdge rad="762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0067C5"/>
                </a:solidFill>
                <a:latin typeface="Arial"/>
              </a:rPr>
              <a:t>Mount</a:t>
            </a:r>
          </a:p>
        </p:txBody>
      </p:sp>
      <p:cxnSp>
        <p:nvCxnSpPr>
          <p:cNvPr id="271" name="Elbow Connector 270">
            <a:extLst>
              <a:ext uri="{FF2B5EF4-FFF2-40B4-BE49-F238E27FC236}">
                <a16:creationId xmlns:a16="http://schemas.microsoft.com/office/drawing/2014/main" id="{B98C3283-8497-174B-97D5-C5CB71CA41AC}"/>
              </a:ext>
            </a:extLst>
          </p:cNvPr>
          <p:cNvCxnSpPr>
            <a:cxnSpLocks/>
            <a:stCxn id="330" idx="0"/>
            <a:endCxn id="331" idx="0"/>
          </p:cNvCxnSpPr>
          <p:nvPr/>
        </p:nvCxnSpPr>
        <p:spPr>
          <a:xfrm rot="5400000" flipH="1" flipV="1">
            <a:off x="5606100" y="-2105339"/>
            <a:ext cx="15301" cy="7088706"/>
          </a:xfrm>
          <a:prstGeom prst="bentConnector3">
            <a:avLst>
              <a:gd name="adj1" fmla="val 1594020"/>
            </a:avLst>
          </a:prstGeom>
          <a:ln>
            <a:solidFill>
              <a:schemeClr val="tx2"/>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2" name="TextBox 271">
            <a:extLst>
              <a:ext uri="{FF2B5EF4-FFF2-40B4-BE49-F238E27FC236}">
                <a16:creationId xmlns:a16="http://schemas.microsoft.com/office/drawing/2014/main" id="{C3C0718E-27E1-3B45-BE5A-9F5ACC154B90}"/>
              </a:ext>
            </a:extLst>
          </p:cNvPr>
          <p:cNvSpPr txBox="1"/>
          <p:nvPr/>
        </p:nvSpPr>
        <p:spPr>
          <a:xfrm rot="10800000" flipV="1">
            <a:off x="7013940" y="1041127"/>
            <a:ext cx="853456" cy="384483"/>
          </a:xfrm>
          <a:prstGeom prst="rect">
            <a:avLst/>
          </a:prstGeom>
          <a:solidFill>
            <a:schemeClr val="bg1"/>
          </a:solidFill>
          <a:effectLst>
            <a:softEdge rad="1143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200" b="1">
                <a:solidFill>
                  <a:srgbClr val="00C6A5"/>
                </a:solidFill>
                <a:latin typeface="Arial"/>
              </a:rPr>
              <a:t>Epic Mirror</a:t>
            </a:r>
          </a:p>
        </p:txBody>
      </p:sp>
      <p:cxnSp>
        <p:nvCxnSpPr>
          <p:cNvPr id="274" name="Curved Connector 273">
            <a:extLst>
              <a:ext uri="{FF2B5EF4-FFF2-40B4-BE49-F238E27FC236}">
                <a16:creationId xmlns:a16="http://schemas.microsoft.com/office/drawing/2014/main" id="{26F25616-1742-A043-AEBA-7564BA7A9FA6}"/>
              </a:ext>
            </a:extLst>
          </p:cNvPr>
          <p:cNvCxnSpPr>
            <a:cxnSpLocks/>
            <a:stCxn id="206" idx="3"/>
            <a:endCxn id="238" idx="1"/>
          </p:cNvCxnSpPr>
          <p:nvPr/>
        </p:nvCxnSpPr>
        <p:spPr>
          <a:xfrm flipV="1">
            <a:off x="6479592" y="3489506"/>
            <a:ext cx="2257914" cy="11435"/>
          </a:xfrm>
          <a:prstGeom prst="curvedConnector3">
            <a:avLst>
              <a:gd name="adj1" fmla="val 50000"/>
            </a:avLst>
          </a:prstGeom>
          <a:ln>
            <a:solidFill>
              <a:srgbClr val="FFC000"/>
            </a:solidFill>
            <a:prstDash val="lgDash"/>
            <a:tailEnd type="triangle"/>
          </a:ln>
        </p:spPr>
        <p:style>
          <a:lnRef idx="3">
            <a:schemeClr val="accent3"/>
          </a:lnRef>
          <a:fillRef idx="0">
            <a:schemeClr val="accent3"/>
          </a:fillRef>
          <a:effectRef idx="2">
            <a:schemeClr val="accent3"/>
          </a:effectRef>
          <a:fontRef idx="minor">
            <a:schemeClr val="tx1"/>
          </a:fontRef>
        </p:style>
      </p:cxnSp>
      <p:sp>
        <p:nvSpPr>
          <p:cNvPr id="275" name="TextBox 274">
            <a:extLst>
              <a:ext uri="{FF2B5EF4-FFF2-40B4-BE49-F238E27FC236}">
                <a16:creationId xmlns:a16="http://schemas.microsoft.com/office/drawing/2014/main" id="{1920659C-9907-DA46-A5C2-B59692F0AB3C}"/>
              </a:ext>
            </a:extLst>
          </p:cNvPr>
          <p:cNvSpPr txBox="1"/>
          <p:nvPr/>
        </p:nvSpPr>
        <p:spPr>
          <a:xfrm>
            <a:off x="3904139" y="1808822"/>
            <a:ext cx="1371243"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VMware</a:t>
            </a:r>
          </a:p>
        </p:txBody>
      </p:sp>
      <p:pic>
        <p:nvPicPr>
          <p:cNvPr id="276" name="volume clone 1" descr="C:\Users\PrestoGeorge\Desktop\Original-Cylindar.gif">
            <a:extLst>
              <a:ext uri="{FF2B5EF4-FFF2-40B4-BE49-F238E27FC236}">
                <a16:creationId xmlns:a16="http://schemas.microsoft.com/office/drawing/2014/main" id="{80C85C8D-4E9A-9A4C-9391-465E0E2088D8}"/>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896626" y="1456581"/>
            <a:ext cx="1371243" cy="242455"/>
          </a:xfrm>
          <a:prstGeom prst="rect">
            <a:avLst/>
          </a:prstGeom>
          <a:noFill/>
        </p:spPr>
      </p:pic>
      <p:sp>
        <p:nvSpPr>
          <p:cNvPr id="277" name="TextBox 276">
            <a:extLst>
              <a:ext uri="{FF2B5EF4-FFF2-40B4-BE49-F238E27FC236}">
                <a16:creationId xmlns:a16="http://schemas.microsoft.com/office/drawing/2014/main" id="{81B60417-FE35-3D4D-B9B6-74D424F2DC45}"/>
              </a:ext>
            </a:extLst>
          </p:cNvPr>
          <p:cNvSpPr txBox="1"/>
          <p:nvPr/>
        </p:nvSpPr>
        <p:spPr>
          <a:xfrm>
            <a:off x="3910349" y="1491908"/>
            <a:ext cx="1371243" cy="17180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Clarity</a:t>
            </a:r>
          </a:p>
        </p:txBody>
      </p:sp>
      <p:pic>
        <p:nvPicPr>
          <p:cNvPr id="282" name="volume clone copy 4" descr="C:\Users\PrestoGeorge\Desktop\Original-Cylindar.gif">
            <a:extLst>
              <a:ext uri="{FF2B5EF4-FFF2-40B4-BE49-F238E27FC236}">
                <a16:creationId xmlns:a16="http://schemas.microsoft.com/office/drawing/2014/main" id="{1BCED743-A1C2-0444-A1E0-F3058025EC4D}"/>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36981" y="2788610"/>
            <a:ext cx="1364461" cy="249759"/>
          </a:xfrm>
          <a:prstGeom prst="rect">
            <a:avLst/>
          </a:prstGeom>
          <a:noFill/>
        </p:spPr>
      </p:pic>
      <p:sp>
        <p:nvSpPr>
          <p:cNvPr id="283" name="TextBox 282">
            <a:extLst>
              <a:ext uri="{FF2B5EF4-FFF2-40B4-BE49-F238E27FC236}">
                <a16:creationId xmlns:a16="http://schemas.microsoft.com/office/drawing/2014/main" id="{2739F20A-73AA-5E41-AE6C-74CEED2911B9}"/>
              </a:ext>
            </a:extLst>
          </p:cNvPr>
          <p:cNvSpPr txBox="1"/>
          <p:nvPr/>
        </p:nvSpPr>
        <p:spPr>
          <a:xfrm>
            <a:off x="1365282" y="2810504"/>
            <a:ext cx="1381296" cy="20154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Backup Clone</a:t>
            </a:r>
          </a:p>
        </p:txBody>
      </p:sp>
      <p:cxnSp>
        <p:nvCxnSpPr>
          <p:cNvPr id="284" name="Curved Connector 283">
            <a:extLst>
              <a:ext uri="{FF2B5EF4-FFF2-40B4-BE49-F238E27FC236}">
                <a16:creationId xmlns:a16="http://schemas.microsoft.com/office/drawing/2014/main" id="{B3133E2B-B624-DF4C-88BA-532A46B2E4AF}"/>
              </a:ext>
            </a:extLst>
          </p:cNvPr>
          <p:cNvCxnSpPr>
            <a:cxnSpLocks/>
            <a:stCxn id="330" idx="3"/>
            <a:endCxn id="283" idx="3"/>
          </p:cNvCxnSpPr>
          <p:nvPr/>
        </p:nvCxnSpPr>
        <p:spPr>
          <a:xfrm flipH="1">
            <a:off x="2746578" y="1573005"/>
            <a:ext cx="8439" cy="1338269"/>
          </a:xfrm>
          <a:prstGeom prst="curvedConnector3">
            <a:avLst>
              <a:gd name="adj1" fmla="val -2708852"/>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285" name="TextBox 284">
            <a:extLst>
              <a:ext uri="{FF2B5EF4-FFF2-40B4-BE49-F238E27FC236}">
                <a16:creationId xmlns:a16="http://schemas.microsoft.com/office/drawing/2014/main" id="{E146AEAF-D952-C048-8368-261948F2DCC0}"/>
              </a:ext>
            </a:extLst>
          </p:cNvPr>
          <p:cNvSpPr txBox="1"/>
          <p:nvPr/>
        </p:nvSpPr>
        <p:spPr>
          <a:xfrm>
            <a:off x="2663328" y="2382984"/>
            <a:ext cx="562069" cy="179717"/>
          </a:xfrm>
          <a:prstGeom prst="rect">
            <a:avLst/>
          </a:prstGeom>
          <a:solidFill>
            <a:schemeClr val="bg1"/>
          </a:solidFill>
          <a:effectLst>
            <a:softEdge rad="381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Clone</a:t>
            </a:r>
          </a:p>
        </p:txBody>
      </p:sp>
      <p:pic>
        <p:nvPicPr>
          <p:cNvPr id="290" name="volume clone 1" descr="C:\Users\PrestoGeorge\Desktop\Original-Cylindar.gif">
            <a:extLst>
              <a:ext uri="{FF2B5EF4-FFF2-40B4-BE49-F238E27FC236}">
                <a16:creationId xmlns:a16="http://schemas.microsoft.com/office/drawing/2014/main" id="{A82AE110-A84F-5F44-B731-E09321016A9C}"/>
              </a:ext>
            </a:extLst>
          </p:cNvPr>
          <p:cNvPicPr preferRelativeResize="0">
            <a:picLocks noChangeAspect="1" noChangeArrowheads="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326414" y="2029857"/>
            <a:ext cx="1371243" cy="250052"/>
          </a:xfrm>
          <a:prstGeom prst="rect">
            <a:avLst/>
          </a:prstGeom>
          <a:noFill/>
        </p:spPr>
      </p:pic>
      <p:sp>
        <p:nvSpPr>
          <p:cNvPr id="291" name="TextBox 290">
            <a:extLst>
              <a:ext uri="{FF2B5EF4-FFF2-40B4-BE49-F238E27FC236}">
                <a16:creationId xmlns:a16="http://schemas.microsoft.com/office/drawing/2014/main" id="{637AF96A-93AE-DF44-8F63-08F7B9C0028F}"/>
              </a:ext>
            </a:extLst>
          </p:cNvPr>
          <p:cNvSpPr txBox="1"/>
          <p:nvPr/>
        </p:nvSpPr>
        <p:spPr>
          <a:xfrm>
            <a:off x="1346788" y="2064645"/>
            <a:ext cx="1348188" cy="17180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Epic Report</a:t>
            </a:r>
          </a:p>
        </p:txBody>
      </p:sp>
      <p:cxnSp>
        <p:nvCxnSpPr>
          <p:cNvPr id="293" name="Curved Connector 292">
            <a:extLst>
              <a:ext uri="{FF2B5EF4-FFF2-40B4-BE49-F238E27FC236}">
                <a16:creationId xmlns:a16="http://schemas.microsoft.com/office/drawing/2014/main" id="{BDE591C9-FCD0-7646-8203-09C7E7261FE5}"/>
              </a:ext>
            </a:extLst>
          </p:cNvPr>
          <p:cNvCxnSpPr>
            <a:cxnSpLocks/>
            <a:stCxn id="335" idx="3"/>
            <a:endCxn id="290" idx="3"/>
          </p:cNvCxnSpPr>
          <p:nvPr/>
        </p:nvCxnSpPr>
        <p:spPr>
          <a:xfrm flipH="1">
            <a:off x="2697656" y="1600407"/>
            <a:ext cx="20270" cy="554477"/>
          </a:xfrm>
          <a:prstGeom prst="curvedConnector3">
            <a:avLst>
              <a:gd name="adj1" fmla="val -1127775"/>
            </a:avLst>
          </a:prstGeom>
          <a:ln>
            <a:solidFill>
              <a:schemeClr val="tx2"/>
            </a:solidFill>
            <a:tailEnd type="triangle"/>
          </a:ln>
        </p:spPr>
        <p:style>
          <a:lnRef idx="3">
            <a:schemeClr val="accent1"/>
          </a:lnRef>
          <a:fillRef idx="0">
            <a:schemeClr val="accent1"/>
          </a:fillRef>
          <a:effectRef idx="2">
            <a:schemeClr val="accent1"/>
          </a:effectRef>
          <a:fontRef idx="minor">
            <a:schemeClr val="tx1"/>
          </a:fontRef>
        </p:style>
      </p:cxnSp>
      <p:sp>
        <p:nvSpPr>
          <p:cNvPr id="301" name="TextBox 300">
            <a:extLst>
              <a:ext uri="{FF2B5EF4-FFF2-40B4-BE49-F238E27FC236}">
                <a16:creationId xmlns:a16="http://schemas.microsoft.com/office/drawing/2014/main" id="{9A865F99-95C0-2844-941A-BD5CE929DD84}"/>
              </a:ext>
            </a:extLst>
          </p:cNvPr>
          <p:cNvSpPr txBox="1"/>
          <p:nvPr/>
        </p:nvSpPr>
        <p:spPr>
          <a:xfrm>
            <a:off x="7136534" y="3354899"/>
            <a:ext cx="661725" cy="300629"/>
          </a:xfrm>
          <a:prstGeom prst="rect">
            <a:avLst/>
          </a:prstGeom>
          <a:solidFill>
            <a:schemeClr val="bg1"/>
          </a:solidFill>
          <a:effectLst>
            <a:softEdge rad="63500"/>
          </a:effectLst>
        </p:spPr>
        <p:txBody>
          <a:bodyPr vert="horz" wrap="square" lIns="91344" tIns="45672" rIns="91344" bIns="45672" rtlCol="0" anchor="ctr">
            <a:noAutofit/>
          </a:bodyPr>
          <a:lstStyle/>
          <a:p>
            <a:pPr algn="ctr" defTabSz="915216"/>
            <a:r>
              <a:rPr lang="en-US" sz="1000" b="1" dirty="0">
                <a:solidFill>
                  <a:srgbClr val="FFC000"/>
                </a:solidFill>
                <a:latin typeface="Arial"/>
              </a:rPr>
              <a:t>Stream Backup</a:t>
            </a:r>
          </a:p>
        </p:txBody>
      </p:sp>
      <p:pic>
        <p:nvPicPr>
          <p:cNvPr id="302" name="volume clone 1" descr="C:\Users\PrestoGeorge\Desktop\Original-Cylindar.gif">
            <a:extLst>
              <a:ext uri="{FF2B5EF4-FFF2-40B4-BE49-F238E27FC236}">
                <a16:creationId xmlns:a16="http://schemas.microsoft.com/office/drawing/2014/main" id="{AB99E793-E06F-4047-AF3E-8A2C29B28629}"/>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8412910" y="2030175"/>
            <a:ext cx="1371243" cy="242455"/>
          </a:xfrm>
          <a:prstGeom prst="rect">
            <a:avLst/>
          </a:prstGeom>
          <a:noFill/>
        </p:spPr>
      </p:pic>
      <p:sp>
        <p:nvSpPr>
          <p:cNvPr id="303" name="TextBox 302">
            <a:extLst>
              <a:ext uri="{FF2B5EF4-FFF2-40B4-BE49-F238E27FC236}">
                <a16:creationId xmlns:a16="http://schemas.microsoft.com/office/drawing/2014/main" id="{844F3541-6C26-7248-85BC-E0653AA54537}"/>
              </a:ext>
            </a:extLst>
          </p:cNvPr>
          <p:cNvSpPr txBox="1"/>
          <p:nvPr/>
        </p:nvSpPr>
        <p:spPr>
          <a:xfrm>
            <a:off x="8415593" y="2080358"/>
            <a:ext cx="1371243" cy="17180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DR </a:t>
            </a:r>
            <a:r>
              <a:rPr lang="en-US" sz="1000" b="1" err="1">
                <a:solidFill>
                  <a:prstClr val="white"/>
                </a:solidFill>
                <a:latin typeface="Arial"/>
              </a:rPr>
              <a:t>WebBLOB</a:t>
            </a:r>
            <a:endParaRPr lang="en-US" sz="1000" b="1">
              <a:solidFill>
                <a:prstClr val="white"/>
              </a:solidFill>
              <a:latin typeface="Arial"/>
            </a:endParaRPr>
          </a:p>
        </p:txBody>
      </p:sp>
      <p:pic>
        <p:nvPicPr>
          <p:cNvPr id="304" name="volume clone 1" descr="C:\Users\PrestoGeorge\Desktop\Original-Cylindar.gif">
            <a:extLst>
              <a:ext uri="{FF2B5EF4-FFF2-40B4-BE49-F238E27FC236}">
                <a16:creationId xmlns:a16="http://schemas.microsoft.com/office/drawing/2014/main" id="{F6D25411-AFFB-034D-94C1-7601208AFABD}"/>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8413335" y="2301250"/>
            <a:ext cx="1371243" cy="242455"/>
          </a:xfrm>
          <a:prstGeom prst="rect">
            <a:avLst/>
          </a:prstGeom>
          <a:noFill/>
        </p:spPr>
      </p:pic>
      <p:sp>
        <p:nvSpPr>
          <p:cNvPr id="316" name="TextBox 315">
            <a:extLst>
              <a:ext uri="{FF2B5EF4-FFF2-40B4-BE49-F238E27FC236}">
                <a16:creationId xmlns:a16="http://schemas.microsoft.com/office/drawing/2014/main" id="{8EB3187B-ED04-1349-ADAD-1B5838694643}"/>
              </a:ext>
            </a:extLst>
          </p:cNvPr>
          <p:cNvSpPr txBox="1"/>
          <p:nvPr/>
        </p:nvSpPr>
        <p:spPr>
          <a:xfrm>
            <a:off x="8420021" y="2320548"/>
            <a:ext cx="1371243"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DR Hyperspace</a:t>
            </a:r>
          </a:p>
        </p:txBody>
      </p:sp>
      <p:pic>
        <p:nvPicPr>
          <p:cNvPr id="317" name="volume clone 1" descr="C:\Users\PrestoGeorge\Desktop\Original-Cylindar.gif">
            <a:extLst>
              <a:ext uri="{FF2B5EF4-FFF2-40B4-BE49-F238E27FC236}">
                <a16:creationId xmlns:a16="http://schemas.microsoft.com/office/drawing/2014/main" id="{78B11DB7-20FB-D749-AD13-EF10938492C0}"/>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8412910" y="1764308"/>
            <a:ext cx="1371243" cy="242455"/>
          </a:xfrm>
          <a:prstGeom prst="rect">
            <a:avLst/>
          </a:prstGeom>
          <a:noFill/>
        </p:spPr>
      </p:pic>
      <p:sp>
        <p:nvSpPr>
          <p:cNvPr id="318" name="TextBox 317">
            <a:extLst>
              <a:ext uri="{FF2B5EF4-FFF2-40B4-BE49-F238E27FC236}">
                <a16:creationId xmlns:a16="http://schemas.microsoft.com/office/drawing/2014/main" id="{1033103F-91E8-F442-AEBB-1FB344C6D8C3}"/>
              </a:ext>
            </a:extLst>
          </p:cNvPr>
          <p:cNvSpPr txBox="1"/>
          <p:nvPr/>
        </p:nvSpPr>
        <p:spPr>
          <a:xfrm>
            <a:off x="8405970" y="1795218"/>
            <a:ext cx="1371243"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DR VMware</a:t>
            </a:r>
          </a:p>
        </p:txBody>
      </p:sp>
      <p:pic>
        <p:nvPicPr>
          <p:cNvPr id="320" name="volume clone copy 4" descr="C:\Users\PrestoGeorge\Desktop\Original-Cylindar.gif">
            <a:extLst>
              <a:ext uri="{FF2B5EF4-FFF2-40B4-BE49-F238E27FC236}">
                <a16:creationId xmlns:a16="http://schemas.microsoft.com/office/drawing/2014/main" id="{3A4F4500-FF8E-C349-B1F1-B7B3F65B0F01}"/>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479488" y="1361135"/>
            <a:ext cx="1371239" cy="252678"/>
          </a:xfrm>
          <a:prstGeom prst="rect">
            <a:avLst/>
          </a:prstGeom>
          <a:noFill/>
        </p:spPr>
      </p:pic>
      <p:pic>
        <p:nvPicPr>
          <p:cNvPr id="321" name="volume clone copy 4" descr="C:\Users\PrestoGeorge\Desktop\Original-Cylindar.gif">
            <a:extLst>
              <a:ext uri="{FF2B5EF4-FFF2-40B4-BE49-F238E27FC236}">
                <a16:creationId xmlns:a16="http://schemas.microsoft.com/office/drawing/2014/main" id="{4011E594-F111-2D41-B851-8E5E0EAF6A3A}"/>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8583833" y="1376427"/>
            <a:ext cx="1371239" cy="252679"/>
          </a:xfrm>
          <a:prstGeom prst="rect">
            <a:avLst/>
          </a:prstGeom>
          <a:noFill/>
        </p:spPr>
      </p:pic>
      <p:pic>
        <p:nvPicPr>
          <p:cNvPr id="324" name="volume clone copy 3" descr="C:\Users\PrestoGeorge\Desktop\Original-Cylindar.gif">
            <a:extLst>
              <a:ext uri="{FF2B5EF4-FFF2-40B4-BE49-F238E27FC236}">
                <a16:creationId xmlns:a16="http://schemas.microsoft.com/office/drawing/2014/main" id="{C903D52D-8096-4A4F-B245-B29DB5612A98}"/>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461436" y="1384471"/>
            <a:ext cx="1371241" cy="252680"/>
          </a:xfrm>
          <a:prstGeom prst="rect">
            <a:avLst/>
          </a:prstGeom>
          <a:noFill/>
        </p:spPr>
      </p:pic>
      <p:pic>
        <p:nvPicPr>
          <p:cNvPr id="325" name="volume clone copy 3" descr="C:\Users\PrestoGeorge\Desktop\Original-Cylindar.gif">
            <a:extLst>
              <a:ext uri="{FF2B5EF4-FFF2-40B4-BE49-F238E27FC236}">
                <a16:creationId xmlns:a16="http://schemas.microsoft.com/office/drawing/2014/main" id="{D83C4F5C-16D2-C64F-8C7C-A0BE3EB4454B}"/>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8553014" y="1398500"/>
            <a:ext cx="1371241" cy="252680"/>
          </a:xfrm>
          <a:prstGeom prst="rect">
            <a:avLst/>
          </a:prstGeom>
          <a:noFill/>
        </p:spPr>
      </p:pic>
      <p:pic>
        <p:nvPicPr>
          <p:cNvPr id="327" name="volume clone copy 2" descr="C:\Users\PrestoGeorge\Desktop\Original-Cylindar.gif">
            <a:extLst>
              <a:ext uri="{FF2B5EF4-FFF2-40B4-BE49-F238E27FC236}">
                <a16:creationId xmlns:a16="http://schemas.microsoft.com/office/drawing/2014/main" id="{AD068535-105B-FD41-AF1B-D54AA3A31B68}"/>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420081" y="1411415"/>
            <a:ext cx="1371241" cy="252680"/>
          </a:xfrm>
          <a:prstGeom prst="rect">
            <a:avLst/>
          </a:prstGeom>
          <a:noFill/>
        </p:spPr>
      </p:pic>
      <p:pic>
        <p:nvPicPr>
          <p:cNvPr id="328" name="volume clone copy 2" descr="C:\Users\PrestoGeorge\Desktop\Original-Cylindar.gif">
            <a:extLst>
              <a:ext uri="{FF2B5EF4-FFF2-40B4-BE49-F238E27FC236}">
                <a16:creationId xmlns:a16="http://schemas.microsoft.com/office/drawing/2014/main" id="{E10CE7C4-A874-6B45-968E-E6D4D279E977}"/>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8510448" y="1413264"/>
            <a:ext cx="1371242" cy="252680"/>
          </a:xfrm>
          <a:prstGeom prst="rect">
            <a:avLst/>
          </a:prstGeom>
          <a:noFill/>
        </p:spPr>
      </p:pic>
      <p:pic>
        <p:nvPicPr>
          <p:cNvPr id="330" name="volume clone copy 1" descr="C:\Users\PrestoGeorge\Desktop\Original-Cylindar.gif">
            <a:extLst>
              <a:ext uri="{FF2B5EF4-FFF2-40B4-BE49-F238E27FC236}">
                <a16:creationId xmlns:a16="http://schemas.microsoft.com/office/drawing/2014/main" id="{FFDE8026-EF9A-BC42-82D8-85D4A169DED3}"/>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83777" y="1446665"/>
            <a:ext cx="1371240" cy="252679"/>
          </a:xfrm>
          <a:prstGeom prst="rect">
            <a:avLst/>
          </a:prstGeom>
          <a:noFill/>
        </p:spPr>
      </p:pic>
      <p:pic>
        <p:nvPicPr>
          <p:cNvPr id="331" name="volume clone copy 1" descr="C:\Users\PrestoGeorge\Desktop\Original-Cylindar.gif">
            <a:extLst>
              <a:ext uri="{FF2B5EF4-FFF2-40B4-BE49-F238E27FC236}">
                <a16:creationId xmlns:a16="http://schemas.microsoft.com/office/drawing/2014/main" id="{82E8682F-4170-4D4F-BFFF-E954A3109EA4}"/>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8472483" y="1431364"/>
            <a:ext cx="1371240" cy="252679"/>
          </a:xfrm>
          <a:prstGeom prst="rect">
            <a:avLst/>
          </a:prstGeom>
          <a:noFill/>
        </p:spPr>
      </p:pic>
      <p:pic>
        <p:nvPicPr>
          <p:cNvPr id="332" name="volume clone 1" descr="C:\Users\PrestoGeorge\Desktop\Original-Cylindar.gif">
            <a:extLst>
              <a:ext uri="{FF2B5EF4-FFF2-40B4-BE49-F238E27FC236}">
                <a16:creationId xmlns:a16="http://schemas.microsoft.com/office/drawing/2014/main" id="{90BD7455-545E-3940-A368-C00BD094D8E1}"/>
              </a:ext>
            </a:extLst>
          </p:cNvPr>
          <p:cNvPicPr preferRelativeResize="0">
            <a:picLocks noChangeAspect="1" noChangeArrowheads="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8404733" y="1474067"/>
            <a:ext cx="1371243" cy="252679"/>
          </a:xfrm>
          <a:prstGeom prst="rect">
            <a:avLst/>
          </a:prstGeom>
          <a:noFill/>
        </p:spPr>
      </p:pic>
      <p:sp>
        <p:nvSpPr>
          <p:cNvPr id="333" name="TextBox 332">
            <a:extLst>
              <a:ext uri="{FF2B5EF4-FFF2-40B4-BE49-F238E27FC236}">
                <a16:creationId xmlns:a16="http://schemas.microsoft.com/office/drawing/2014/main" id="{788192FD-B854-AD4A-AB75-18035FC878C1}"/>
              </a:ext>
            </a:extLst>
          </p:cNvPr>
          <p:cNvSpPr txBox="1"/>
          <p:nvPr/>
        </p:nvSpPr>
        <p:spPr>
          <a:xfrm>
            <a:off x="8398724" y="1474065"/>
            <a:ext cx="1371243" cy="21927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Epic DR</a:t>
            </a:r>
          </a:p>
        </p:txBody>
      </p:sp>
      <p:pic>
        <p:nvPicPr>
          <p:cNvPr id="335" name="volume clone 1" descr="C:\Users\PrestoGeorge\Desktop\Original-Cylindar.gif">
            <a:extLst>
              <a:ext uri="{FF2B5EF4-FFF2-40B4-BE49-F238E27FC236}">
                <a16:creationId xmlns:a16="http://schemas.microsoft.com/office/drawing/2014/main" id="{CD1D1356-6CA7-8B45-ACA1-0C55C2D44FD2}"/>
              </a:ext>
            </a:extLst>
          </p:cNvPr>
          <p:cNvPicPr preferRelativeResize="0">
            <a:picLocks noChangeAspect="1" noChangeArrowheads="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346684" y="1474067"/>
            <a:ext cx="1371243" cy="252679"/>
          </a:xfrm>
          <a:prstGeom prst="rect">
            <a:avLst/>
          </a:prstGeom>
          <a:noFill/>
        </p:spPr>
      </p:pic>
      <p:sp>
        <p:nvSpPr>
          <p:cNvPr id="336" name="TextBox 335">
            <a:extLst>
              <a:ext uri="{FF2B5EF4-FFF2-40B4-BE49-F238E27FC236}">
                <a16:creationId xmlns:a16="http://schemas.microsoft.com/office/drawing/2014/main" id="{289E05A5-5428-4047-8461-DE8776F26B09}"/>
              </a:ext>
            </a:extLst>
          </p:cNvPr>
          <p:cNvSpPr txBox="1"/>
          <p:nvPr/>
        </p:nvSpPr>
        <p:spPr>
          <a:xfrm>
            <a:off x="1385291" y="1498739"/>
            <a:ext cx="1333874" cy="21927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Epic Production</a:t>
            </a:r>
          </a:p>
        </p:txBody>
      </p:sp>
      <p:sp>
        <p:nvSpPr>
          <p:cNvPr id="29" name="TextBox 28">
            <a:extLst>
              <a:ext uri="{FF2B5EF4-FFF2-40B4-BE49-F238E27FC236}">
                <a16:creationId xmlns:a16="http://schemas.microsoft.com/office/drawing/2014/main" id="{51ACEDAB-1A49-F84C-8AD2-8B3474D27777}"/>
              </a:ext>
            </a:extLst>
          </p:cNvPr>
          <p:cNvSpPr txBox="1"/>
          <p:nvPr/>
        </p:nvSpPr>
        <p:spPr>
          <a:xfrm>
            <a:off x="10540129" y="1295875"/>
            <a:ext cx="0" cy="0"/>
          </a:xfrm>
          <a:prstGeom prst="rect">
            <a:avLst/>
          </a:prstGeom>
        </p:spPr>
        <p:txBody>
          <a:bodyPr vert="horz" wrap="none" lIns="91416" tIns="45708" rIns="91416" bIns="45708" rtlCol="0" anchor="t">
            <a:noAutofit/>
          </a:bodyPr>
          <a:lstStyle/>
          <a:p>
            <a:pPr marL="172986" indent="-172986" defTabSz="915216">
              <a:lnSpc>
                <a:spcPct val="95000"/>
              </a:lnSpc>
              <a:spcBef>
                <a:spcPts val="400"/>
              </a:spcBef>
              <a:spcAft>
                <a:spcPts val="200"/>
              </a:spcAft>
              <a:buClr>
                <a:srgbClr val="0067C5"/>
              </a:buClr>
              <a:buFont typeface="Wingdings" panose="05000000000000000000" pitchFamily="2" charset="2"/>
              <a:buChar char="§"/>
            </a:pPr>
            <a:endParaRPr lang="en-US" sz="1400" err="1">
              <a:solidFill>
                <a:sysClr val="windowText" lastClr="000000"/>
              </a:solidFill>
              <a:latin typeface="Arial"/>
            </a:endParaRPr>
          </a:p>
        </p:txBody>
      </p:sp>
      <p:pic>
        <p:nvPicPr>
          <p:cNvPr id="167" name="Picture 166">
            <a:extLst>
              <a:ext uri="{FF2B5EF4-FFF2-40B4-BE49-F238E27FC236}">
                <a16:creationId xmlns:a16="http://schemas.microsoft.com/office/drawing/2014/main" id="{B94A084C-5676-A149-AFBF-A5B96E333E7B}"/>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346308" y="629156"/>
            <a:ext cx="1371243" cy="371378"/>
          </a:xfrm>
          <a:prstGeom prst="rect">
            <a:avLst/>
          </a:prstGeom>
        </p:spPr>
      </p:pic>
      <p:pic>
        <p:nvPicPr>
          <p:cNvPr id="168" name="Picture 167">
            <a:extLst>
              <a:ext uri="{FF2B5EF4-FFF2-40B4-BE49-F238E27FC236}">
                <a16:creationId xmlns:a16="http://schemas.microsoft.com/office/drawing/2014/main" id="{DB32027C-C276-9C4D-A680-ECF8D7D53F14}"/>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8401212" y="627947"/>
            <a:ext cx="1371243" cy="371378"/>
          </a:xfrm>
          <a:prstGeom prst="rect">
            <a:avLst/>
          </a:prstGeom>
        </p:spPr>
      </p:pic>
      <p:cxnSp>
        <p:nvCxnSpPr>
          <p:cNvPr id="211" name="Curved Connector 210">
            <a:extLst>
              <a:ext uri="{FF2B5EF4-FFF2-40B4-BE49-F238E27FC236}">
                <a16:creationId xmlns:a16="http://schemas.microsoft.com/office/drawing/2014/main" id="{17DA67B6-F07A-7C44-B2D1-C812F334015B}"/>
              </a:ext>
            </a:extLst>
          </p:cNvPr>
          <p:cNvCxnSpPr>
            <a:cxnSpLocks/>
            <a:stCxn id="206" idx="1"/>
            <a:endCxn id="209" idx="3"/>
          </p:cNvCxnSpPr>
          <p:nvPr/>
        </p:nvCxnSpPr>
        <p:spPr>
          <a:xfrm rot="10800000" flipV="1">
            <a:off x="4157112" y="3500941"/>
            <a:ext cx="1865757" cy="1134074"/>
          </a:xfrm>
          <a:prstGeom prst="curvedConnector3">
            <a:avLst>
              <a:gd name="adj1" fmla="val 50000"/>
            </a:avLst>
          </a:prstGeom>
          <a:ln>
            <a:solidFill>
              <a:srgbClr val="FFC000"/>
            </a:solidFill>
            <a:prstDash val="sysDot"/>
            <a:tailEnd type="triangle"/>
          </a:ln>
        </p:spPr>
        <p:style>
          <a:lnRef idx="3">
            <a:schemeClr val="accent1"/>
          </a:lnRef>
          <a:fillRef idx="0">
            <a:schemeClr val="accent1"/>
          </a:fillRef>
          <a:effectRef idx="2">
            <a:schemeClr val="accent1"/>
          </a:effectRef>
          <a:fontRef idx="minor">
            <a:schemeClr val="tx1"/>
          </a:fontRef>
        </p:style>
      </p:cxnSp>
      <p:sp>
        <p:nvSpPr>
          <p:cNvPr id="212" name="TextBox 211">
            <a:extLst>
              <a:ext uri="{FF2B5EF4-FFF2-40B4-BE49-F238E27FC236}">
                <a16:creationId xmlns:a16="http://schemas.microsoft.com/office/drawing/2014/main" id="{3AD07CDD-645F-E343-B137-5E4FCC647854}"/>
              </a:ext>
            </a:extLst>
          </p:cNvPr>
          <p:cNvSpPr txBox="1"/>
          <p:nvPr/>
        </p:nvSpPr>
        <p:spPr>
          <a:xfrm>
            <a:off x="4880161" y="3993357"/>
            <a:ext cx="456718" cy="159323"/>
          </a:xfrm>
          <a:prstGeom prst="rect">
            <a:avLst/>
          </a:prstGeom>
          <a:solidFill>
            <a:schemeClr val="bg1"/>
          </a:solidFill>
          <a:effectLst>
            <a:softEdge rad="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API</a:t>
            </a:r>
          </a:p>
        </p:txBody>
      </p:sp>
      <p:sp>
        <p:nvSpPr>
          <p:cNvPr id="287" name="TextBox 286">
            <a:extLst>
              <a:ext uri="{FF2B5EF4-FFF2-40B4-BE49-F238E27FC236}">
                <a16:creationId xmlns:a16="http://schemas.microsoft.com/office/drawing/2014/main" id="{40CABB03-BE9E-9C41-9190-574FD89E2EF3}"/>
              </a:ext>
            </a:extLst>
          </p:cNvPr>
          <p:cNvSpPr txBox="1"/>
          <p:nvPr/>
        </p:nvSpPr>
        <p:spPr>
          <a:xfrm>
            <a:off x="1588349" y="5158241"/>
            <a:ext cx="970891" cy="212301"/>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Freeze/Thaw</a:t>
            </a:r>
          </a:p>
        </p:txBody>
      </p:sp>
      <p:cxnSp>
        <p:nvCxnSpPr>
          <p:cNvPr id="199" name="Curved Connector 198">
            <a:extLst>
              <a:ext uri="{FF2B5EF4-FFF2-40B4-BE49-F238E27FC236}">
                <a16:creationId xmlns:a16="http://schemas.microsoft.com/office/drawing/2014/main" id="{C6236645-55AD-BE4D-BAF6-88458DC22BFA}"/>
              </a:ext>
            </a:extLst>
          </p:cNvPr>
          <p:cNvCxnSpPr>
            <a:cxnSpLocks/>
            <a:stCxn id="287" idx="2"/>
            <a:endCxn id="210" idx="2"/>
          </p:cNvCxnSpPr>
          <p:nvPr/>
        </p:nvCxnSpPr>
        <p:spPr>
          <a:xfrm rot="5400000" flipH="1" flipV="1">
            <a:off x="2959393" y="4369808"/>
            <a:ext cx="115135" cy="1886333"/>
          </a:xfrm>
          <a:prstGeom prst="curvedConnector3">
            <a:avLst>
              <a:gd name="adj1" fmla="val -198550"/>
            </a:avLst>
          </a:prstGeom>
          <a:ln>
            <a:solidFill>
              <a:srgbClr val="FFC000"/>
            </a:solidFill>
            <a:prstDash val="sysDot"/>
            <a:tailEnd type="triangle"/>
          </a:ln>
        </p:spPr>
        <p:style>
          <a:lnRef idx="3">
            <a:schemeClr val="accent1"/>
          </a:lnRef>
          <a:fillRef idx="0">
            <a:schemeClr val="accent1"/>
          </a:fillRef>
          <a:effectRef idx="2">
            <a:schemeClr val="accent1"/>
          </a:effectRef>
          <a:fontRef idx="minor">
            <a:schemeClr val="tx1"/>
          </a:fontRef>
        </p:style>
      </p:cxnSp>
      <p:sp>
        <p:nvSpPr>
          <p:cNvPr id="215" name="TextBox 214">
            <a:extLst>
              <a:ext uri="{FF2B5EF4-FFF2-40B4-BE49-F238E27FC236}">
                <a16:creationId xmlns:a16="http://schemas.microsoft.com/office/drawing/2014/main" id="{DD64302A-5CC9-4C4D-8628-34600FEE3368}"/>
              </a:ext>
            </a:extLst>
          </p:cNvPr>
          <p:cNvSpPr txBox="1"/>
          <p:nvPr/>
        </p:nvSpPr>
        <p:spPr>
          <a:xfrm>
            <a:off x="2788448" y="5525540"/>
            <a:ext cx="456724" cy="153259"/>
          </a:xfrm>
          <a:prstGeom prst="rect">
            <a:avLst/>
          </a:prstGeom>
          <a:solidFill>
            <a:schemeClr val="bg1"/>
          </a:solidFill>
          <a:effectLst>
            <a:softEdge rad="508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API</a:t>
            </a:r>
          </a:p>
        </p:txBody>
      </p:sp>
      <p:cxnSp>
        <p:nvCxnSpPr>
          <p:cNvPr id="195" name="Curved Connector 194">
            <a:extLst>
              <a:ext uri="{FF2B5EF4-FFF2-40B4-BE49-F238E27FC236}">
                <a16:creationId xmlns:a16="http://schemas.microsoft.com/office/drawing/2014/main" id="{E2A0744B-B614-AF41-813E-D3D51206DEE6}"/>
              </a:ext>
            </a:extLst>
          </p:cNvPr>
          <p:cNvCxnSpPr>
            <a:cxnSpLocks/>
            <a:stCxn id="246" idx="3"/>
            <a:endCxn id="209" idx="3"/>
          </p:cNvCxnSpPr>
          <p:nvPr/>
        </p:nvCxnSpPr>
        <p:spPr>
          <a:xfrm flipH="1">
            <a:off x="4157111" y="4092456"/>
            <a:ext cx="177920" cy="542559"/>
          </a:xfrm>
          <a:prstGeom prst="curvedConnector3">
            <a:avLst>
              <a:gd name="adj1" fmla="val -128485"/>
            </a:avLst>
          </a:prstGeom>
          <a:ln>
            <a:prstDash val="sysDot"/>
            <a:tailEnd type="triangle"/>
          </a:ln>
        </p:spPr>
        <p:style>
          <a:lnRef idx="3">
            <a:schemeClr val="accent1"/>
          </a:lnRef>
          <a:fillRef idx="0">
            <a:schemeClr val="accent1"/>
          </a:fillRef>
          <a:effectRef idx="2">
            <a:schemeClr val="accent1"/>
          </a:effectRef>
          <a:fontRef idx="minor">
            <a:schemeClr val="tx1"/>
          </a:fontRef>
        </p:style>
      </p:cxnSp>
      <p:sp>
        <p:nvSpPr>
          <p:cNvPr id="217" name="TextBox 216">
            <a:extLst>
              <a:ext uri="{FF2B5EF4-FFF2-40B4-BE49-F238E27FC236}">
                <a16:creationId xmlns:a16="http://schemas.microsoft.com/office/drawing/2014/main" id="{9874DDD2-D51E-3B4F-A568-22D6FA369576}"/>
              </a:ext>
            </a:extLst>
          </p:cNvPr>
          <p:cNvSpPr txBox="1"/>
          <p:nvPr/>
        </p:nvSpPr>
        <p:spPr>
          <a:xfrm>
            <a:off x="4306513" y="4236068"/>
            <a:ext cx="456724" cy="238301"/>
          </a:xfrm>
          <a:prstGeom prst="rect">
            <a:avLst/>
          </a:prstGeom>
          <a:solidFill>
            <a:schemeClr val="bg1"/>
          </a:solidFill>
          <a:effectLst>
            <a:softEdge rad="508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0067C5"/>
                </a:solidFill>
                <a:latin typeface="Arial"/>
              </a:rPr>
              <a:t>API</a:t>
            </a:r>
          </a:p>
        </p:txBody>
      </p:sp>
      <p:sp>
        <p:nvSpPr>
          <p:cNvPr id="338" name="TextBox 337">
            <a:extLst>
              <a:ext uri="{FF2B5EF4-FFF2-40B4-BE49-F238E27FC236}">
                <a16:creationId xmlns:a16="http://schemas.microsoft.com/office/drawing/2014/main" id="{71BC44DD-8889-8449-AB28-B88ADC8AB8EB}"/>
              </a:ext>
            </a:extLst>
          </p:cNvPr>
          <p:cNvSpPr txBox="1"/>
          <p:nvPr/>
        </p:nvSpPr>
        <p:spPr>
          <a:xfrm>
            <a:off x="1036306" y="1019230"/>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prod-01</a:t>
            </a:r>
          </a:p>
        </p:txBody>
      </p:sp>
      <p:sp>
        <p:nvSpPr>
          <p:cNvPr id="346" name="TextBox 345">
            <a:extLst>
              <a:ext uri="{FF2B5EF4-FFF2-40B4-BE49-F238E27FC236}">
                <a16:creationId xmlns:a16="http://schemas.microsoft.com/office/drawing/2014/main" id="{3FC34F7F-AAFD-A44D-B1BA-9C8B56B31F52}"/>
              </a:ext>
            </a:extLst>
          </p:cNvPr>
          <p:cNvSpPr txBox="1"/>
          <p:nvPr/>
        </p:nvSpPr>
        <p:spPr>
          <a:xfrm>
            <a:off x="1775767" y="1013305"/>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prod-02</a:t>
            </a:r>
          </a:p>
        </p:txBody>
      </p:sp>
      <p:sp>
        <p:nvSpPr>
          <p:cNvPr id="347" name="TextBox 346">
            <a:extLst>
              <a:ext uri="{FF2B5EF4-FFF2-40B4-BE49-F238E27FC236}">
                <a16:creationId xmlns:a16="http://schemas.microsoft.com/office/drawing/2014/main" id="{66DFC92F-C8C2-4046-8A0E-BA9ABCF2A930}"/>
              </a:ext>
            </a:extLst>
          </p:cNvPr>
          <p:cNvSpPr txBox="1"/>
          <p:nvPr/>
        </p:nvSpPr>
        <p:spPr>
          <a:xfrm>
            <a:off x="8068611" y="1008012"/>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dr-01</a:t>
            </a:r>
          </a:p>
        </p:txBody>
      </p:sp>
      <p:sp>
        <p:nvSpPr>
          <p:cNvPr id="348" name="TextBox 347">
            <a:extLst>
              <a:ext uri="{FF2B5EF4-FFF2-40B4-BE49-F238E27FC236}">
                <a16:creationId xmlns:a16="http://schemas.microsoft.com/office/drawing/2014/main" id="{6F971B25-0EC7-E04D-A66E-4B47CD3E8D3C}"/>
              </a:ext>
            </a:extLst>
          </p:cNvPr>
          <p:cNvSpPr txBox="1"/>
          <p:nvPr/>
        </p:nvSpPr>
        <p:spPr>
          <a:xfrm>
            <a:off x="8808072" y="1002087"/>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dr-02</a:t>
            </a:r>
          </a:p>
        </p:txBody>
      </p:sp>
      <p:pic>
        <p:nvPicPr>
          <p:cNvPr id="124" name="image37.png">
            <a:extLst>
              <a:ext uri="{FF2B5EF4-FFF2-40B4-BE49-F238E27FC236}">
                <a16:creationId xmlns:a16="http://schemas.microsoft.com/office/drawing/2014/main" id="{140F343F-4CD6-014D-8ABF-C814E2B51365}"/>
              </a:ext>
            </a:extLst>
          </p:cNvPr>
          <p:cNvPicPr/>
          <p:nvPr/>
        </p:nvPicPr>
        <p:blipFill>
          <a:blip r:embed="rId8" cstate="hqprint">
            <a:extLst>
              <a:ext uri="{28A0092B-C50C-407E-A947-70E740481C1C}">
                <a14:useLocalDpi xmlns:a14="http://schemas.microsoft.com/office/drawing/2010/main"/>
              </a:ext>
            </a:extLst>
          </a:blip>
          <a:stretch>
            <a:fillRect/>
          </a:stretch>
        </p:blipFill>
        <p:spPr>
          <a:xfrm>
            <a:off x="1613054" y="459988"/>
            <a:ext cx="1005843" cy="177957"/>
          </a:xfrm>
          <a:prstGeom prst="rect">
            <a:avLst/>
          </a:prstGeom>
          <a:ln w="12700">
            <a:miter lim="400000"/>
          </a:ln>
        </p:spPr>
      </p:pic>
      <p:pic>
        <p:nvPicPr>
          <p:cNvPr id="125" name="image50.png">
            <a:extLst>
              <a:ext uri="{FF2B5EF4-FFF2-40B4-BE49-F238E27FC236}">
                <a16:creationId xmlns:a16="http://schemas.microsoft.com/office/drawing/2014/main" id="{2AC97DDC-239D-DF4C-8153-785A1842E443}"/>
              </a:ext>
            </a:extLst>
          </p:cNvPr>
          <p:cNvPicPr/>
          <p:nvPr/>
        </p:nvPicPr>
        <p:blipFill>
          <a:blip r:embed="rId9" cstate="hqprint">
            <a:extLst>
              <a:ext uri="{28A0092B-C50C-407E-A947-70E740481C1C}">
                <a14:useLocalDpi xmlns:a14="http://schemas.microsoft.com/office/drawing/2010/main"/>
              </a:ext>
            </a:extLst>
          </a:blip>
          <a:stretch>
            <a:fillRect/>
          </a:stretch>
        </p:blipFill>
        <p:spPr>
          <a:xfrm>
            <a:off x="4102680" y="459988"/>
            <a:ext cx="1005840" cy="177957"/>
          </a:xfrm>
          <a:prstGeom prst="rect">
            <a:avLst/>
          </a:prstGeom>
          <a:ln w="12700">
            <a:miter lim="400000"/>
          </a:ln>
        </p:spPr>
      </p:pic>
      <p:pic>
        <p:nvPicPr>
          <p:cNvPr id="126" name="image50.png">
            <a:extLst>
              <a:ext uri="{FF2B5EF4-FFF2-40B4-BE49-F238E27FC236}">
                <a16:creationId xmlns:a16="http://schemas.microsoft.com/office/drawing/2014/main" id="{82D9486A-F527-3748-AF83-B79804C3F7B1}"/>
              </a:ext>
            </a:extLst>
          </p:cNvPr>
          <p:cNvPicPr/>
          <p:nvPr/>
        </p:nvPicPr>
        <p:blipFill>
          <a:blip r:embed="rId9" cstate="hqprint">
            <a:extLst>
              <a:ext uri="{28A0092B-C50C-407E-A947-70E740481C1C}">
                <a14:useLocalDpi xmlns:a14="http://schemas.microsoft.com/office/drawing/2010/main"/>
              </a:ext>
            </a:extLst>
          </a:blip>
          <a:stretch>
            <a:fillRect/>
          </a:stretch>
        </p:blipFill>
        <p:spPr>
          <a:xfrm>
            <a:off x="3669247" y="459988"/>
            <a:ext cx="1005840" cy="177957"/>
          </a:xfrm>
          <a:prstGeom prst="rect">
            <a:avLst/>
          </a:prstGeom>
          <a:ln w="12700">
            <a:miter lim="400000"/>
          </a:ln>
        </p:spPr>
      </p:pic>
      <p:pic>
        <p:nvPicPr>
          <p:cNvPr id="127" name="image37.png">
            <a:extLst>
              <a:ext uri="{FF2B5EF4-FFF2-40B4-BE49-F238E27FC236}">
                <a16:creationId xmlns:a16="http://schemas.microsoft.com/office/drawing/2014/main" id="{4E072565-08C8-2E47-BEFF-FD23C7526EEB}"/>
              </a:ext>
            </a:extLst>
          </p:cNvPr>
          <p:cNvPicPr/>
          <p:nvPr/>
        </p:nvPicPr>
        <p:blipFill>
          <a:blip r:embed="rId8" cstate="hqprint">
            <a:extLst>
              <a:ext uri="{28A0092B-C50C-407E-A947-70E740481C1C}">
                <a14:useLocalDpi xmlns:a14="http://schemas.microsoft.com/office/drawing/2010/main"/>
              </a:ext>
            </a:extLst>
          </a:blip>
          <a:stretch>
            <a:fillRect/>
          </a:stretch>
        </p:blipFill>
        <p:spPr>
          <a:xfrm>
            <a:off x="2048590" y="459988"/>
            <a:ext cx="1005843" cy="177957"/>
          </a:xfrm>
          <a:prstGeom prst="rect">
            <a:avLst/>
          </a:prstGeom>
          <a:ln w="12700">
            <a:miter lim="400000"/>
          </a:ln>
        </p:spPr>
      </p:pic>
      <p:pic>
        <p:nvPicPr>
          <p:cNvPr id="128" name="Picture 127">
            <a:extLst>
              <a:ext uri="{FF2B5EF4-FFF2-40B4-BE49-F238E27FC236}">
                <a16:creationId xmlns:a16="http://schemas.microsoft.com/office/drawing/2014/main" id="{CD3B9D5C-6788-0444-84F8-EE15E3284E3F}"/>
              </a:ext>
            </a:extLst>
          </p:cNvPr>
          <p:cNvPicPr>
            <a:picLocks noChangeAspect="1"/>
          </p:cNvPicPr>
          <p:nvPr/>
        </p:nvPicPr>
        <p:blipFill>
          <a:blip r:embed="rId10"/>
          <a:stretch>
            <a:fillRect/>
          </a:stretch>
        </p:blipFill>
        <p:spPr>
          <a:xfrm>
            <a:off x="2818629" y="455098"/>
            <a:ext cx="1005719" cy="72577"/>
          </a:xfrm>
          <a:prstGeom prst="rect">
            <a:avLst/>
          </a:prstGeom>
        </p:spPr>
      </p:pic>
      <p:pic>
        <p:nvPicPr>
          <p:cNvPr id="129" name="Picture 128">
            <a:extLst>
              <a:ext uri="{FF2B5EF4-FFF2-40B4-BE49-F238E27FC236}">
                <a16:creationId xmlns:a16="http://schemas.microsoft.com/office/drawing/2014/main" id="{AA30D529-4984-C440-A610-595108BB9CFB}"/>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925291" y="632760"/>
            <a:ext cx="1371243" cy="371378"/>
          </a:xfrm>
          <a:prstGeom prst="rect">
            <a:avLst/>
          </a:prstGeom>
        </p:spPr>
      </p:pic>
      <p:sp>
        <p:nvSpPr>
          <p:cNvPr id="130" name="TextBox 129">
            <a:extLst>
              <a:ext uri="{FF2B5EF4-FFF2-40B4-BE49-F238E27FC236}">
                <a16:creationId xmlns:a16="http://schemas.microsoft.com/office/drawing/2014/main" id="{9ABD7472-8F26-AA41-9EA7-0875EBE1D37C}"/>
              </a:ext>
            </a:extLst>
          </p:cNvPr>
          <p:cNvSpPr txBox="1"/>
          <p:nvPr/>
        </p:nvSpPr>
        <p:spPr>
          <a:xfrm>
            <a:off x="3615289" y="1022834"/>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prod-03</a:t>
            </a:r>
          </a:p>
        </p:txBody>
      </p:sp>
      <p:sp>
        <p:nvSpPr>
          <p:cNvPr id="131" name="TextBox 130">
            <a:extLst>
              <a:ext uri="{FF2B5EF4-FFF2-40B4-BE49-F238E27FC236}">
                <a16:creationId xmlns:a16="http://schemas.microsoft.com/office/drawing/2014/main" id="{CA9C3027-1696-0F4D-9417-F8BC2212D356}"/>
              </a:ext>
            </a:extLst>
          </p:cNvPr>
          <p:cNvSpPr txBox="1"/>
          <p:nvPr/>
        </p:nvSpPr>
        <p:spPr>
          <a:xfrm>
            <a:off x="4354750" y="1016909"/>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prod-04</a:t>
            </a:r>
          </a:p>
        </p:txBody>
      </p:sp>
      <p:sp>
        <p:nvSpPr>
          <p:cNvPr id="132" name="Oval 131">
            <a:extLst>
              <a:ext uri="{FF2B5EF4-FFF2-40B4-BE49-F238E27FC236}">
                <a16:creationId xmlns:a16="http://schemas.microsoft.com/office/drawing/2014/main" id="{917E3D26-E387-D843-9A56-45B88B015B91}"/>
              </a:ext>
            </a:extLst>
          </p:cNvPr>
          <p:cNvSpPr/>
          <p:nvPr/>
        </p:nvSpPr>
        <p:spPr>
          <a:xfrm>
            <a:off x="3441737" y="4002890"/>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chemeClr val="accent1"/>
                </a:solidFill>
                <a:latin typeface="Arial" panose="020B0604020202020204"/>
              </a:rPr>
              <a:t>1</a:t>
            </a:r>
          </a:p>
        </p:txBody>
      </p:sp>
      <p:sp>
        <p:nvSpPr>
          <p:cNvPr id="133" name="Oval 132">
            <a:extLst>
              <a:ext uri="{FF2B5EF4-FFF2-40B4-BE49-F238E27FC236}">
                <a16:creationId xmlns:a16="http://schemas.microsoft.com/office/drawing/2014/main" id="{79AE4905-D896-9840-92C5-AB14D45950FB}"/>
              </a:ext>
            </a:extLst>
          </p:cNvPr>
          <p:cNvSpPr/>
          <p:nvPr/>
        </p:nvSpPr>
        <p:spPr>
          <a:xfrm>
            <a:off x="1453903" y="5151559"/>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rgbClr val="FFC000"/>
                </a:solidFill>
                <a:latin typeface="Arial" panose="020B0604020202020204"/>
              </a:rPr>
              <a:t>1</a:t>
            </a:r>
          </a:p>
        </p:txBody>
      </p:sp>
      <p:sp>
        <p:nvSpPr>
          <p:cNvPr id="134" name="Oval 133">
            <a:extLst>
              <a:ext uri="{FF2B5EF4-FFF2-40B4-BE49-F238E27FC236}">
                <a16:creationId xmlns:a16="http://schemas.microsoft.com/office/drawing/2014/main" id="{FBD56088-4531-3944-8C62-94B0768A765F}"/>
              </a:ext>
            </a:extLst>
          </p:cNvPr>
          <p:cNvSpPr/>
          <p:nvPr/>
        </p:nvSpPr>
        <p:spPr>
          <a:xfrm>
            <a:off x="3402938" y="5443080"/>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rgbClr val="FFC000"/>
                </a:solidFill>
                <a:latin typeface="Arial" panose="020B0604020202020204"/>
              </a:rPr>
              <a:t>2</a:t>
            </a:r>
          </a:p>
        </p:txBody>
      </p:sp>
      <p:sp>
        <p:nvSpPr>
          <p:cNvPr id="135" name="Oval 134">
            <a:extLst>
              <a:ext uri="{FF2B5EF4-FFF2-40B4-BE49-F238E27FC236}">
                <a16:creationId xmlns:a16="http://schemas.microsoft.com/office/drawing/2014/main" id="{BF44AF4B-E821-D943-AA38-0F59ACF8B881}"/>
              </a:ext>
            </a:extLst>
          </p:cNvPr>
          <p:cNvSpPr/>
          <p:nvPr/>
        </p:nvSpPr>
        <p:spPr>
          <a:xfrm>
            <a:off x="2499136" y="5148686"/>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rgbClr val="FFC000"/>
                </a:solidFill>
                <a:latin typeface="Arial" panose="020B0604020202020204"/>
              </a:rPr>
              <a:t>3</a:t>
            </a:r>
          </a:p>
        </p:txBody>
      </p:sp>
      <p:sp>
        <p:nvSpPr>
          <p:cNvPr id="136" name="Oval 135">
            <a:extLst>
              <a:ext uri="{FF2B5EF4-FFF2-40B4-BE49-F238E27FC236}">
                <a16:creationId xmlns:a16="http://schemas.microsoft.com/office/drawing/2014/main" id="{12ED3FE6-BA83-B14A-AB5F-A673F3F6BB5C}"/>
              </a:ext>
            </a:extLst>
          </p:cNvPr>
          <p:cNvSpPr/>
          <p:nvPr/>
        </p:nvSpPr>
        <p:spPr>
          <a:xfrm>
            <a:off x="3157425" y="2369893"/>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rgbClr val="FFC000"/>
                </a:solidFill>
                <a:latin typeface="Arial" panose="020B0604020202020204"/>
              </a:rPr>
              <a:t>4</a:t>
            </a:r>
          </a:p>
        </p:txBody>
      </p:sp>
      <p:pic>
        <p:nvPicPr>
          <p:cNvPr id="137" name="Picture 136">
            <a:extLst>
              <a:ext uri="{FF2B5EF4-FFF2-40B4-BE49-F238E27FC236}">
                <a16:creationId xmlns:a16="http://schemas.microsoft.com/office/drawing/2014/main" id="{09CCD9F9-1981-E745-AB4F-DD1324CD56D2}"/>
              </a:ext>
            </a:extLst>
          </p:cNvPr>
          <p:cNvPicPr>
            <a:picLocks noChangeAspect="1"/>
          </p:cNvPicPr>
          <p:nvPr/>
        </p:nvPicPr>
        <p:blipFill>
          <a:blip r:embed="rId5"/>
          <a:stretch>
            <a:fillRect/>
          </a:stretch>
        </p:blipFill>
        <p:spPr>
          <a:xfrm>
            <a:off x="6028925" y="4358888"/>
            <a:ext cx="456724" cy="570905"/>
          </a:xfrm>
          <a:prstGeom prst="rect">
            <a:avLst/>
          </a:prstGeom>
        </p:spPr>
      </p:pic>
      <p:sp>
        <p:nvSpPr>
          <p:cNvPr id="138" name="TextBox 137">
            <a:extLst>
              <a:ext uri="{FF2B5EF4-FFF2-40B4-BE49-F238E27FC236}">
                <a16:creationId xmlns:a16="http://schemas.microsoft.com/office/drawing/2014/main" id="{440D95F2-87A4-384D-9970-C9522037007C}"/>
              </a:ext>
            </a:extLst>
          </p:cNvPr>
          <p:cNvSpPr txBox="1"/>
          <p:nvPr/>
        </p:nvSpPr>
        <p:spPr>
          <a:xfrm>
            <a:off x="5775969" y="4952606"/>
            <a:ext cx="970501"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AIQUM</a:t>
            </a:r>
          </a:p>
        </p:txBody>
      </p:sp>
      <p:sp>
        <p:nvSpPr>
          <p:cNvPr id="139" name="Oval 138">
            <a:extLst>
              <a:ext uri="{FF2B5EF4-FFF2-40B4-BE49-F238E27FC236}">
                <a16:creationId xmlns:a16="http://schemas.microsoft.com/office/drawing/2014/main" id="{3A25DCCA-7D57-F049-B951-22CFAFA933E1}"/>
              </a:ext>
            </a:extLst>
          </p:cNvPr>
          <p:cNvSpPr/>
          <p:nvPr/>
        </p:nvSpPr>
        <p:spPr>
          <a:xfrm>
            <a:off x="7888624" y="3401120"/>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rgbClr val="FFC000"/>
                </a:solidFill>
                <a:latin typeface="Arial" panose="020B0604020202020204"/>
              </a:rPr>
              <a:t>6</a:t>
            </a:r>
          </a:p>
        </p:txBody>
      </p:sp>
      <p:sp>
        <p:nvSpPr>
          <p:cNvPr id="141" name="TextBox 140">
            <a:extLst>
              <a:ext uri="{FF2B5EF4-FFF2-40B4-BE49-F238E27FC236}">
                <a16:creationId xmlns:a16="http://schemas.microsoft.com/office/drawing/2014/main" id="{5FA3F8A0-4BA4-CC40-9D6E-8E43A960EFDC}"/>
              </a:ext>
            </a:extLst>
          </p:cNvPr>
          <p:cNvSpPr txBox="1"/>
          <p:nvPr/>
        </p:nvSpPr>
        <p:spPr>
          <a:xfrm>
            <a:off x="7216307" y="4306465"/>
            <a:ext cx="1936370" cy="1631216"/>
          </a:xfrm>
          <a:prstGeom prst="rect">
            <a:avLst/>
          </a:prstGeom>
          <a:noFill/>
        </p:spPr>
        <p:txBody>
          <a:bodyPr wrap="square" rtlCol="0">
            <a:spAutoFit/>
          </a:bodyPr>
          <a:lstStyle/>
          <a:p>
            <a:pPr defTabSz="457200"/>
            <a:r>
              <a:rPr lang="en-US" sz="1000" b="1" dirty="0">
                <a:solidFill>
                  <a:srgbClr val="FFC000"/>
                </a:solidFill>
                <a:latin typeface="Arial" panose="020B0604020202020204"/>
              </a:rPr>
              <a:t>Backup Workflow</a:t>
            </a:r>
          </a:p>
          <a:p>
            <a:pPr marL="342900" indent="-342900" defTabSz="457200">
              <a:buFontTx/>
              <a:buAutoNum type="arabicPeriod"/>
            </a:pPr>
            <a:r>
              <a:rPr lang="en-US" sz="1000" dirty="0">
                <a:solidFill>
                  <a:srgbClr val="000000"/>
                </a:solidFill>
                <a:latin typeface="Arial" panose="020B0604020202020204"/>
              </a:rPr>
              <a:t>Freeze</a:t>
            </a:r>
          </a:p>
          <a:p>
            <a:pPr marL="342900" indent="-342900" defTabSz="457200">
              <a:buFontTx/>
              <a:buAutoNum type="arabicPeriod"/>
            </a:pPr>
            <a:r>
              <a:rPr lang="en-US" sz="1000" dirty="0">
                <a:solidFill>
                  <a:srgbClr val="000000"/>
                </a:solidFill>
                <a:latin typeface="Arial" panose="020B0604020202020204"/>
              </a:rPr>
              <a:t>API call to Ansible to snapshot volumes</a:t>
            </a:r>
          </a:p>
          <a:p>
            <a:pPr marL="342900" indent="-342900" defTabSz="457200">
              <a:buFontTx/>
              <a:buAutoNum type="arabicPeriod"/>
            </a:pPr>
            <a:r>
              <a:rPr lang="en-US" sz="1000" dirty="0">
                <a:solidFill>
                  <a:srgbClr val="000000"/>
                </a:solidFill>
                <a:latin typeface="Arial" panose="020B0604020202020204"/>
              </a:rPr>
              <a:t>Thaw</a:t>
            </a:r>
          </a:p>
          <a:p>
            <a:pPr marL="342900" indent="-342900" defTabSz="457200">
              <a:buFontTx/>
              <a:buAutoNum type="arabicPeriod"/>
            </a:pPr>
            <a:r>
              <a:rPr lang="en-US" sz="1000" dirty="0">
                <a:solidFill>
                  <a:srgbClr val="000000"/>
                </a:solidFill>
                <a:latin typeface="Arial" panose="020B0604020202020204"/>
              </a:rPr>
              <a:t>Clone snapshot</a:t>
            </a:r>
          </a:p>
          <a:p>
            <a:pPr marL="342900" indent="-342900" defTabSz="457200">
              <a:buFontTx/>
              <a:buAutoNum type="arabicPeriod"/>
            </a:pPr>
            <a:r>
              <a:rPr lang="en-US" sz="1000" dirty="0">
                <a:solidFill>
                  <a:srgbClr val="000000"/>
                </a:solidFill>
                <a:latin typeface="Arial" panose="020B0604020202020204"/>
              </a:rPr>
              <a:t>Mount clone on backup media server</a:t>
            </a:r>
          </a:p>
          <a:p>
            <a:pPr marL="342900" indent="-342900" defTabSz="457200">
              <a:buFontTx/>
              <a:buAutoNum type="arabicPeriod"/>
            </a:pPr>
            <a:r>
              <a:rPr lang="en-US" sz="1000" dirty="0">
                <a:solidFill>
                  <a:srgbClr val="000000"/>
                </a:solidFill>
                <a:latin typeface="Arial" panose="020B0604020202020204"/>
              </a:rPr>
              <a:t>Perform streaming </a:t>
            </a:r>
            <a:r>
              <a:rPr lang="en-US" sz="1000" dirty="0" err="1">
                <a:solidFill>
                  <a:srgbClr val="000000"/>
                </a:solidFill>
                <a:latin typeface="Arial" panose="020B0604020202020204"/>
              </a:rPr>
              <a:t>backcup</a:t>
            </a:r>
            <a:endParaRPr lang="en-US" sz="1000" dirty="0">
              <a:solidFill>
                <a:srgbClr val="000000"/>
              </a:solidFill>
              <a:latin typeface="Arial" panose="020B0604020202020204"/>
            </a:endParaRPr>
          </a:p>
        </p:txBody>
      </p:sp>
      <p:sp>
        <p:nvSpPr>
          <p:cNvPr id="143" name="Oval 142">
            <a:extLst>
              <a:ext uri="{FF2B5EF4-FFF2-40B4-BE49-F238E27FC236}">
                <a16:creationId xmlns:a16="http://schemas.microsoft.com/office/drawing/2014/main" id="{0F669399-6BB0-5E4F-8CC3-AE92389FE08F}"/>
              </a:ext>
            </a:extLst>
          </p:cNvPr>
          <p:cNvSpPr/>
          <p:nvPr/>
        </p:nvSpPr>
        <p:spPr>
          <a:xfrm>
            <a:off x="5083707" y="3080223"/>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rgbClr val="FFC000"/>
                </a:solidFill>
                <a:latin typeface="Arial" panose="020B0604020202020204"/>
              </a:rPr>
              <a:t>5</a:t>
            </a:r>
          </a:p>
        </p:txBody>
      </p:sp>
      <p:sp>
        <p:nvSpPr>
          <p:cNvPr id="144" name="TextBox 143">
            <a:extLst>
              <a:ext uri="{FF2B5EF4-FFF2-40B4-BE49-F238E27FC236}">
                <a16:creationId xmlns:a16="http://schemas.microsoft.com/office/drawing/2014/main" id="{DF4A0D0F-2A5C-D742-B2A7-FE52A771838B}"/>
              </a:ext>
            </a:extLst>
          </p:cNvPr>
          <p:cNvSpPr txBox="1"/>
          <p:nvPr/>
        </p:nvSpPr>
        <p:spPr>
          <a:xfrm>
            <a:off x="9580489" y="4358888"/>
            <a:ext cx="1936370" cy="1323439"/>
          </a:xfrm>
          <a:prstGeom prst="rect">
            <a:avLst/>
          </a:prstGeom>
          <a:noFill/>
        </p:spPr>
        <p:txBody>
          <a:bodyPr wrap="square" rtlCol="0">
            <a:spAutoFit/>
          </a:bodyPr>
          <a:lstStyle/>
          <a:p>
            <a:pPr defTabSz="457200"/>
            <a:r>
              <a:rPr lang="en-US" sz="1000" b="1" dirty="0" err="1">
                <a:solidFill>
                  <a:schemeClr val="accent1"/>
                </a:solidFill>
                <a:latin typeface="Arial" panose="020B0604020202020204"/>
              </a:rPr>
              <a:t>EnvCopy</a:t>
            </a:r>
            <a:r>
              <a:rPr lang="en-US" sz="1000" b="1" dirty="0">
                <a:solidFill>
                  <a:schemeClr val="accent1"/>
                </a:solidFill>
                <a:latin typeface="Arial" panose="020B0604020202020204"/>
              </a:rPr>
              <a:t> Workflow</a:t>
            </a:r>
          </a:p>
          <a:p>
            <a:pPr marL="342900" indent="-342900" defTabSz="457200">
              <a:buFontTx/>
              <a:buAutoNum type="arabicPeriod"/>
            </a:pPr>
            <a:r>
              <a:rPr lang="en-US" sz="1000" dirty="0">
                <a:solidFill>
                  <a:srgbClr val="000000"/>
                </a:solidFill>
                <a:latin typeface="Arial" panose="020B0604020202020204"/>
              </a:rPr>
              <a:t>Launch </a:t>
            </a:r>
            <a:r>
              <a:rPr lang="en-US" sz="1000" dirty="0" err="1">
                <a:solidFill>
                  <a:srgbClr val="000000"/>
                </a:solidFill>
                <a:latin typeface="Arial" panose="020B0604020202020204"/>
              </a:rPr>
              <a:t>Envcopy</a:t>
            </a:r>
            <a:r>
              <a:rPr lang="en-US" sz="1000" dirty="0">
                <a:solidFill>
                  <a:srgbClr val="000000"/>
                </a:solidFill>
                <a:latin typeface="Arial" panose="020B0604020202020204"/>
              </a:rPr>
              <a:t> script</a:t>
            </a:r>
          </a:p>
          <a:p>
            <a:pPr marL="342900" indent="-342900" defTabSz="457200">
              <a:buFontTx/>
              <a:buAutoNum type="arabicPeriod"/>
            </a:pPr>
            <a:r>
              <a:rPr lang="en-US" sz="1000" dirty="0">
                <a:solidFill>
                  <a:srgbClr val="000000"/>
                </a:solidFill>
              </a:rPr>
              <a:t>Prepares volume groups &amp; invokes refresh </a:t>
            </a:r>
          </a:p>
          <a:p>
            <a:pPr marL="342900" indent="-342900" defTabSz="457200">
              <a:buFontTx/>
              <a:buAutoNum type="arabicPeriod"/>
            </a:pPr>
            <a:r>
              <a:rPr lang="en-US" sz="1000" dirty="0">
                <a:solidFill>
                  <a:srgbClr val="000000"/>
                </a:solidFill>
              </a:rPr>
              <a:t>Perform Single File </a:t>
            </a:r>
            <a:r>
              <a:rPr lang="en-US" sz="1000" dirty="0" err="1">
                <a:solidFill>
                  <a:srgbClr val="000000"/>
                </a:solidFill>
              </a:rPr>
              <a:t>SnapRestore</a:t>
            </a:r>
            <a:endParaRPr lang="en-US" sz="1000" dirty="0">
              <a:solidFill>
                <a:srgbClr val="000000"/>
              </a:solidFill>
              <a:latin typeface="Arial" panose="020B0604020202020204"/>
            </a:endParaRPr>
          </a:p>
          <a:p>
            <a:pPr marL="342900" indent="-342900" defTabSz="457200">
              <a:buFontTx/>
              <a:buAutoNum type="arabicPeriod"/>
            </a:pPr>
            <a:r>
              <a:rPr lang="en-US" sz="1000" dirty="0">
                <a:solidFill>
                  <a:srgbClr val="000000"/>
                </a:solidFill>
              </a:rPr>
              <a:t>Volume group configurations</a:t>
            </a:r>
            <a:endParaRPr lang="en-US" sz="1000" dirty="0">
              <a:solidFill>
                <a:srgbClr val="000000"/>
              </a:solidFill>
              <a:latin typeface="Arial" panose="020B0604020202020204"/>
            </a:endParaRPr>
          </a:p>
        </p:txBody>
      </p:sp>
      <p:sp>
        <p:nvSpPr>
          <p:cNvPr id="145" name="Oval 144">
            <a:extLst>
              <a:ext uri="{FF2B5EF4-FFF2-40B4-BE49-F238E27FC236}">
                <a16:creationId xmlns:a16="http://schemas.microsoft.com/office/drawing/2014/main" id="{8C2D0EB0-04C6-094D-AD02-F13FFA669FCD}"/>
              </a:ext>
            </a:extLst>
          </p:cNvPr>
          <p:cNvSpPr/>
          <p:nvPr/>
        </p:nvSpPr>
        <p:spPr>
          <a:xfrm>
            <a:off x="3851979" y="4180074"/>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chemeClr val="accent1"/>
                </a:solidFill>
                <a:latin typeface="Arial" panose="020B0604020202020204"/>
              </a:rPr>
              <a:t>2</a:t>
            </a:r>
          </a:p>
        </p:txBody>
      </p:sp>
      <p:sp>
        <p:nvSpPr>
          <p:cNvPr id="146" name="Oval 145">
            <a:extLst>
              <a:ext uri="{FF2B5EF4-FFF2-40B4-BE49-F238E27FC236}">
                <a16:creationId xmlns:a16="http://schemas.microsoft.com/office/drawing/2014/main" id="{E0818934-7930-7C44-A10D-CB711641B007}"/>
              </a:ext>
            </a:extLst>
          </p:cNvPr>
          <p:cNvSpPr/>
          <p:nvPr/>
        </p:nvSpPr>
        <p:spPr>
          <a:xfrm>
            <a:off x="1183447" y="2547228"/>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chemeClr val="accent1"/>
                </a:solidFill>
                <a:latin typeface="Arial" panose="020B0604020202020204"/>
              </a:rPr>
              <a:t>3</a:t>
            </a:r>
          </a:p>
        </p:txBody>
      </p:sp>
      <p:sp>
        <p:nvSpPr>
          <p:cNvPr id="147" name="Oval 146">
            <a:extLst>
              <a:ext uri="{FF2B5EF4-FFF2-40B4-BE49-F238E27FC236}">
                <a16:creationId xmlns:a16="http://schemas.microsoft.com/office/drawing/2014/main" id="{98A07685-E005-1F43-95C3-04533E0FDEE4}"/>
              </a:ext>
            </a:extLst>
          </p:cNvPr>
          <p:cNvSpPr/>
          <p:nvPr/>
        </p:nvSpPr>
        <p:spPr>
          <a:xfrm>
            <a:off x="4280560" y="4003828"/>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chemeClr val="accent1"/>
                </a:solidFill>
                <a:latin typeface="Arial" panose="020B0604020202020204"/>
              </a:rPr>
              <a:t>4</a:t>
            </a:r>
          </a:p>
        </p:txBody>
      </p:sp>
    </p:spTree>
    <p:extLst>
      <p:ext uri="{BB962C8B-B14F-4D97-AF65-F5344CB8AC3E}">
        <p14:creationId xmlns:p14="http://schemas.microsoft.com/office/powerpoint/2010/main" val="2764441056"/>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 name="Picture 349">
            <a:extLst>
              <a:ext uri="{FF2B5EF4-FFF2-40B4-BE49-F238E27FC236}">
                <a16:creationId xmlns:a16="http://schemas.microsoft.com/office/drawing/2014/main" id="{3A7C9B5B-BAC0-4C4D-BAF5-E408C3AB5E22}"/>
              </a:ext>
            </a:extLst>
          </p:cNvPr>
          <p:cNvPicPr>
            <a:picLocks noChangeAspect="1"/>
          </p:cNvPicPr>
          <p:nvPr/>
        </p:nvPicPr>
        <p:blipFill>
          <a:blip r:embed="rId3"/>
          <a:stretch>
            <a:fillRect/>
          </a:stretch>
        </p:blipFill>
        <p:spPr>
          <a:xfrm flipH="1">
            <a:off x="9090185" y="451072"/>
            <a:ext cx="640689" cy="177956"/>
          </a:xfrm>
          <a:prstGeom prst="rect">
            <a:avLst/>
          </a:prstGeom>
        </p:spPr>
      </p:pic>
      <p:pic>
        <p:nvPicPr>
          <p:cNvPr id="351" name="Picture 350">
            <a:extLst>
              <a:ext uri="{FF2B5EF4-FFF2-40B4-BE49-F238E27FC236}">
                <a16:creationId xmlns:a16="http://schemas.microsoft.com/office/drawing/2014/main" id="{338276AE-C96B-4A4E-8070-DB1DCC6232AE}"/>
              </a:ext>
            </a:extLst>
          </p:cNvPr>
          <p:cNvPicPr>
            <a:picLocks noChangeAspect="1"/>
          </p:cNvPicPr>
          <p:nvPr/>
        </p:nvPicPr>
        <p:blipFill>
          <a:blip r:embed="rId3"/>
          <a:stretch>
            <a:fillRect/>
          </a:stretch>
        </p:blipFill>
        <p:spPr>
          <a:xfrm>
            <a:off x="8529328" y="451694"/>
            <a:ext cx="640691" cy="177956"/>
          </a:xfrm>
          <a:prstGeom prst="rect">
            <a:avLst/>
          </a:prstGeom>
        </p:spPr>
      </p:pic>
      <p:sp>
        <p:nvSpPr>
          <p:cNvPr id="151" name="Rectangle 150">
            <a:extLst>
              <a:ext uri="{FF2B5EF4-FFF2-40B4-BE49-F238E27FC236}">
                <a16:creationId xmlns:a16="http://schemas.microsoft.com/office/drawing/2014/main" id="{D7517F5F-922A-974F-9987-316355816CAA}"/>
              </a:ext>
            </a:extLst>
          </p:cNvPr>
          <p:cNvSpPr/>
          <p:nvPr/>
        </p:nvSpPr>
        <p:spPr bwMode="gray">
          <a:xfrm>
            <a:off x="168251" y="36749"/>
            <a:ext cx="5911153" cy="239683"/>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16" tIns="182688" rIns="118716" bIns="182640" rtlCol="0" anchor="ctr"/>
          <a:lstStyle/>
          <a:p>
            <a:pPr algn="ctr" defTabSz="915216">
              <a:lnSpc>
                <a:spcPct val="85000"/>
              </a:lnSpc>
              <a:spcBef>
                <a:spcPts val="600"/>
              </a:spcBef>
            </a:pPr>
            <a:r>
              <a:rPr lang="en-US" sz="1600">
                <a:solidFill>
                  <a:prstClr val="white"/>
                </a:solidFill>
                <a:latin typeface="Arial"/>
              </a:rPr>
              <a:t>Epic Production Cluster</a:t>
            </a:r>
          </a:p>
        </p:txBody>
      </p:sp>
      <p:pic>
        <p:nvPicPr>
          <p:cNvPr id="159" name="volume clone 1" descr="C:\Users\PrestoGeorge\Desktop\Original-Cylindar.gif">
            <a:extLst>
              <a:ext uri="{FF2B5EF4-FFF2-40B4-BE49-F238E27FC236}">
                <a16:creationId xmlns:a16="http://schemas.microsoft.com/office/drawing/2014/main" id="{025BFDE0-1EB2-7143-AAE9-938E9C9B1989}"/>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899307" y="2044844"/>
            <a:ext cx="1371243" cy="242455"/>
          </a:xfrm>
          <a:prstGeom prst="rect">
            <a:avLst/>
          </a:prstGeom>
          <a:noFill/>
        </p:spPr>
      </p:pic>
      <p:sp>
        <p:nvSpPr>
          <p:cNvPr id="161" name="TextBox 160">
            <a:extLst>
              <a:ext uri="{FF2B5EF4-FFF2-40B4-BE49-F238E27FC236}">
                <a16:creationId xmlns:a16="http://schemas.microsoft.com/office/drawing/2014/main" id="{A5DA080A-1682-394A-96AB-E37121FF06A2}"/>
              </a:ext>
            </a:extLst>
          </p:cNvPr>
          <p:cNvSpPr txBox="1"/>
          <p:nvPr/>
        </p:nvSpPr>
        <p:spPr>
          <a:xfrm>
            <a:off x="3895261" y="2088857"/>
            <a:ext cx="1371243" cy="17180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err="1">
                <a:solidFill>
                  <a:prstClr val="white"/>
                </a:solidFill>
                <a:latin typeface="Arial"/>
              </a:rPr>
              <a:t>WebBLOB</a:t>
            </a:r>
            <a:endParaRPr lang="en-US" sz="1000" b="1">
              <a:solidFill>
                <a:prstClr val="white"/>
              </a:solidFill>
              <a:latin typeface="Arial"/>
            </a:endParaRPr>
          </a:p>
        </p:txBody>
      </p:sp>
      <p:pic>
        <p:nvPicPr>
          <p:cNvPr id="163" name="volume clone 1" descr="C:\Users\PrestoGeorge\Desktop\Original-Cylindar.gif">
            <a:extLst>
              <a:ext uri="{FF2B5EF4-FFF2-40B4-BE49-F238E27FC236}">
                <a16:creationId xmlns:a16="http://schemas.microsoft.com/office/drawing/2014/main" id="{AF5B646B-1396-244E-9A77-0A48918B12F5}"/>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903234" y="2329347"/>
            <a:ext cx="1371243" cy="242455"/>
          </a:xfrm>
          <a:prstGeom prst="rect">
            <a:avLst/>
          </a:prstGeom>
          <a:noFill/>
        </p:spPr>
      </p:pic>
      <p:sp>
        <p:nvSpPr>
          <p:cNvPr id="175" name="TextBox 174">
            <a:extLst>
              <a:ext uri="{FF2B5EF4-FFF2-40B4-BE49-F238E27FC236}">
                <a16:creationId xmlns:a16="http://schemas.microsoft.com/office/drawing/2014/main" id="{9125932A-1909-714E-A50F-E3A3CA503591}"/>
              </a:ext>
            </a:extLst>
          </p:cNvPr>
          <p:cNvSpPr txBox="1"/>
          <p:nvPr/>
        </p:nvSpPr>
        <p:spPr>
          <a:xfrm>
            <a:off x="3910349" y="2329347"/>
            <a:ext cx="1371243"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Hyperspace</a:t>
            </a:r>
          </a:p>
        </p:txBody>
      </p:sp>
      <p:pic>
        <p:nvPicPr>
          <p:cNvPr id="184" name="volume clone 1" descr="C:\Users\PrestoGeorge\Desktop\Original-Cylindar.gif">
            <a:extLst>
              <a:ext uri="{FF2B5EF4-FFF2-40B4-BE49-F238E27FC236}">
                <a16:creationId xmlns:a16="http://schemas.microsoft.com/office/drawing/2014/main" id="{5571AF67-D24C-8242-BCE3-7B74E8FB2A88}"/>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900234" y="1776314"/>
            <a:ext cx="1371243" cy="242455"/>
          </a:xfrm>
          <a:prstGeom prst="rect">
            <a:avLst/>
          </a:prstGeom>
          <a:noFill/>
        </p:spPr>
      </p:pic>
      <p:sp>
        <p:nvSpPr>
          <p:cNvPr id="185" name="Rectangle 184">
            <a:extLst>
              <a:ext uri="{FF2B5EF4-FFF2-40B4-BE49-F238E27FC236}">
                <a16:creationId xmlns:a16="http://schemas.microsoft.com/office/drawing/2014/main" id="{DDFAE626-544C-3E42-BE07-DB39F58B2538}"/>
              </a:ext>
            </a:extLst>
          </p:cNvPr>
          <p:cNvSpPr/>
          <p:nvPr/>
        </p:nvSpPr>
        <p:spPr bwMode="gray">
          <a:xfrm>
            <a:off x="6266396" y="28026"/>
            <a:ext cx="5348373" cy="231286"/>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17" tIns="182688" rIns="118717" bIns="182640" rtlCol="0" anchor="ctr"/>
          <a:lstStyle/>
          <a:p>
            <a:pPr algn="ctr" defTabSz="915216">
              <a:lnSpc>
                <a:spcPct val="85000"/>
              </a:lnSpc>
              <a:spcBef>
                <a:spcPts val="600"/>
              </a:spcBef>
            </a:pPr>
            <a:r>
              <a:rPr lang="en-US" sz="1600">
                <a:solidFill>
                  <a:prstClr val="white"/>
                </a:solidFill>
                <a:latin typeface="Arial"/>
              </a:rPr>
              <a:t>Epic DR Cluster</a:t>
            </a:r>
          </a:p>
        </p:txBody>
      </p:sp>
      <p:pic>
        <p:nvPicPr>
          <p:cNvPr id="187" name="Picture 186">
            <a:extLst>
              <a:ext uri="{FF2B5EF4-FFF2-40B4-BE49-F238E27FC236}">
                <a16:creationId xmlns:a16="http://schemas.microsoft.com/office/drawing/2014/main" id="{B7DC50A5-F994-2248-AB51-3D659EAA37FA}"/>
              </a:ext>
            </a:extLst>
          </p:cNvPr>
          <p:cNvPicPr>
            <a:picLocks noChangeAspect="1"/>
          </p:cNvPicPr>
          <p:nvPr/>
        </p:nvPicPr>
        <p:blipFill>
          <a:blip r:embed="rId5"/>
          <a:stretch>
            <a:fillRect/>
          </a:stretch>
        </p:blipFill>
        <p:spPr>
          <a:xfrm>
            <a:off x="1802604" y="4349563"/>
            <a:ext cx="456724" cy="570904"/>
          </a:xfrm>
          <a:prstGeom prst="rect">
            <a:avLst/>
          </a:prstGeom>
        </p:spPr>
      </p:pic>
      <p:sp>
        <p:nvSpPr>
          <p:cNvPr id="188" name="TextBox 187">
            <a:extLst>
              <a:ext uri="{FF2B5EF4-FFF2-40B4-BE49-F238E27FC236}">
                <a16:creationId xmlns:a16="http://schemas.microsoft.com/office/drawing/2014/main" id="{738B3620-BD21-7F4E-96CA-F64292BC8960}"/>
              </a:ext>
            </a:extLst>
          </p:cNvPr>
          <p:cNvSpPr txBox="1"/>
          <p:nvPr/>
        </p:nvSpPr>
        <p:spPr>
          <a:xfrm>
            <a:off x="1549288" y="4904078"/>
            <a:ext cx="970501" cy="300628"/>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Epic Prod</a:t>
            </a:r>
          </a:p>
        </p:txBody>
      </p:sp>
      <p:pic>
        <p:nvPicPr>
          <p:cNvPr id="203" name="Picture 202">
            <a:extLst>
              <a:ext uri="{FF2B5EF4-FFF2-40B4-BE49-F238E27FC236}">
                <a16:creationId xmlns:a16="http://schemas.microsoft.com/office/drawing/2014/main" id="{8A01A1F5-BECC-F94F-B96A-0F5082FEFB01}"/>
              </a:ext>
            </a:extLst>
          </p:cNvPr>
          <p:cNvPicPr>
            <a:picLocks noChangeAspect="1"/>
          </p:cNvPicPr>
          <p:nvPr/>
        </p:nvPicPr>
        <p:blipFill>
          <a:blip r:embed="rId5"/>
          <a:stretch>
            <a:fillRect/>
          </a:stretch>
        </p:blipFill>
        <p:spPr>
          <a:xfrm>
            <a:off x="3700387" y="3215487"/>
            <a:ext cx="456724" cy="570906"/>
          </a:xfrm>
          <a:prstGeom prst="rect">
            <a:avLst/>
          </a:prstGeom>
        </p:spPr>
      </p:pic>
      <p:sp>
        <p:nvSpPr>
          <p:cNvPr id="204" name="TextBox 203">
            <a:extLst>
              <a:ext uri="{FF2B5EF4-FFF2-40B4-BE49-F238E27FC236}">
                <a16:creationId xmlns:a16="http://schemas.microsoft.com/office/drawing/2014/main" id="{9CF2A87E-9897-2843-9B2D-68C587CCF126}"/>
              </a:ext>
            </a:extLst>
          </p:cNvPr>
          <p:cNvSpPr txBox="1"/>
          <p:nvPr/>
        </p:nvSpPr>
        <p:spPr>
          <a:xfrm>
            <a:off x="3461906" y="3747544"/>
            <a:ext cx="970501"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None Prod</a:t>
            </a:r>
          </a:p>
        </p:txBody>
      </p:sp>
      <p:pic>
        <p:nvPicPr>
          <p:cNvPr id="206" name="Picture 205">
            <a:extLst>
              <a:ext uri="{FF2B5EF4-FFF2-40B4-BE49-F238E27FC236}">
                <a16:creationId xmlns:a16="http://schemas.microsoft.com/office/drawing/2014/main" id="{97F2565B-1C98-0F43-BF69-E72510F38CD9}"/>
              </a:ext>
            </a:extLst>
          </p:cNvPr>
          <p:cNvPicPr>
            <a:picLocks noChangeAspect="1"/>
          </p:cNvPicPr>
          <p:nvPr/>
        </p:nvPicPr>
        <p:blipFill>
          <a:blip r:embed="rId5"/>
          <a:stretch>
            <a:fillRect/>
          </a:stretch>
        </p:blipFill>
        <p:spPr>
          <a:xfrm>
            <a:off x="6022868" y="3215488"/>
            <a:ext cx="456724" cy="570905"/>
          </a:xfrm>
          <a:prstGeom prst="rect">
            <a:avLst/>
          </a:prstGeom>
        </p:spPr>
      </p:pic>
      <p:sp>
        <p:nvSpPr>
          <p:cNvPr id="207" name="TextBox 206">
            <a:extLst>
              <a:ext uri="{FF2B5EF4-FFF2-40B4-BE49-F238E27FC236}">
                <a16:creationId xmlns:a16="http://schemas.microsoft.com/office/drawing/2014/main" id="{8EC2F3B8-7FA4-2C4B-8D94-9A36455CB547}"/>
              </a:ext>
            </a:extLst>
          </p:cNvPr>
          <p:cNvSpPr txBox="1"/>
          <p:nvPr/>
        </p:nvSpPr>
        <p:spPr>
          <a:xfrm>
            <a:off x="5769912" y="3809206"/>
            <a:ext cx="970501"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Backup Media</a:t>
            </a:r>
          </a:p>
        </p:txBody>
      </p:sp>
      <p:pic>
        <p:nvPicPr>
          <p:cNvPr id="209" name="Picture 208">
            <a:extLst>
              <a:ext uri="{FF2B5EF4-FFF2-40B4-BE49-F238E27FC236}">
                <a16:creationId xmlns:a16="http://schemas.microsoft.com/office/drawing/2014/main" id="{485D0972-CEAC-734F-867F-80A885C52118}"/>
              </a:ext>
            </a:extLst>
          </p:cNvPr>
          <p:cNvPicPr>
            <a:picLocks noChangeAspect="1"/>
          </p:cNvPicPr>
          <p:nvPr/>
        </p:nvPicPr>
        <p:blipFill>
          <a:blip r:embed="rId5"/>
          <a:stretch>
            <a:fillRect/>
          </a:stretch>
        </p:blipFill>
        <p:spPr>
          <a:xfrm>
            <a:off x="3700387" y="4349563"/>
            <a:ext cx="456724" cy="570904"/>
          </a:xfrm>
          <a:prstGeom prst="rect">
            <a:avLst/>
          </a:prstGeom>
        </p:spPr>
      </p:pic>
      <p:sp>
        <p:nvSpPr>
          <p:cNvPr id="210" name="TextBox 209">
            <a:extLst>
              <a:ext uri="{FF2B5EF4-FFF2-40B4-BE49-F238E27FC236}">
                <a16:creationId xmlns:a16="http://schemas.microsoft.com/office/drawing/2014/main" id="{995B41AA-2F54-7241-9F74-2E8D6C45F085}"/>
              </a:ext>
            </a:extLst>
          </p:cNvPr>
          <p:cNvSpPr txBox="1"/>
          <p:nvPr/>
        </p:nvSpPr>
        <p:spPr>
          <a:xfrm>
            <a:off x="3474877" y="4954779"/>
            <a:ext cx="970501" cy="300628"/>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Ansible Automation</a:t>
            </a:r>
          </a:p>
        </p:txBody>
      </p:sp>
      <p:pic>
        <p:nvPicPr>
          <p:cNvPr id="214" name="volume clone copy 4" descr="C:\Users\PrestoGeorge\Desktop\Original-Cylindar.gif">
            <a:extLst>
              <a:ext uri="{FF2B5EF4-FFF2-40B4-BE49-F238E27FC236}">
                <a16:creationId xmlns:a16="http://schemas.microsoft.com/office/drawing/2014/main" id="{5CFED4DF-5131-504B-AD69-32E09AAB2EDF}"/>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23734" y="3401120"/>
            <a:ext cx="1371243" cy="252680"/>
          </a:xfrm>
          <a:prstGeom prst="rect">
            <a:avLst/>
          </a:prstGeom>
          <a:noFill/>
        </p:spPr>
      </p:pic>
      <p:cxnSp>
        <p:nvCxnSpPr>
          <p:cNvPr id="216" name="Curved Connector 215">
            <a:extLst>
              <a:ext uri="{FF2B5EF4-FFF2-40B4-BE49-F238E27FC236}">
                <a16:creationId xmlns:a16="http://schemas.microsoft.com/office/drawing/2014/main" id="{BAF79C7D-C0FC-874D-BC90-55168E04136C}"/>
              </a:ext>
            </a:extLst>
          </p:cNvPr>
          <p:cNvCxnSpPr>
            <a:cxnSpLocks/>
            <a:stCxn id="335" idx="1"/>
            <a:endCxn id="218" idx="1"/>
          </p:cNvCxnSpPr>
          <p:nvPr/>
        </p:nvCxnSpPr>
        <p:spPr>
          <a:xfrm rot="10800000" flipH="1" flipV="1">
            <a:off x="1346684" y="1600406"/>
            <a:ext cx="1160" cy="1925501"/>
          </a:xfrm>
          <a:prstGeom prst="curvedConnector3">
            <a:avLst>
              <a:gd name="adj1" fmla="val -32319310"/>
            </a:avLst>
          </a:prstGeom>
          <a:ln>
            <a:tailEnd type="triangle"/>
          </a:ln>
        </p:spPr>
        <p:style>
          <a:lnRef idx="3">
            <a:schemeClr val="accent1"/>
          </a:lnRef>
          <a:fillRef idx="0">
            <a:schemeClr val="accent1"/>
          </a:fillRef>
          <a:effectRef idx="2">
            <a:schemeClr val="accent1"/>
          </a:effectRef>
          <a:fontRef idx="minor">
            <a:schemeClr val="tx1"/>
          </a:fontRef>
        </p:style>
      </p:cxnSp>
      <p:sp>
        <p:nvSpPr>
          <p:cNvPr id="218" name="TextBox 217">
            <a:extLst>
              <a:ext uri="{FF2B5EF4-FFF2-40B4-BE49-F238E27FC236}">
                <a16:creationId xmlns:a16="http://schemas.microsoft.com/office/drawing/2014/main" id="{99C660A5-0A88-DB49-A90F-3928D5AE7425}"/>
              </a:ext>
            </a:extLst>
          </p:cNvPr>
          <p:cNvSpPr txBox="1"/>
          <p:nvPr/>
        </p:nvSpPr>
        <p:spPr>
          <a:xfrm>
            <a:off x="1347844" y="3425346"/>
            <a:ext cx="1373390"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prstClr val="white"/>
                </a:solidFill>
                <a:latin typeface="Arial"/>
              </a:rPr>
              <a:t>REL Clone</a:t>
            </a:r>
          </a:p>
        </p:txBody>
      </p:sp>
      <p:cxnSp>
        <p:nvCxnSpPr>
          <p:cNvPr id="220" name="Curved Connector 219">
            <a:extLst>
              <a:ext uri="{FF2B5EF4-FFF2-40B4-BE49-F238E27FC236}">
                <a16:creationId xmlns:a16="http://schemas.microsoft.com/office/drawing/2014/main" id="{31B67FE9-CA87-F04C-8776-B453E6E194BD}"/>
              </a:ext>
            </a:extLst>
          </p:cNvPr>
          <p:cNvCxnSpPr>
            <a:cxnSpLocks/>
            <a:stCxn id="214" idx="3"/>
            <a:endCxn id="203" idx="1"/>
          </p:cNvCxnSpPr>
          <p:nvPr/>
        </p:nvCxnSpPr>
        <p:spPr>
          <a:xfrm flipV="1">
            <a:off x="2694977" y="3500939"/>
            <a:ext cx="1005410" cy="2652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223" name="volume clone copy 4" descr="C:\Users\PrestoGeorge\Desktop\Original-Cylindar.gif">
            <a:extLst>
              <a:ext uri="{FF2B5EF4-FFF2-40B4-BE49-F238E27FC236}">
                <a16:creationId xmlns:a16="http://schemas.microsoft.com/office/drawing/2014/main" id="{33A0311A-33F4-7444-BA69-233E5A90F158}"/>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28482" y="3709102"/>
            <a:ext cx="1371241" cy="261959"/>
          </a:xfrm>
          <a:prstGeom prst="rect">
            <a:avLst/>
          </a:prstGeom>
          <a:noFill/>
        </p:spPr>
      </p:pic>
      <p:cxnSp>
        <p:nvCxnSpPr>
          <p:cNvPr id="224" name="Curved Connector 223">
            <a:extLst>
              <a:ext uri="{FF2B5EF4-FFF2-40B4-BE49-F238E27FC236}">
                <a16:creationId xmlns:a16="http://schemas.microsoft.com/office/drawing/2014/main" id="{1D762AE9-3F40-7341-BA4B-6EEF5A15AD19}"/>
              </a:ext>
            </a:extLst>
          </p:cNvPr>
          <p:cNvCxnSpPr>
            <a:cxnSpLocks/>
            <a:stCxn id="335" idx="1"/>
            <a:endCxn id="223" idx="1"/>
          </p:cNvCxnSpPr>
          <p:nvPr/>
        </p:nvCxnSpPr>
        <p:spPr>
          <a:xfrm rot="10800000" flipV="1">
            <a:off x="1328482" y="1600406"/>
            <a:ext cx="18202" cy="2239675"/>
          </a:xfrm>
          <a:prstGeom prst="curvedConnector3">
            <a:avLst>
              <a:gd name="adj1" fmla="val 3264883"/>
            </a:avLst>
          </a:prstGeom>
          <a:ln>
            <a:tailEnd type="triangle"/>
          </a:ln>
        </p:spPr>
        <p:style>
          <a:lnRef idx="3">
            <a:schemeClr val="accent1"/>
          </a:lnRef>
          <a:fillRef idx="0">
            <a:schemeClr val="accent1"/>
          </a:fillRef>
          <a:effectRef idx="2">
            <a:schemeClr val="accent1"/>
          </a:effectRef>
          <a:fontRef idx="minor">
            <a:schemeClr val="tx1"/>
          </a:fontRef>
        </p:style>
      </p:cxnSp>
      <p:sp>
        <p:nvSpPr>
          <p:cNvPr id="225" name="TextBox 224">
            <a:extLst>
              <a:ext uri="{FF2B5EF4-FFF2-40B4-BE49-F238E27FC236}">
                <a16:creationId xmlns:a16="http://schemas.microsoft.com/office/drawing/2014/main" id="{045EFEC8-97AE-024B-870F-992E547C0ECB}"/>
              </a:ext>
            </a:extLst>
          </p:cNvPr>
          <p:cNvSpPr txBox="1"/>
          <p:nvPr/>
        </p:nvSpPr>
        <p:spPr>
          <a:xfrm>
            <a:off x="1340737" y="3751227"/>
            <a:ext cx="1371241" cy="2085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prstClr val="white"/>
                </a:solidFill>
                <a:latin typeface="Arial"/>
              </a:rPr>
              <a:t>PJX Clone</a:t>
            </a:r>
          </a:p>
        </p:txBody>
      </p:sp>
      <p:cxnSp>
        <p:nvCxnSpPr>
          <p:cNvPr id="227" name="Curved Connector 226">
            <a:extLst>
              <a:ext uri="{FF2B5EF4-FFF2-40B4-BE49-F238E27FC236}">
                <a16:creationId xmlns:a16="http://schemas.microsoft.com/office/drawing/2014/main" id="{310E4B2B-9A8B-5A4E-86DB-AAB2B977BA8D}"/>
              </a:ext>
            </a:extLst>
          </p:cNvPr>
          <p:cNvCxnSpPr>
            <a:cxnSpLocks/>
            <a:stCxn id="223" idx="3"/>
            <a:endCxn id="203" idx="1"/>
          </p:cNvCxnSpPr>
          <p:nvPr/>
        </p:nvCxnSpPr>
        <p:spPr>
          <a:xfrm flipV="1">
            <a:off x="2699723" y="3500940"/>
            <a:ext cx="1000664" cy="339142"/>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238" name="Picture 237">
            <a:extLst>
              <a:ext uri="{FF2B5EF4-FFF2-40B4-BE49-F238E27FC236}">
                <a16:creationId xmlns:a16="http://schemas.microsoft.com/office/drawing/2014/main" id="{4C29223D-CE13-A94B-B5D7-206DD05C2127}"/>
              </a:ext>
            </a:extLst>
          </p:cNvPr>
          <p:cNvPicPr>
            <a:picLocks noChangeAspect="1"/>
          </p:cNvPicPr>
          <p:nvPr/>
        </p:nvPicPr>
        <p:blipFill>
          <a:blip r:embed="rId6"/>
          <a:stretch>
            <a:fillRect/>
          </a:stretch>
        </p:blipFill>
        <p:spPr>
          <a:xfrm>
            <a:off x="8737506" y="3305548"/>
            <a:ext cx="1002256" cy="367916"/>
          </a:xfrm>
          <a:prstGeom prst="rect">
            <a:avLst/>
          </a:prstGeom>
        </p:spPr>
      </p:pic>
      <p:sp>
        <p:nvSpPr>
          <p:cNvPr id="239" name="TextBox 238">
            <a:extLst>
              <a:ext uri="{FF2B5EF4-FFF2-40B4-BE49-F238E27FC236}">
                <a16:creationId xmlns:a16="http://schemas.microsoft.com/office/drawing/2014/main" id="{87021864-F8D7-D94A-B49E-B171F7DF4F9E}"/>
              </a:ext>
            </a:extLst>
          </p:cNvPr>
          <p:cNvSpPr txBox="1"/>
          <p:nvPr/>
        </p:nvSpPr>
        <p:spPr>
          <a:xfrm>
            <a:off x="8774679" y="3653572"/>
            <a:ext cx="927909"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prstClr val="black"/>
                </a:solidFill>
                <a:latin typeface="Arial"/>
              </a:rPr>
              <a:t>Archive</a:t>
            </a:r>
          </a:p>
        </p:txBody>
      </p:sp>
      <p:cxnSp>
        <p:nvCxnSpPr>
          <p:cNvPr id="241" name="Curved Connector 240">
            <a:extLst>
              <a:ext uri="{FF2B5EF4-FFF2-40B4-BE49-F238E27FC236}">
                <a16:creationId xmlns:a16="http://schemas.microsoft.com/office/drawing/2014/main" id="{97CA6EFF-E0F2-CC41-B77B-62513CD33A3E}"/>
              </a:ext>
            </a:extLst>
          </p:cNvPr>
          <p:cNvCxnSpPr>
            <a:cxnSpLocks/>
            <a:stCxn id="290" idx="3"/>
            <a:endCxn id="277" idx="1"/>
          </p:cNvCxnSpPr>
          <p:nvPr/>
        </p:nvCxnSpPr>
        <p:spPr>
          <a:xfrm flipV="1">
            <a:off x="2697656" y="1577809"/>
            <a:ext cx="1212692" cy="577075"/>
          </a:xfrm>
          <a:prstGeom prst="curvedConnector3">
            <a:avLst>
              <a:gd name="adj1" fmla="val 50000"/>
            </a:avLst>
          </a:prstGeom>
          <a:ln>
            <a:solidFill>
              <a:schemeClr val="tx2"/>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246" name="TextBox 245">
            <a:extLst>
              <a:ext uri="{FF2B5EF4-FFF2-40B4-BE49-F238E27FC236}">
                <a16:creationId xmlns:a16="http://schemas.microsoft.com/office/drawing/2014/main" id="{9FA8E764-A7CF-884F-9F51-4770CB641495}"/>
              </a:ext>
            </a:extLst>
          </p:cNvPr>
          <p:cNvSpPr txBox="1"/>
          <p:nvPr/>
        </p:nvSpPr>
        <p:spPr>
          <a:xfrm>
            <a:off x="3569060" y="3959735"/>
            <a:ext cx="765971" cy="265442"/>
          </a:xfrm>
          <a:prstGeom prst="rect">
            <a:avLst/>
          </a:prstGeom>
        </p:spPr>
        <p:txBody>
          <a:bodyPr vert="horz" wrap="square" lIns="91344" tIns="45672" rIns="91344" bIns="45672" rtlCol="0" anchor="ctr">
            <a:noAutofit/>
          </a:bodyPr>
          <a:lstStyle/>
          <a:p>
            <a:pPr algn="ctr" defTabSz="915216"/>
            <a:r>
              <a:rPr lang="en-US" sz="1000" b="1" dirty="0" err="1">
                <a:solidFill>
                  <a:srgbClr val="0067C5"/>
                </a:solidFill>
                <a:latin typeface="Arial"/>
              </a:rPr>
              <a:t>EnvCopy</a:t>
            </a:r>
            <a:endParaRPr lang="en-US" sz="1000" b="1" dirty="0">
              <a:solidFill>
                <a:srgbClr val="0067C5"/>
              </a:solidFill>
              <a:latin typeface="Arial"/>
            </a:endParaRPr>
          </a:p>
        </p:txBody>
      </p:sp>
      <p:cxnSp>
        <p:nvCxnSpPr>
          <p:cNvPr id="248" name="Curved Connector 247">
            <a:extLst>
              <a:ext uri="{FF2B5EF4-FFF2-40B4-BE49-F238E27FC236}">
                <a16:creationId xmlns:a16="http://schemas.microsoft.com/office/drawing/2014/main" id="{743A50E5-2A97-734F-8D92-F88F7D9ACF5E}"/>
              </a:ext>
            </a:extLst>
          </p:cNvPr>
          <p:cNvCxnSpPr>
            <a:cxnSpLocks/>
            <a:stCxn id="282" idx="3"/>
            <a:endCxn id="206" idx="1"/>
          </p:cNvCxnSpPr>
          <p:nvPr/>
        </p:nvCxnSpPr>
        <p:spPr>
          <a:xfrm>
            <a:off x="2701439" y="2913486"/>
            <a:ext cx="3321428" cy="587449"/>
          </a:xfrm>
          <a:prstGeom prst="curvedConnector3">
            <a:avLst>
              <a:gd name="adj1" fmla="val 63383"/>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49" name="TextBox 248">
            <a:extLst>
              <a:ext uri="{FF2B5EF4-FFF2-40B4-BE49-F238E27FC236}">
                <a16:creationId xmlns:a16="http://schemas.microsoft.com/office/drawing/2014/main" id="{0B359533-EFC1-9340-83D6-EFAD7682D668}"/>
              </a:ext>
            </a:extLst>
          </p:cNvPr>
          <p:cNvSpPr txBox="1"/>
          <p:nvPr/>
        </p:nvSpPr>
        <p:spPr>
          <a:xfrm>
            <a:off x="4479641" y="3082221"/>
            <a:ext cx="618827" cy="214395"/>
          </a:xfrm>
          <a:prstGeom prst="rect">
            <a:avLst/>
          </a:prstGeom>
          <a:solidFill>
            <a:schemeClr val="bg1"/>
          </a:solidFill>
          <a:effectLst>
            <a:softEdge rad="635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Mount</a:t>
            </a:r>
          </a:p>
        </p:txBody>
      </p:sp>
      <p:cxnSp>
        <p:nvCxnSpPr>
          <p:cNvPr id="257" name="Curved Connector 256">
            <a:extLst>
              <a:ext uri="{FF2B5EF4-FFF2-40B4-BE49-F238E27FC236}">
                <a16:creationId xmlns:a16="http://schemas.microsoft.com/office/drawing/2014/main" id="{818DAF71-5B84-1943-AD57-D78473ACCF4F}"/>
              </a:ext>
            </a:extLst>
          </p:cNvPr>
          <p:cNvCxnSpPr>
            <a:cxnSpLocks/>
            <a:stCxn id="263" idx="3"/>
            <a:endCxn id="203" idx="1"/>
          </p:cNvCxnSpPr>
          <p:nvPr/>
        </p:nvCxnSpPr>
        <p:spPr>
          <a:xfrm>
            <a:off x="2721234" y="3215583"/>
            <a:ext cx="979152" cy="285356"/>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261" name="volume clone copy 4" descr="C:\Users\PrestoGeorge\Desktop\Original-Cylindar.gif">
            <a:extLst>
              <a:ext uri="{FF2B5EF4-FFF2-40B4-BE49-F238E27FC236}">
                <a16:creationId xmlns:a16="http://schemas.microsoft.com/office/drawing/2014/main" id="{62E39039-3E92-3D4F-B8D1-DB95656720D9}"/>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27524" y="3098472"/>
            <a:ext cx="1371241" cy="252680"/>
          </a:xfrm>
          <a:prstGeom prst="rect">
            <a:avLst/>
          </a:prstGeom>
          <a:noFill/>
        </p:spPr>
      </p:pic>
      <p:sp>
        <p:nvSpPr>
          <p:cNvPr id="263" name="TextBox 262">
            <a:extLst>
              <a:ext uri="{FF2B5EF4-FFF2-40B4-BE49-F238E27FC236}">
                <a16:creationId xmlns:a16="http://schemas.microsoft.com/office/drawing/2014/main" id="{95AA6B5D-CBAA-7043-B13F-1A1C881F4337}"/>
              </a:ext>
            </a:extLst>
          </p:cNvPr>
          <p:cNvSpPr txBox="1"/>
          <p:nvPr/>
        </p:nvSpPr>
        <p:spPr>
          <a:xfrm>
            <a:off x="1338571" y="3115022"/>
            <a:ext cx="1382663"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SUP Clone</a:t>
            </a:r>
          </a:p>
        </p:txBody>
      </p:sp>
      <p:cxnSp>
        <p:nvCxnSpPr>
          <p:cNvPr id="266" name="Curved Connector 265">
            <a:extLst>
              <a:ext uri="{FF2B5EF4-FFF2-40B4-BE49-F238E27FC236}">
                <a16:creationId xmlns:a16="http://schemas.microsoft.com/office/drawing/2014/main" id="{B3328B54-B167-BB4F-A203-73EA6D9E4FD1}"/>
              </a:ext>
            </a:extLst>
          </p:cNvPr>
          <p:cNvCxnSpPr>
            <a:stCxn id="335" idx="1"/>
            <a:endCxn id="261" idx="1"/>
          </p:cNvCxnSpPr>
          <p:nvPr/>
        </p:nvCxnSpPr>
        <p:spPr>
          <a:xfrm rot="10800000" flipV="1">
            <a:off x="1327524" y="1600406"/>
            <a:ext cx="19160" cy="1624405"/>
          </a:xfrm>
          <a:prstGeom prst="curvedConnector3">
            <a:avLst>
              <a:gd name="adj1" fmla="val 1149937"/>
            </a:avLst>
          </a:prstGeom>
          <a:ln>
            <a:tailEnd type="triangle"/>
          </a:ln>
        </p:spPr>
        <p:style>
          <a:lnRef idx="3">
            <a:schemeClr val="accent1"/>
          </a:lnRef>
          <a:fillRef idx="0">
            <a:schemeClr val="accent1"/>
          </a:fillRef>
          <a:effectRef idx="2">
            <a:schemeClr val="accent1"/>
          </a:effectRef>
          <a:fontRef idx="minor">
            <a:schemeClr val="tx1"/>
          </a:fontRef>
        </p:style>
      </p:cxnSp>
      <p:sp>
        <p:nvSpPr>
          <p:cNvPr id="268" name="TextBox 267">
            <a:extLst>
              <a:ext uri="{FF2B5EF4-FFF2-40B4-BE49-F238E27FC236}">
                <a16:creationId xmlns:a16="http://schemas.microsoft.com/office/drawing/2014/main" id="{638659DE-B73E-8847-A9BC-63A4D6128BA7}"/>
              </a:ext>
            </a:extLst>
          </p:cNvPr>
          <p:cNvSpPr txBox="1"/>
          <p:nvPr/>
        </p:nvSpPr>
        <p:spPr>
          <a:xfrm>
            <a:off x="589746" y="2540983"/>
            <a:ext cx="707994" cy="214397"/>
          </a:xfrm>
          <a:prstGeom prst="rect">
            <a:avLst/>
          </a:prstGeom>
          <a:solidFill>
            <a:schemeClr val="bg1"/>
          </a:solidFill>
          <a:effectLst>
            <a:softEdge rad="508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0067C5"/>
                </a:solidFill>
                <a:latin typeface="Arial"/>
              </a:rPr>
              <a:t>Clone</a:t>
            </a:r>
          </a:p>
        </p:txBody>
      </p:sp>
      <p:sp>
        <p:nvSpPr>
          <p:cNvPr id="269" name="TextBox 268">
            <a:extLst>
              <a:ext uri="{FF2B5EF4-FFF2-40B4-BE49-F238E27FC236}">
                <a16:creationId xmlns:a16="http://schemas.microsoft.com/office/drawing/2014/main" id="{513938FF-F249-4D47-B4F4-529A1AA1973A}"/>
              </a:ext>
            </a:extLst>
          </p:cNvPr>
          <p:cNvSpPr txBox="1"/>
          <p:nvPr/>
        </p:nvSpPr>
        <p:spPr>
          <a:xfrm>
            <a:off x="2627013" y="3420014"/>
            <a:ext cx="779595" cy="214397"/>
          </a:xfrm>
          <a:prstGeom prst="rect">
            <a:avLst/>
          </a:prstGeom>
          <a:solidFill>
            <a:schemeClr val="bg1"/>
          </a:solidFill>
          <a:effectLst>
            <a:softEdge rad="762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0067C5"/>
                </a:solidFill>
                <a:latin typeface="Arial"/>
              </a:rPr>
              <a:t>Mount</a:t>
            </a:r>
          </a:p>
        </p:txBody>
      </p:sp>
      <p:cxnSp>
        <p:nvCxnSpPr>
          <p:cNvPr id="271" name="Elbow Connector 270">
            <a:extLst>
              <a:ext uri="{FF2B5EF4-FFF2-40B4-BE49-F238E27FC236}">
                <a16:creationId xmlns:a16="http://schemas.microsoft.com/office/drawing/2014/main" id="{B98C3283-8497-174B-97D5-C5CB71CA41AC}"/>
              </a:ext>
            </a:extLst>
          </p:cNvPr>
          <p:cNvCxnSpPr>
            <a:cxnSpLocks/>
            <a:stCxn id="330" idx="0"/>
            <a:endCxn id="331" idx="0"/>
          </p:cNvCxnSpPr>
          <p:nvPr/>
        </p:nvCxnSpPr>
        <p:spPr>
          <a:xfrm rot="5400000" flipH="1" flipV="1">
            <a:off x="5606100" y="-2105339"/>
            <a:ext cx="15301" cy="7088706"/>
          </a:xfrm>
          <a:prstGeom prst="bentConnector3">
            <a:avLst>
              <a:gd name="adj1" fmla="val 1594020"/>
            </a:avLst>
          </a:prstGeom>
          <a:ln>
            <a:solidFill>
              <a:schemeClr val="tx2"/>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2" name="TextBox 271">
            <a:extLst>
              <a:ext uri="{FF2B5EF4-FFF2-40B4-BE49-F238E27FC236}">
                <a16:creationId xmlns:a16="http://schemas.microsoft.com/office/drawing/2014/main" id="{C3C0718E-27E1-3B45-BE5A-9F5ACC154B90}"/>
              </a:ext>
            </a:extLst>
          </p:cNvPr>
          <p:cNvSpPr txBox="1"/>
          <p:nvPr/>
        </p:nvSpPr>
        <p:spPr>
          <a:xfrm rot="10800000" flipV="1">
            <a:off x="7013940" y="1041127"/>
            <a:ext cx="853456" cy="384483"/>
          </a:xfrm>
          <a:prstGeom prst="rect">
            <a:avLst/>
          </a:prstGeom>
          <a:solidFill>
            <a:schemeClr val="bg1"/>
          </a:solidFill>
          <a:effectLst>
            <a:softEdge rad="1143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200" b="1">
                <a:solidFill>
                  <a:srgbClr val="00C6A5"/>
                </a:solidFill>
                <a:latin typeface="Arial"/>
              </a:rPr>
              <a:t>Epic Mirror</a:t>
            </a:r>
          </a:p>
        </p:txBody>
      </p:sp>
      <p:cxnSp>
        <p:nvCxnSpPr>
          <p:cNvPr id="274" name="Curved Connector 273">
            <a:extLst>
              <a:ext uri="{FF2B5EF4-FFF2-40B4-BE49-F238E27FC236}">
                <a16:creationId xmlns:a16="http://schemas.microsoft.com/office/drawing/2014/main" id="{26F25616-1742-A043-AEBA-7564BA7A9FA6}"/>
              </a:ext>
            </a:extLst>
          </p:cNvPr>
          <p:cNvCxnSpPr>
            <a:cxnSpLocks/>
            <a:stCxn id="206" idx="3"/>
            <a:endCxn id="238" idx="1"/>
          </p:cNvCxnSpPr>
          <p:nvPr/>
        </p:nvCxnSpPr>
        <p:spPr>
          <a:xfrm flipV="1">
            <a:off x="6479592" y="3489506"/>
            <a:ext cx="2257914" cy="11435"/>
          </a:xfrm>
          <a:prstGeom prst="curvedConnector3">
            <a:avLst>
              <a:gd name="adj1" fmla="val 50000"/>
            </a:avLst>
          </a:prstGeom>
          <a:ln>
            <a:solidFill>
              <a:srgbClr val="FFC000"/>
            </a:solidFill>
            <a:prstDash val="lgDash"/>
            <a:tailEnd type="triangle"/>
          </a:ln>
        </p:spPr>
        <p:style>
          <a:lnRef idx="3">
            <a:schemeClr val="accent3"/>
          </a:lnRef>
          <a:fillRef idx="0">
            <a:schemeClr val="accent3"/>
          </a:fillRef>
          <a:effectRef idx="2">
            <a:schemeClr val="accent3"/>
          </a:effectRef>
          <a:fontRef idx="minor">
            <a:schemeClr val="tx1"/>
          </a:fontRef>
        </p:style>
      </p:cxnSp>
      <p:sp>
        <p:nvSpPr>
          <p:cNvPr id="275" name="TextBox 274">
            <a:extLst>
              <a:ext uri="{FF2B5EF4-FFF2-40B4-BE49-F238E27FC236}">
                <a16:creationId xmlns:a16="http://schemas.microsoft.com/office/drawing/2014/main" id="{1920659C-9907-DA46-A5C2-B59692F0AB3C}"/>
              </a:ext>
            </a:extLst>
          </p:cNvPr>
          <p:cNvSpPr txBox="1"/>
          <p:nvPr/>
        </p:nvSpPr>
        <p:spPr>
          <a:xfrm>
            <a:off x="3904139" y="1808822"/>
            <a:ext cx="1371243"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VMware</a:t>
            </a:r>
          </a:p>
        </p:txBody>
      </p:sp>
      <p:pic>
        <p:nvPicPr>
          <p:cNvPr id="276" name="volume clone 1" descr="C:\Users\PrestoGeorge\Desktop\Original-Cylindar.gif">
            <a:extLst>
              <a:ext uri="{FF2B5EF4-FFF2-40B4-BE49-F238E27FC236}">
                <a16:creationId xmlns:a16="http://schemas.microsoft.com/office/drawing/2014/main" id="{80C85C8D-4E9A-9A4C-9391-465E0E2088D8}"/>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896626" y="1456581"/>
            <a:ext cx="1371243" cy="242455"/>
          </a:xfrm>
          <a:prstGeom prst="rect">
            <a:avLst/>
          </a:prstGeom>
          <a:noFill/>
        </p:spPr>
      </p:pic>
      <p:sp>
        <p:nvSpPr>
          <p:cNvPr id="277" name="TextBox 276">
            <a:extLst>
              <a:ext uri="{FF2B5EF4-FFF2-40B4-BE49-F238E27FC236}">
                <a16:creationId xmlns:a16="http://schemas.microsoft.com/office/drawing/2014/main" id="{81B60417-FE35-3D4D-B9B6-74D424F2DC45}"/>
              </a:ext>
            </a:extLst>
          </p:cNvPr>
          <p:cNvSpPr txBox="1"/>
          <p:nvPr/>
        </p:nvSpPr>
        <p:spPr>
          <a:xfrm>
            <a:off x="3910349" y="1491908"/>
            <a:ext cx="1371243" cy="17180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Clarity</a:t>
            </a:r>
          </a:p>
        </p:txBody>
      </p:sp>
      <p:pic>
        <p:nvPicPr>
          <p:cNvPr id="282" name="volume clone copy 4" descr="C:\Users\PrestoGeorge\Desktop\Original-Cylindar.gif">
            <a:extLst>
              <a:ext uri="{FF2B5EF4-FFF2-40B4-BE49-F238E27FC236}">
                <a16:creationId xmlns:a16="http://schemas.microsoft.com/office/drawing/2014/main" id="{1BCED743-A1C2-0444-A1E0-F3058025EC4D}"/>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36981" y="2788610"/>
            <a:ext cx="1364461" cy="249759"/>
          </a:xfrm>
          <a:prstGeom prst="rect">
            <a:avLst/>
          </a:prstGeom>
          <a:noFill/>
        </p:spPr>
      </p:pic>
      <p:sp>
        <p:nvSpPr>
          <p:cNvPr id="283" name="TextBox 282">
            <a:extLst>
              <a:ext uri="{FF2B5EF4-FFF2-40B4-BE49-F238E27FC236}">
                <a16:creationId xmlns:a16="http://schemas.microsoft.com/office/drawing/2014/main" id="{2739F20A-73AA-5E41-AE6C-74CEED2911B9}"/>
              </a:ext>
            </a:extLst>
          </p:cNvPr>
          <p:cNvSpPr txBox="1"/>
          <p:nvPr/>
        </p:nvSpPr>
        <p:spPr>
          <a:xfrm>
            <a:off x="1365282" y="2810504"/>
            <a:ext cx="1381296" cy="20154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Backup Clone</a:t>
            </a:r>
          </a:p>
        </p:txBody>
      </p:sp>
      <p:cxnSp>
        <p:nvCxnSpPr>
          <p:cNvPr id="284" name="Curved Connector 283">
            <a:extLst>
              <a:ext uri="{FF2B5EF4-FFF2-40B4-BE49-F238E27FC236}">
                <a16:creationId xmlns:a16="http://schemas.microsoft.com/office/drawing/2014/main" id="{B3133E2B-B624-DF4C-88BA-532A46B2E4AF}"/>
              </a:ext>
            </a:extLst>
          </p:cNvPr>
          <p:cNvCxnSpPr>
            <a:cxnSpLocks/>
            <a:stCxn id="330" idx="3"/>
            <a:endCxn id="283" idx="3"/>
          </p:cNvCxnSpPr>
          <p:nvPr/>
        </p:nvCxnSpPr>
        <p:spPr>
          <a:xfrm flipH="1">
            <a:off x="2746578" y="1573005"/>
            <a:ext cx="8439" cy="1338269"/>
          </a:xfrm>
          <a:prstGeom prst="curvedConnector3">
            <a:avLst>
              <a:gd name="adj1" fmla="val -2708852"/>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285" name="TextBox 284">
            <a:extLst>
              <a:ext uri="{FF2B5EF4-FFF2-40B4-BE49-F238E27FC236}">
                <a16:creationId xmlns:a16="http://schemas.microsoft.com/office/drawing/2014/main" id="{E146AEAF-D952-C048-8368-261948F2DCC0}"/>
              </a:ext>
            </a:extLst>
          </p:cNvPr>
          <p:cNvSpPr txBox="1"/>
          <p:nvPr/>
        </p:nvSpPr>
        <p:spPr>
          <a:xfrm>
            <a:off x="2663328" y="2382984"/>
            <a:ext cx="562069" cy="179717"/>
          </a:xfrm>
          <a:prstGeom prst="rect">
            <a:avLst/>
          </a:prstGeom>
          <a:solidFill>
            <a:schemeClr val="bg1"/>
          </a:solidFill>
          <a:effectLst>
            <a:softEdge rad="381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Clone</a:t>
            </a:r>
          </a:p>
        </p:txBody>
      </p:sp>
      <p:pic>
        <p:nvPicPr>
          <p:cNvPr id="290" name="volume clone 1" descr="C:\Users\PrestoGeorge\Desktop\Original-Cylindar.gif">
            <a:extLst>
              <a:ext uri="{FF2B5EF4-FFF2-40B4-BE49-F238E27FC236}">
                <a16:creationId xmlns:a16="http://schemas.microsoft.com/office/drawing/2014/main" id="{A82AE110-A84F-5F44-B731-E09321016A9C}"/>
              </a:ext>
            </a:extLst>
          </p:cNvPr>
          <p:cNvPicPr preferRelativeResize="0">
            <a:picLocks noChangeAspect="1" noChangeArrowheads="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326414" y="2029857"/>
            <a:ext cx="1371243" cy="250052"/>
          </a:xfrm>
          <a:prstGeom prst="rect">
            <a:avLst/>
          </a:prstGeom>
          <a:noFill/>
        </p:spPr>
      </p:pic>
      <p:sp>
        <p:nvSpPr>
          <p:cNvPr id="291" name="TextBox 290">
            <a:extLst>
              <a:ext uri="{FF2B5EF4-FFF2-40B4-BE49-F238E27FC236}">
                <a16:creationId xmlns:a16="http://schemas.microsoft.com/office/drawing/2014/main" id="{637AF96A-93AE-DF44-8F63-08F7B9C0028F}"/>
              </a:ext>
            </a:extLst>
          </p:cNvPr>
          <p:cNvSpPr txBox="1"/>
          <p:nvPr/>
        </p:nvSpPr>
        <p:spPr>
          <a:xfrm>
            <a:off x="1346788" y="2064645"/>
            <a:ext cx="1348188" cy="17180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Epic Report</a:t>
            </a:r>
          </a:p>
        </p:txBody>
      </p:sp>
      <p:cxnSp>
        <p:nvCxnSpPr>
          <p:cNvPr id="293" name="Curved Connector 292">
            <a:extLst>
              <a:ext uri="{FF2B5EF4-FFF2-40B4-BE49-F238E27FC236}">
                <a16:creationId xmlns:a16="http://schemas.microsoft.com/office/drawing/2014/main" id="{BDE591C9-FCD0-7646-8203-09C7E7261FE5}"/>
              </a:ext>
            </a:extLst>
          </p:cNvPr>
          <p:cNvCxnSpPr>
            <a:cxnSpLocks/>
            <a:stCxn id="335" idx="3"/>
            <a:endCxn id="290" idx="3"/>
          </p:cNvCxnSpPr>
          <p:nvPr/>
        </p:nvCxnSpPr>
        <p:spPr>
          <a:xfrm flipH="1">
            <a:off x="2697656" y="1600407"/>
            <a:ext cx="20270" cy="554477"/>
          </a:xfrm>
          <a:prstGeom prst="curvedConnector3">
            <a:avLst>
              <a:gd name="adj1" fmla="val -1127775"/>
            </a:avLst>
          </a:prstGeom>
          <a:ln>
            <a:solidFill>
              <a:schemeClr val="tx2"/>
            </a:solidFill>
            <a:tailEnd type="triangle"/>
          </a:ln>
        </p:spPr>
        <p:style>
          <a:lnRef idx="3">
            <a:schemeClr val="accent1"/>
          </a:lnRef>
          <a:fillRef idx="0">
            <a:schemeClr val="accent1"/>
          </a:fillRef>
          <a:effectRef idx="2">
            <a:schemeClr val="accent1"/>
          </a:effectRef>
          <a:fontRef idx="minor">
            <a:schemeClr val="tx1"/>
          </a:fontRef>
        </p:style>
      </p:cxnSp>
      <p:sp>
        <p:nvSpPr>
          <p:cNvPr id="301" name="TextBox 300">
            <a:extLst>
              <a:ext uri="{FF2B5EF4-FFF2-40B4-BE49-F238E27FC236}">
                <a16:creationId xmlns:a16="http://schemas.microsoft.com/office/drawing/2014/main" id="{9A865F99-95C0-2844-941A-BD5CE929DD84}"/>
              </a:ext>
            </a:extLst>
          </p:cNvPr>
          <p:cNvSpPr txBox="1"/>
          <p:nvPr/>
        </p:nvSpPr>
        <p:spPr>
          <a:xfrm>
            <a:off x="7136534" y="3354899"/>
            <a:ext cx="661725" cy="300629"/>
          </a:xfrm>
          <a:prstGeom prst="rect">
            <a:avLst/>
          </a:prstGeom>
          <a:solidFill>
            <a:schemeClr val="bg1"/>
          </a:solidFill>
          <a:effectLst>
            <a:softEdge rad="63500"/>
          </a:effectLst>
        </p:spPr>
        <p:txBody>
          <a:bodyPr vert="horz" wrap="square" lIns="91344" tIns="45672" rIns="91344" bIns="45672" rtlCol="0" anchor="ctr">
            <a:noAutofit/>
          </a:bodyPr>
          <a:lstStyle/>
          <a:p>
            <a:pPr algn="ctr" defTabSz="915216"/>
            <a:r>
              <a:rPr lang="en-US" sz="1000" b="1" dirty="0">
                <a:solidFill>
                  <a:srgbClr val="FFC000"/>
                </a:solidFill>
                <a:latin typeface="Arial"/>
              </a:rPr>
              <a:t>Stream Backup</a:t>
            </a:r>
          </a:p>
        </p:txBody>
      </p:sp>
      <p:pic>
        <p:nvPicPr>
          <p:cNvPr id="302" name="volume clone 1" descr="C:\Users\PrestoGeorge\Desktop\Original-Cylindar.gif">
            <a:extLst>
              <a:ext uri="{FF2B5EF4-FFF2-40B4-BE49-F238E27FC236}">
                <a16:creationId xmlns:a16="http://schemas.microsoft.com/office/drawing/2014/main" id="{AB99E793-E06F-4047-AF3E-8A2C29B28629}"/>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8412910" y="2030175"/>
            <a:ext cx="1371243" cy="242455"/>
          </a:xfrm>
          <a:prstGeom prst="rect">
            <a:avLst/>
          </a:prstGeom>
          <a:noFill/>
        </p:spPr>
      </p:pic>
      <p:sp>
        <p:nvSpPr>
          <p:cNvPr id="303" name="TextBox 302">
            <a:extLst>
              <a:ext uri="{FF2B5EF4-FFF2-40B4-BE49-F238E27FC236}">
                <a16:creationId xmlns:a16="http://schemas.microsoft.com/office/drawing/2014/main" id="{844F3541-6C26-7248-85BC-E0653AA54537}"/>
              </a:ext>
            </a:extLst>
          </p:cNvPr>
          <p:cNvSpPr txBox="1"/>
          <p:nvPr/>
        </p:nvSpPr>
        <p:spPr>
          <a:xfrm>
            <a:off x="8415593" y="2080358"/>
            <a:ext cx="1371243" cy="17180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DR </a:t>
            </a:r>
            <a:r>
              <a:rPr lang="en-US" sz="1000" b="1" err="1">
                <a:solidFill>
                  <a:prstClr val="white"/>
                </a:solidFill>
                <a:latin typeface="Arial"/>
              </a:rPr>
              <a:t>WebBLOB</a:t>
            </a:r>
            <a:endParaRPr lang="en-US" sz="1000" b="1">
              <a:solidFill>
                <a:prstClr val="white"/>
              </a:solidFill>
              <a:latin typeface="Arial"/>
            </a:endParaRPr>
          </a:p>
        </p:txBody>
      </p:sp>
      <p:pic>
        <p:nvPicPr>
          <p:cNvPr id="304" name="volume clone 1" descr="C:\Users\PrestoGeorge\Desktop\Original-Cylindar.gif">
            <a:extLst>
              <a:ext uri="{FF2B5EF4-FFF2-40B4-BE49-F238E27FC236}">
                <a16:creationId xmlns:a16="http://schemas.microsoft.com/office/drawing/2014/main" id="{F6D25411-AFFB-034D-94C1-7601208AFABD}"/>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8413335" y="2301250"/>
            <a:ext cx="1371243" cy="242455"/>
          </a:xfrm>
          <a:prstGeom prst="rect">
            <a:avLst/>
          </a:prstGeom>
          <a:noFill/>
        </p:spPr>
      </p:pic>
      <p:sp>
        <p:nvSpPr>
          <p:cNvPr id="316" name="TextBox 315">
            <a:extLst>
              <a:ext uri="{FF2B5EF4-FFF2-40B4-BE49-F238E27FC236}">
                <a16:creationId xmlns:a16="http://schemas.microsoft.com/office/drawing/2014/main" id="{8EB3187B-ED04-1349-ADAD-1B5838694643}"/>
              </a:ext>
            </a:extLst>
          </p:cNvPr>
          <p:cNvSpPr txBox="1"/>
          <p:nvPr/>
        </p:nvSpPr>
        <p:spPr>
          <a:xfrm>
            <a:off x="8420021" y="2320548"/>
            <a:ext cx="1371243"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DR Hyperspace</a:t>
            </a:r>
          </a:p>
        </p:txBody>
      </p:sp>
      <p:pic>
        <p:nvPicPr>
          <p:cNvPr id="317" name="volume clone 1" descr="C:\Users\PrestoGeorge\Desktop\Original-Cylindar.gif">
            <a:extLst>
              <a:ext uri="{FF2B5EF4-FFF2-40B4-BE49-F238E27FC236}">
                <a16:creationId xmlns:a16="http://schemas.microsoft.com/office/drawing/2014/main" id="{78B11DB7-20FB-D749-AD13-EF10938492C0}"/>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8412910" y="1764308"/>
            <a:ext cx="1371243" cy="242455"/>
          </a:xfrm>
          <a:prstGeom prst="rect">
            <a:avLst/>
          </a:prstGeom>
          <a:noFill/>
        </p:spPr>
      </p:pic>
      <p:sp>
        <p:nvSpPr>
          <p:cNvPr id="318" name="TextBox 317">
            <a:extLst>
              <a:ext uri="{FF2B5EF4-FFF2-40B4-BE49-F238E27FC236}">
                <a16:creationId xmlns:a16="http://schemas.microsoft.com/office/drawing/2014/main" id="{1033103F-91E8-F442-AEBB-1FB344C6D8C3}"/>
              </a:ext>
            </a:extLst>
          </p:cNvPr>
          <p:cNvSpPr txBox="1"/>
          <p:nvPr/>
        </p:nvSpPr>
        <p:spPr>
          <a:xfrm>
            <a:off x="8405970" y="1795218"/>
            <a:ext cx="1371243"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DR VMware</a:t>
            </a:r>
          </a:p>
        </p:txBody>
      </p:sp>
      <p:pic>
        <p:nvPicPr>
          <p:cNvPr id="320" name="volume clone copy 4" descr="C:\Users\PrestoGeorge\Desktop\Original-Cylindar.gif">
            <a:extLst>
              <a:ext uri="{FF2B5EF4-FFF2-40B4-BE49-F238E27FC236}">
                <a16:creationId xmlns:a16="http://schemas.microsoft.com/office/drawing/2014/main" id="{3A4F4500-FF8E-C349-B1F1-B7B3F65B0F01}"/>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479488" y="1361135"/>
            <a:ext cx="1371239" cy="252678"/>
          </a:xfrm>
          <a:prstGeom prst="rect">
            <a:avLst/>
          </a:prstGeom>
          <a:noFill/>
        </p:spPr>
      </p:pic>
      <p:pic>
        <p:nvPicPr>
          <p:cNvPr id="321" name="volume clone copy 4" descr="C:\Users\PrestoGeorge\Desktop\Original-Cylindar.gif">
            <a:extLst>
              <a:ext uri="{FF2B5EF4-FFF2-40B4-BE49-F238E27FC236}">
                <a16:creationId xmlns:a16="http://schemas.microsoft.com/office/drawing/2014/main" id="{4011E594-F111-2D41-B851-8E5E0EAF6A3A}"/>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8583833" y="1376427"/>
            <a:ext cx="1371239" cy="252679"/>
          </a:xfrm>
          <a:prstGeom prst="rect">
            <a:avLst/>
          </a:prstGeom>
          <a:noFill/>
        </p:spPr>
      </p:pic>
      <p:pic>
        <p:nvPicPr>
          <p:cNvPr id="324" name="volume clone copy 3" descr="C:\Users\PrestoGeorge\Desktop\Original-Cylindar.gif">
            <a:extLst>
              <a:ext uri="{FF2B5EF4-FFF2-40B4-BE49-F238E27FC236}">
                <a16:creationId xmlns:a16="http://schemas.microsoft.com/office/drawing/2014/main" id="{C903D52D-8096-4A4F-B245-B29DB5612A98}"/>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461436" y="1384471"/>
            <a:ext cx="1371241" cy="252680"/>
          </a:xfrm>
          <a:prstGeom prst="rect">
            <a:avLst/>
          </a:prstGeom>
          <a:noFill/>
        </p:spPr>
      </p:pic>
      <p:pic>
        <p:nvPicPr>
          <p:cNvPr id="325" name="volume clone copy 3" descr="C:\Users\PrestoGeorge\Desktop\Original-Cylindar.gif">
            <a:extLst>
              <a:ext uri="{FF2B5EF4-FFF2-40B4-BE49-F238E27FC236}">
                <a16:creationId xmlns:a16="http://schemas.microsoft.com/office/drawing/2014/main" id="{D83C4F5C-16D2-C64F-8C7C-A0BE3EB4454B}"/>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8553014" y="1398500"/>
            <a:ext cx="1371241" cy="252680"/>
          </a:xfrm>
          <a:prstGeom prst="rect">
            <a:avLst/>
          </a:prstGeom>
          <a:noFill/>
        </p:spPr>
      </p:pic>
      <p:pic>
        <p:nvPicPr>
          <p:cNvPr id="327" name="volume clone copy 2" descr="C:\Users\PrestoGeorge\Desktop\Original-Cylindar.gif">
            <a:extLst>
              <a:ext uri="{FF2B5EF4-FFF2-40B4-BE49-F238E27FC236}">
                <a16:creationId xmlns:a16="http://schemas.microsoft.com/office/drawing/2014/main" id="{AD068535-105B-FD41-AF1B-D54AA3A31B68}"/>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420081" y="1411415"/>
            <a:ext cx="1371241" cy="252680"/>
          </a:xfrm>
          <a:prstGeom prst="rect">
            <a:avLst/>
          </a:prstGeom>
          <a:noFill/>
        </p:spPr>
      </p:pic>
      <p:pic>
        <p:nvPicPr>
          <p:cNvPr id="328" name="volume clone copy 2" descr="C:\Users\PrestoGeorge\Desktop\Original-Cylindar.gif">
            <a:extLst>
              <a:ext uri="{FF2B5EF4-FFF2-40B4-BE49-F238E27FC236}">
                <a16:creationId xmlns:a16="http://schemas.microsoft.com/office/drawing/2014/main" id="{E10CE7C4-A874-6B45-968E-E6D4D279E977}"/>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8510448" y="1413264"/>
            <a:ext cx="1371242" cy="252680"/>
          </a:xfrm>
          <a:prstGeom prst="rect">
            <a:avLst/>
          </a:prstGeom>
          <a:noFill/>
        </p:spPr>
      </p:pic>
      <p:pic>
        <p:nvPicPr>
          <p:cNvPr id="330" name="volume clone copy 1" descr="C:\Users\PrestoGeorge\Desktop\Original-Cylindar.gif">
            <a:extLst>
              <a:ext uri="{FF2B5EF4-FFF2-40B4-BE49-F238E27FC236}">
                <a16:creationId xmlns:a16="http://schemas.microsoft.com/office/drawing/2014/main" id="{FFDE8026-EF9A-BC42-82D8-85D4A169DED3}"/>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83777" y="1446665"/>
            <a:ext cx="1371240" cy="252679"/>
          </a:xfrm>
          <a:prstGeom prst="rect">
            <a:avLst/>
          </a:prstGeom>
          <a:noFill/>
        </p:spPr>
      </p:pic>
      <p:pic>
        <p:nvPicPr>
          <p:cNvPr id="331" name="volume clone copy 1" descr="C:\Users\PrestoGeorge\Desktop\Original-Cylindar.gif">
            <a:extLst>
              <a:ext uri="{FF2B5EF4-FFF2-40B4-BE49-F238E27FC236}">
                <a16:creationId xmlns:a16="http://schemas.microsoft.com/office/drawing/2014/main" id="{82E8682F-4170-4D4F-BFFF-E954A3109EA4}"/>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8472483" y="1431364"/>
            <a:ext cx="1371240" cy="252679"/>
          </a:xfrm>
          <a:prstGeom prst="rect">
            <a:avLst/>
          </a:prstGeom>
          <a:noFill/>
        </p:spPr>
      </p:pic>
      <p:pic>
        <p:nvPicPr>
          <p:cNvPr id="332" name="volume clone 1" descr="C:\Users\PrestoGeorge\Desktop\Original-Cylindar.gif">
            <a:extLst>
              <a:ext uri="{FF2B5EF4-FFF2-40B4-BE49-F238E27FC236}">
                <a16:creationId xmlns:a16="http://schemas.microsoft.com/office/drawing/2014/main" id="{90BD7455-545E-3940-A368-C00BD094D8E1}"/>
              </a:ext>
            </a:extLst>
          </p:cNvPr>
          <p:cNvPicPr preferRelativeResize="0">
            <a:picLocks noChangeAspect="1" noChangeArrowheads="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8404733" y="1474067"/>
            <a:ext cx="1371243" cy="252679"/>
          </a:xfrm>
          <a:prstGeom prst="rect">
            <a:avLst/>
          </a:prstGeom>
          <a:noFill/>
        </p:spPr>
      </p:pic>
      <p:sp>
        <p:nvSpPr>
          <p:cNvPr id="333" name="TextBox 332">
            <a:extLst>
              <a:ext uri="{FF2B5EF4-FFF2-40B4-BE49-F238E27FC236}">
                <a16:creationId xmlns:a16="http://schemas.microsoft.com/office/drawing/2014/main" id="{788192FD-B854-AD4A-AB75-18035FC878C1}"/>
              </a:ext>
            </a:extLst>
          </p:cNvPr>
          <p:cNvSpPr txBox="1"/>
          <p:nvPr/>
        </p:nvSpPr>
        <p:spPr>
          <a:xfrm>
            <a:off x="8398724" y="1474065"/>
            <a:ext cx="1371243" cy="21927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Epic DR</a:t>
            </a:r>
          </a:p>
        </p:txBody>
      </p:sp>
      <p:pic>
        <p:nvPicPr>
          <p:cNvPr id="335" name="volume clone 1" descr="C:\Users\PrestoGeorge\Desktop\Original-Cylindar.gif">
            <a:extLst>
              <a:ext uri="{FF2B5EF4-FFF2-40B4-BE49-F238E27FC236}">
                <a16:creationId xmlns:a16="http://schemas.microsoft.com/office/drawing/2014/main" id="{CD1D1356-6CA7-8B45-ACA1-0C55C2D44FD2}"/>
              </a:ext>
            </a:extLst>
          </p:cNvPr>
          <p:cNvPicPr preferRelativeResize="0">
            <a:picLocks noChangeAspect="1" noChangeArrowheads="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346684" y="1474067"/>
            <a:ext cx="1371243" cy="252679"/>
          </a:xfrm>
          <a:prstGeom prst="rect">
            <a:avLst/>
          </a:prstGeom>
          <a:noFill/>
        </p:spPr>
      </p:pic>
      <p:sp>
        <p:nvSpPr>
          <p:cNvPr id="336" name="TextBox 335">
            <a:extLst>
              <a:ext uri="{FF2B5EF4-FFF2-40B4-BE49-F238E27FC236}">
                <a16:creationId xmlns:a16="http://schemas.microsoft.com/office/drawing/2014/main" id="{289E05A5-5428-4047-8461-DE8776F26B09}"/>
              </a:ext>
            </a:extLst>
          </p:cNvPr>
          <p:cNvSpPr txBox="1"/>
          <p:nvPr/>
        </p:nvSpPr>
        <p:spPr>
          <a:xfrm>
            <a:off x="1385291" y="1498739"/>
            <a:ext cx="1333874" cy="21927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Epic Production</a:t>
            </a:r>
          </a:p>
        </p:txBody>
      </p:sp>
      <p:sp>
        <p:nvSpPr>
          <p:cNvPr id="29" name="TextBox 28">
            <a:extLst>
              <a:ext uri="{FF2B5EF4-FFF2-40B4-BE49-F238E27FC236}">
                <a16:creationId xmlns:a16="http://schemas.microsoft.com/office/drawing/2014/main" id="{51ACEDAB-1A49-F84C-8AD2-8B3474D27777}"/>
              </a:ext>
            </a:extLst>
          </p:cNvPr>
          <p:cNvSpPr txBox="1"/>
          <p:nvPr/>
        </p:nvSpPr>
        <p:spPr>
          <a:xfrm>
            <a:off x="10540129" y="1295875"/>
            <a:ext cx="0" cy="0"/>
          </a:xfrm>
          <a:prstGeom prst="rect">
            <a:avLst/>
          </a:prstGeom>
        </p:spPr>
        <p:txBody>
          <a:bodyPr vert="horz" wrap="none" lIns="91416" tIns="45708" rIns="91416" bIns="45708" rtlCol="0" anchor="t">
            <a:noAutofit/>
          </a:bodyPr>
          <a:lstStyle/>
          <a:p>
            <a:pPr marL="172986" indent="-172986" defTabSz="915216">
              <a:lnSpc>
                <a:spcPct val="95000"/>
              </a:lnSpc>
              <a:spcBef>
                <a:spcPts val="400"/>
              </a:spcBef>
              <a:spcAft>
                <a:spcPts val="200"/>
              </a:spcAft>
              <a:buClr>
                <a:srgbClr val="0067C5"/>
              </a:buClr>
              <a:buFont typeface="Wingdings" panose="05000000000000000000" pitchFamily="2" charset="2"/>
              <a:buChar char="§"/>
            </a:pPr>
            <a:endParaRPr lang="en-US" sz="1400" err="1">
              <a:solidFill>
                <a:sysClr val="windowText" lastClr="000000"/>
              </a:solidFill>
              <a:latin typeface="Arial"/>
            </a:endParaRPr>
          </a:p>
        </p:txBody>
      </p:sp>
      <p:pic>
        <p:nvPicPr>
          <p:cNvPr id="167" name="Picture 166">
            <a:extLst>
              <a:ext uri="{FF2B5EF4-FFF2-40B4-BE49-F238E27FC236}">
                <a16:creationId xmlns:a16="http://schemas.microsoft.com/office/drawing/2014/main" id="{B94A084C-5676-A149-AFBF-A5B96E333E7B}"/>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346308" y="629156"/>
            <a:ext cx="1371243" cy="371378"/>
          </a:xfrm>
          <a:prstGeom prst="rect">
            <a:avLst/>
          </a:prstGeom>
        </p:spPr>
      </p:pic>
      <p:pic>
        <p:nvPicPr>
          <p:cNvPr id="168" name="Picture 167">
            <a:extLst>
              <a:ext uri="{FF2B5EF4-FFF2-40B4-BE49-F238E27FC236}">
                <a16:creationId xmlns:a16="http://schemas.microsoft.com/office/drawing/2014/main" id="{DB32027C-C276-9C4D-A680-ECF8D7D53F14}"/>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8401212" y="627947"/>
            <a:ext cx="1371243" cy="371378"/>
          </a:xfrm>
          <a:prstGeom prst="rect">
            <a:avLst/>
          </a:prstGeom>
        </p:spPr>
      </p:pic>
      <p:cxnSp>
        <p:nvCxnSpPr>
          <p:cNvPr id="211" name="Curved Connector 210">
            <a:extLst>
              <a:ext uri="{FF2B5EF4-FFF2-40B4-BE49-F238E27FC236}">
                <a16:creationId xmlns:a16="http://schemas.microsoft.com/office/drawing/2014/main" id="{17DA67B6-F07A-7C44-B2D1-C812F334015B}"/>
              </a:ext>
            </a:extLst>
          </p:cNvPr>
          <p:cNvCxnSpPr>
            <a:cxnSpLocks/>
            <a:stCxn id="206" idx="1"/>
            <a:endCxn id="209" idx="3"/>
          </p:cNvCxnSpPr>
          <p:nvPr/>
        </p:nvCxnSpPr>
        <p:spPr>
          <a:xfrm rot="10800000" flipV="1">
            <a:off x="4157112" y="3500941"/>
            <a:ext cx="1865757" cy="1134074"/>
          </a:xfrm>
          <a:prstGeom prst="curvedConnector3">
            <a:avLst>
              <a:gd name="adj1" fmla="val 50000"/>
            </a:avLst>
          </a:prstGeom>
          <a:ln>
            <a:solidFill>
              <a:srgbClr val="FFC000"/>
            </a:solidFill>
            <a:prstDash val="sysDot"/>
            <a:tailEnd type="triangle"/>
          </a:ln>
        </p:spPr>
        <p:style>
          <a:lnRef idx="3">
            <a:schemeClr val="accent1"/>
          </a:lnRef>
          <a:fillRef idx="0">
            <a:schemeClr val="accent1"/>
          </a:fillRef>
          <a:effectRef idx="2">
            <a:schemeClr val="accent1"/>
          </a:effectRef>
          <a:fontRef idx="minor">
            <a:schemeClr val="tx1"/>
          </a:fontRef>
        </p:style>
      </p:cxnSp>
      <p:sp>
        <p:nvSpPr>
          <p:cNvPr id="212" name="TextBox 211">
            <a:extLst>
              <a:ext uri="{FF2B5EF4-FFF2-40B4-BE49-F238E27FC236}">
                <a16:creationId xmlns:a16="http://schemas.microsoft.com/office/drawing/2014/main" id="{3AD07CDD-645F-E343-B137-5E4FCC647854}"/>
              </a:ext>
            </a:extLst>
          </p:cNvPr>
          <p:cNvSpPr txBox="1"/>
          <p:nvPr/>
        </p:nvSpPr>
        <p:spPr>
          <a:xfrm>
            <a:off x="4880161" y="3993357"/>
            <a:ext cx="456718" cy="159323"/>
          </a:xfrm>
          <a:prstGeom prst="rect">
            <a:avLst/>
          </a:prstGeom>
          <a:solidFill>
            <a:schemeClr val="bg1"/>
          </a:solidFill>
          <a:effectLst>
            <a:softEdge rad="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API</a:t>
            </a:r>
          </a:p>
        </p:txBody>
      </p:sp>
      <p:sp>
        <p:nvSpPr>
          <p:cNvPr id="287" name="TextBox 286">
            <a:extLst>
              <a:ext uri="{FF2B5EF4-FFF2-40B4-BE49-F238E27FC236}">
                <a16:creationId xmlns:a16="http://schemas.microsoft.com/office/drawing/2014/main" id="{40CABB03-BE9E-9C41-9190-574FD89E2EF3}"/>
              </a:ext>
            </a:extLst>
          </p:cNvPr>
          <p:cNvSpPr txBox="1"/>
          <p:nvPr/>
        </p:nvSpPr>
        <p:spPr>
          <a:xfrm>
            <a:off x="1588349" y="5158241"/>
            <a:ext cx="970891" cy="212301"/>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Freeze/Thaw</a:t>
            </a:r>
          </a:p>
        </p:txBody>
      </p:sp>
      <p:cxnSp>
        <p:nvCxnSpPr>
          <p:cNvPr id="199" name="Curved Connector 198">
            <a:extLst>
              <a:ext uri="{FF2B5EF4-FFF2-40B4-BE49-F238E27FC236}">
                <a16:creationId xmlns:a16="http://schemas.microsoft.com/office/drawing/2014/main" id="{C6236645-55AD-BE4D-BAF6-88458DC22BFA}"/>
              </a:ext>
            </a:extLst>
          </p:cNvPr>
          <p:cNvCxnSpPr>
            <a:cxnSpLocks/>
            <a:stCxn id="287" idx="2"/>
            <a:endCxn id="210" idx="2"/>
          </p:cNvCxnSpPr>
          <p:nvPr/>
        </p:nvCxnSpPr>
        <p:spPr>
          <a:xfrm rot="5400000" flipH="1" flipV="1">
            <a:off x="2959393" y="4369808"/>
            <a:ext cx="115135" cy="1886333"/>
          </a:xfrm>
          <a:prstGeom prst="curvedConnector3">
            <a:avLst>
              <a:gd name="adj1" fmla="val -198550"/>
            </a:avLst>
          </a:prstGeom>
          <a:ln>
            <a:solidFill>
              <a:srgbClr val="FFC000"/>
            </a:solidFill>
            <a:prstDash val="sysDot"/>
            <a:tailEnd type="triangle"/>
          </a:ln>
        </p:spPr>
        <p:style>
          <a:lnRef idx="3">
            <a:schemeClr val="accent1"/>
          </a:lnRef>
          <a:fillRef idx="0">
            <a:schemeClr val="accent1"/>
          </a:fillRef>
          <a:effectRef idx="2">
            <a:schemeClr val="accent1"/>
          </a:effectRef>
          <a:fontRef idx="minor">
            <a:schemeClr val="tx1"/>
          </a:fontRef>
        </p:style>
      </p:cxnSp>
      <p:sp>
        <p:nvSpPr>
          <p:cNvPr id="215" name="TextBox 214">
            <a:extLst>
              <a:ext uri="{FF2B5EF4-FFF2-40B4-BE49-F238E27FC236}">
                <a16:creationId xmlns:a16="http://schemas.microsoft.com/office/drawing/2014/main" id="{DD64302A-5CC9-4C4D-8628-34600FEE3368}"/>
              </a:ext>
            </a:extLst>
          </p:cNvPr>
          <p:cNvSpPr txBox="1"/>
          <p:nvPr/>
        </p:nvSpPr>
        <p:spPr>
          <a:xfrm>
            <a:off x="2788448" y="5525540"/>
            <a:ext cx="456724" cy="153259"/>
          </a:xfrm>
          <a:prstGeom prst="rect">
            <a:avLst/>
          </a:prstGeom>
          <a:solidFill>
            <a:schemeClr val="bg1"/>
          </a:solidFill>
          <a:effectLst>
            <a:softEdge rad="508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API</a:t>
            </a:r>
          </a:p>
        </p:txBody>
      </p:sp>
      <p:cxnSp>
        <p:nvCxnSpPr>
          <p:cNvPr id="195" name="Curved Connector 194">
            <a:extLst>
              <a:ext uri="{FF2B5EF4-FFF2-40B4-BE49-F238E27FC236}">
                <a16:creationId xmlns:a16="http://schemas.microsoft.com/office/drawing/2014/main" id="{E2A0744B-B614-AF41-813E-D3D51206DEE6}"/>
              </a:ext>
            </a:extLst>
          </p:cNvPr>
          <p:cNvCxnSpPr>
            <a:cxnSpLocks/>
            <a:stCxn id="246" idx="3"/>
            <a:endCxn id="209" idx="3"/>
          </p:cNvCxnSpPr>
          <p:nvPr/>
        </p:nvCxnSpPr>
        <p:spPr>
          <a:xfrm flipH="1">
            <a:off x="4157111" y="4092456"/>
            <a:ext cx="177920" cy="542559"/>
          </a:xfrm>
          <a:prstGeom prst="curvedConnector3">
            <a:avLst>
              <a:gd name="adj1" fmla="val -128485"/>
            </a:avLst>
          </a:prstGeom>
          <a:ln>
            <a:prstDash val="sysDot"/>
            <a:tailEnd type="triangle"/>
          </a:ln>
        </p:spPr>
        <p:style>
          <a:lnRef idx="3">
            <a:schemeClr val="accent1"/>
          </a:lnRef>
          <a:fillRef idx="0">
            <a:schemeClr val="accent1"/>
          </a:fillRef>
          <a:effectRef idx="2">
            <a:schemeClr val="accent1"/>
          </a:effectRef>
          <a:fontRef idx="minor">
            <a:schemeClr val="tx1"/>
          </a:fontRef>
        </p:style>
      </p:cxnSp>
      <p:sp>
        <p:nvSpPr>
          <p:cNvPr id="217" name="TextBox 216">
            <a:extLst>
              <a:ext uri="{FF2B5EF4-FFF2-40B4-BE49-F238E27FC236}">
                <a16:creationId xmlns:a16="http://schemas.microsoft.com/office/drawing/2014/main" id="{9874DDD2-D51E-3B4F-A568-22D6FA369576}"/>
              </a:ext>
            </a:extLst>
          </p:cNvPr>
          <p:cNvSpPr txBox="1"/>
          <p:nvPr/>
        </p:nvSpPr>
        <p:spPr>
          <a:xfrm>
            <a:off x="4306513" y="4236068"/>
            <a:ext cx="456724" cy="238301"/>
          </a:xfrm>
          <a:prstGeom prst="rect">
            <a:avLst/>
          </a:prstGeom>
          <a:solidFill>
            <a:schemeClr val="bg1"/>
          </a:solidFill>
          <a:effectLst>
            <a:softEdge rad="508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0067C5"/>
                </a:solidFill>
                <a:latin typeface="Arial"/>
              </a:rPr>
              <a:t>API</a:t>
            </a:r>
          </a:p>
        </p:txBody>
      </p:sp>
      <p:sp>
        <p:nvSpPr>
          <p:cNvPr id="338" name="TextBox 337">
            <a:extLst>
              <a:ext uri="{FF2B5EF4-FFF2-40B4-BE49-F238E27FC236}">
                <a16:creationId xmlns:a16="http://schemas.microsoft.com/office/drawing/2014/main" id="{71BC44DD-8889-8449-AB28-B88ADC8AB8EB}"/>
              </a:ext>
            </a:extLst>
          </p:cNvPr>
          <p:cNvSpPr txBox="1"/>
          <p:nvPr/>
        </p:nvSpPr>
        <p:spPr>
          <a:xfrm>
            <a:off x="1036306" y="1019230"/>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prod-01</a:t>
            </a:r>
          </a:p>
        </p:txBody>
      </p:sp>
      <p:sp>
        <p:nvSpPr>
          <p:cNvPr id="346" name="TextBox 345">
            <a:extLst>
              <a:ext uri="{FF2B5EF4-FFF2-40B4-BE49-F238E27FC236}">
                <a16:creationId xmlns:a16="http://schemas.microsoft.com/office/drawing/2014/main" id="{3FC34F7F-AAFD-A44D-B1BA-9C8B56B31F52}"/>
              </a:ext>
            </a:extLst>
          </p:cNvPr>
          <p:cNvSpPr txBox="1"/>
          <p:nvPr/>
        </p:nvSpPr>
        <p:spPr>
          <a:xfrm>
            <a:off x="1775767" y="1013305"/>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prod-02</a:t>
            </a:r>
          </a:p>
        </p:txBody>
      </p:sp>
      <p:sp>
        <p:nvSpPr>
          <p:cNvPr id="347" name="TextBox 346">
            <a:extLst>
              <a:ext uri="{FF2B5EF4-FFF2-40B4-BE49-F238E27FC236}">
                <a16:creationId xmlns:a16="http://schemas.microsoft.com/office/drawing/2014/main" id="{66DFC92F-C8C2-4046-8A0E-BA9ABCF2A930}"/>
              </a:ext>
            </a:extLst>
          </p:cNvPr>
          <p:cNvSpPr txBox="1"/>
          <p:nvPr/>
        </p:nvSpPr>
        <p:spPr>
          <a:xfrm>
            <a:off x="8068611" y="1008012"/>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dr-01</a:t>
            </a:r>
          </a:p>
        </p:txBody>
      </p:sp>
      <p:sp>
        <p:nvSpPr>
          <p:cNvPr id="348" name="TextBox 347">
            <a:extLst>
              <a:ext uri="{FF2B5EF4-FFF2-40B4-BE49-F238E27FC236}">
                <a16:creationId xmlns:a16="http://schemas.microsoft.com/office/drawing/2014/main" id="{6F971B25-0EC7-E04D-A66E-4B47CD3E8D3C}"/>
              </a:ext>
            </a:extLst>
          </p:cNvPr>
          <p:cNvSpPr txBox="1"/>
          <p:nvPr/>
        </p:nvSpPr>
        <p:spPr>
          <a:xfrm>
            <a:off x="8808072" y="1002087"/>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dr-02</a:t>
            </a:r>
          </a:p>
        </p:txBody>
      </p:sp>
      <p:pic>
        <p:nvPicPr>
          <p:cNvPr id="124" name="image37.png">
            <a:extLst>
              <a:ext uri="{FF2B5EF4-FFF2-40B4-BE49-F238E27FC236}">
                <a16:creationId xmlns:a16="http://schemas.microsoft.com/office/drawing/2014/main" id="{140F343F-4CD6-014D-8ABF-C814E2B51365}"/>
              </a:ext>
            </a:extLst>
          </p:cNvPr>
          <p:cNvPicPr/>
          <p:nvPr/>
        </p:nvPicPr>
        <p:blipFill>
          <a:blip r:embed="rId8" cstate="hqprint">
            <a:extLst>
              <a:ext uri="{28A0092B-C50C-407E-A947-70E740481C1C}">
                <a14:useLocalDpi xmlns:a14="http://schemas.microsoft.com/office/drawing/2010/main"/>
              </a:ext>
            </a:extLst>
          </a:blip>
          <a:stretch>
            <a:fillRect/>
          </a:stretch>
        </p:blipFill>
        <p:spPr>
          <a:xfrm>
            <a:off x="1613054" y="459988"/>
            <a:ext cx="1005843" cy="177957"/>
          </a:xfrm>
          <a:prstGeom prst="rect">
            <a:avLst/>
          </a:prstGeom>
          <a:ln w="12700">
            <a:miter lim="400000"/>
          </a:ln>
        </p:spPr>
      </p:pic>
      <p:pic>
        <p:nvPicPr>
          <p:cNvPr id="125" name="image50.png">
            <a:extLst>
              <a:ext uri="{FF2B5EF4-FFF2-40B4-BE49-F238E27FC236}">
                <a16:creationId xmlns:a16="http://schemas.microsoft.com/office/drawing/2014/main" id="{2AC97DDC-239D-DF4C-8153-785A1842E443}"/>
              </a:ext>
            </a:extLst>
          </p:cNvPr>
          <p:cNvPicPr/>
          <p:nvPr/>
        </p:nvPicPr>
        <p:blipFill>
          <a:blip r:embed="rId9" cstate="hqprint">
            <a:extLst>
              <a:ext uri="{28A0092B-C50C-407E-A947-70E740481C1C}">
                <a14:useLocalDpi xmlns:a14="http://schemas.microsoft.com/office/drawing/2010/main"/>
              </a:ext>
            </a:extLst>
          </a:blip>
          <a:stretch>
            <a:fillRect/>
          </a:stretch>
        </p:blipFill>
        <p:spPr>
          <a:xfrm>
            <a:off x="4102680" y="459988"/>
            <a:ext cx="1005840" cy="177957"/>
          </a:xfrm>
          <a:prstGeom prst="rect">
            <a:avLst/>
          </a:prstGeom>
          <a:ln w="12700">
            <a:miter lim="400000"/>
          </a:ln>
        </p:spPr>
      </p:pic>
      <p:pic>
        <p:nvPicPr>
          <p:cNvPr id="126" name="image50.png">
            <a:extLst>
              <a:ext uri="{FF2B5EF4-FFF2-40B4-BE49-F238E27FC236}">
                <a16:creationId xmlns:a16="http://schemas.microsoft.com/office/drawing/2014/main" id="{82D9486A-F527-3748-AF83-B79804C3F7B1}"/>
              </a:ext>
            </a:extLst>
          </p:cNvPr>
          <p:cNvPicPr/>
          <p:nvPr/>
        </p:nvPicPr>
        <p:blipFill>
          <a:blip r:embed="rId9" cstate="hqprint">
            <a:extLst>
              <a:ext uri="{28A0092B-C50C-407E-A947-70E740481C1C}">
                <a14:useLocalDpi xmlns:a14="http://schemas.microsoft.com/office/drawing/2010/main"/>
              </a:ext>
            </a:extLst>
          </a:blip>
          <a:stretch>
            <a:fillRect/>
          </a:stretch>
        </p:blipFill>
        <p:spPr>
          <a:xfrm>
            <a:off x="3669247" y="459988"/>
            <a:ext cx="1005840" cy="177957"/>
          </a:xfrm>
          <a:prstGeom prst="rect">
            <a:avLst/>
          </a:prstGeom>
          <a:ln w="12700">
            <a:miter lim="400000"/>
          </a:ln>
        </p:spPr>
      </p:pic>
      <p:pic>
        <p:nvPicPr>
          <p:cNvPr id="127" name="image37.png">
            <a:extLst>
              <a:ext uri="{FF2B5EF4-FFF2-40B4-BE49-F238E27FC236}">
                <a16:creationId xmlns:a16="http://schemas.microsoft.com/office/drawing/2014/main" id="{4E072565-08C8-2E47-BEFF-FD23C7526EEB}"/>
              </a:ext>
            </a:extLst>
          </p:cNvPr>
          <p:cNvPicPr/>
          <p:nvPr/>
        </p:nvPicPr>
        <p:blipFill>
          <a:blip r:embed="rId8" cstate="hqprint">
            <a:extLst>
              <a:ext uri="{28A0092B-C50C-407E-A947-70E740481C1C}">
                <a14:useLocalDpi xmlns:a14="http://schemas.microsoft.com/office/drawing/2010/main"/>
              </a:ext>
            </a:extLst>
          </a:blip>
          <a:stretch>
            <a:fillRect/>
          </a:stretch>
        </p:blipFill>
        <p:spPr>
          <a:xfrm>
            <a:off x="2048590" y="459988"/>
            <a:ext cx="1005843" cy="177957"/>
          </a:xfrm>
          <a:prstGeom prst="rect">
            <a:avLst/>
          </a:prstGeom>
          <a:ln w="12700">
            <a:miter lim="400000"/>
          </a:ln>
        </p:spPr>
      </p:pic>
      <p:pic>
        <p:nvPicPr>
          <p:cNvPr id="128" name="Picture 127">
            <a:extLst>
              <a:ext uri="{FF2B5EF4-FFF2-40B4-BE49-F238E27FC236}">
                <a16:creationId xmlns:a16="http://schemas.microsoft.com/office/drawing/2014/main" id="{CD3B9D5C-6788-0444-84F8-EE15E3284E3F}"/>
              </a:ext>
            </a:extLst>
          </p:cNvPr>
          <p:cNvPicPr>
            <a:picLocks noChangeAspect="1"/>
          </p:cNvPicPr>
          <p:nvPr/>
        </p:nvPicPr>
        <p:blipFill>
          <a:blip r:embed="rId10"/>
          <a:stretch>
            <a:fillRect/>
          </a:stretch>
        </p:blipFill>
        <p:spPr>
          <a:xfrm>
            <a:off x="2818629" y="455098"/>
            <a:ext cx="1005719" cy="72577"/>
          </a:xfrm>
          <a:prstGeom prst="rect">
            <a:avLst/>
          </a:prstGeom>
        </p:spPr>
      </p:pic>
      <p:pic>
        <p:nvPicPr>
          <p:cNvPr id="129" name="Picture 128">
            <a:extLst>
              <a:ext uri="{FF2B5EF4-FFF2-40B4-BE49-F238E27FC236}">
                <a16:creationId xmlns:a16="http://schemas.microsoft.com/office/drawing/2014/main" id="{AA30D529-4984-C440-A610-595108BB9CFB}"/>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925291" y="632760"/>
            <a:ext cx="1371243" cy="371378"/>
          </a:xfrm>
          <a:prstGeom prst="rect">
            <a:avLst/>
          </a:prstGeom>
        </p:spPr>
      </p:pic>
      <p:sp>
        <p:nvSpPr>
          <p:cNvPr id="130" name="TextBox 129">
            <a:extLst>
              <a:ext uri="{FF2B5EF4-FFF2-40B4-BE49-F238E27FC236}">
                <a16:creationId xmlns:a16="http://schemas.microsoft.com/office/drawing/2014/main" id="{9ABD7472-8F26-AA41-9EA7-0875EBE1D37C}"/>
              </a:ext>
            </a:extLst>
          </p:cNvPr>
          <p:cNvSpPr txBox="1"/>
          <p:nvPr/>
        </p:nvSpPr>
        <p:spPr>
          <a:xfrm>
            <a:off x="3615289" y="1022834"/>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prod-03</a:t>
            </a:r>
          </a:p>
        </p:txBody>
      </p:sp>
      <p:sp>
        <p:nvSpPr>
          <p:cNvPr id="131" name="TextBox 130">
            <a:extLst>
              <a:ext uri="{FF2B5EF4-FFF2-40B4-BE49-F238E27FC236}">
                <a16:creationId xmlns:a16="http://schemas.microsoft.com/office/drawing/2014/main" id="{CA9C3027-1696-0F4D-9417-F8BC2212D356}"/>
              </a:ext>
            </a:extLst>
          </p:cNvPr>
          <p:cNvSpPr txBox="1"/>
          <p:nvPr/>
        </p:nvSpPr>
        <p:spPr>
          <a:xfrm>
            <a:off x="4354750" y="1016909"/>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prod-04</a:t>
            </a:r>
          </a:p>
        </p:txBody>
      </p:sp>
    </p:spTree>
    <p:extLst>
      <p:ext uri="{BB962C8B-B14F-4D97-AF65-F5344CB8AC3E}">
        <p14:creationId xmlns:p14="http://schemas.microsoft.com/office/powerpoint/2010/main" val="964361395"/>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070" y="241161"/>
            <a:ext cx="11655564" cy="471429"/>
          </a:xfrm>
        </p:spPr>
        <p:txBody>
          <a:bodyPr/>
          <a:lstStyle/>
          <a:p>
            <a:r>
              <a:rPr lang="en-US" dirty="0"/>
              <a:t>Futureproof IT with NetApp “No Compromise” All Flash Solution</a:t>
            </a:r>
          </a:p>
        </p:txBody>
      </p:sp>
      <p:sp>
        <p:nvSpPr>
          <p:cNvPr id="143" name="Footer Placeholder 4">
            <a:extLst>
              <a:ext uri="{FF2B5EF4-FFF2-40B4-BE49-F238E27FC236}">
                <a16:creationId xmlns:a16="http://schemas.microsoft.com/office/drawing/2014/main" id="{1EC88979-FA1D-47D9-976E-DA48A539E96E}"/>
              </a:ext>
            </a:extLst>
          </p:cNvPr>
          <p:cNvSpPr>
            <a:spLocks noGrp="1"/>
          </p:cNvSpPr>
          <p:nvPr>
            <p:ph type="ftr" sz="quarter" idx="3"/>
          </p:nvPr>
        </p:nvSpPr>
        <p:spPr>
          <a:xfrm>
            <a:off x="144147" y="6600012"/>
            <a:ext cx="8064884" cy="350081"/>
          </a:xfrm>
        </p:spPr>
        <p:txBody>
          <a:bodyPr/>
          <a:lstStyle/>
          <a:p>
            <a:pPr defTabSz="914941">
              <a:defRPr/>
            </a:pPr>
            <a:r>
              <a:rPr lang="en-IN" dirty="0">
                <a:solidFill>
                  <a:srgbClr val="9EA2A2"/>
                </a:solidFill>
                <a:latin typeface="Arial"/>
              </a:rPr>
              <a:t>© 2021 NetApp, Inc. All rights reserved.  --- NETAPP CONFIDENTIAL ---Competitive Intelligence Team</a:t>
            </a:r>
            <a:endParaRPr lang="en-US" dirty="0">
              <a:solidFill>
                <a:srgbClr val="9EA2A2"/>
              </a:solidFill>
              <a:latin typeface="Arial"/>
            </a:endParaRPr>
          </a:p>
          <a:p>
            <a:pPr defTabSz="914941">
              <a:defRPr/>
            </a:pPr>
            <a:endParaRPr lang="en-IN" dirty="0">
              <a:solidFill>
                <a:srgbClr val="9EA2A2"/>
              </a:solidFill>
              <a:latin typeface="Arial"/>
            </a:endParaRPr>
          </a:p>
        </p:txBody>
      </p:sp>
      <p:grpSp>
        <p:nvGrpSpPr>
          <p:cNvPr id="83" name="Group 82"/>
          <p:cNvGrpSpPr/>
          <p:nvPr/>
        </p:nvGrpSpPr>
        <p:grpSpPr>
          <a:xfrm>
            <a:off x="2019445" y="1988169"/>
            <a:ext cx="6480725" cy="2130523"/>
            <a:chOff x="2536033" y="1348376"/>
            <a:chExt cx="6484102" cy="2131633"/>
          </a:xfrm>
        </p:grpSpPr>
        <p:grpSp>
          <p:nvGrpSpPr>
            <p:cNvPr id="84" name="Group 83"/>
            <p:cNvGrpSpPr/>
            <p:nvPr/>
          </p:nvGrpSpPr>
          <p:grpSpPr>
            <a:xfrm>
              <a:off x="2542405" y="1348376"/>
              <a:ext cx="6477730" cy="584776"/>
              <a:chOff x="3704054" y="3260409"/>
              <a:chExt cx="5599478" cy="510053"/>
            </a:xfrm>
          </p:grpSpPr>
          <p:cxnSp>
            <p:nvCxnSpPr>
              <p:cNvPr id="104" name="Straight Arrow Connector 103"/>
              <p:cNvCxnSpPr/>
              <p:nvPr/>
            </p:nvCxnSpPr>
            <p:spPr bwMode="auto">
              <a:xfrm>
                <a:off x="3704054" y="3551238"/>
                <a:ext cx="5599478" cy="0"/>
              </a:xfrm>
              <a:prstGeom prst="straightConnector1">
                <a:avLst/>
              </a:prstGeom>
              <a:solidFill>
                <a:schemeClr val="accent1"/>
              </a:solidFill>
              <a:ln w="38100" cap="flat" cmpd="sng" algn="ctr">
                <a:solidFill>
                  <a:schemeClr val="bg2"/>
                </a:solidFill>
                <a:prstDash val="solid"/>
                <a:round/>
                <a:headEnd type="triangle" w="lg" len="lg"/>
                <a:tailEnd type="triangle" w="lg" len="lg"/>
              </a:ln>
              <a:effectLst/>
            </p:spPr>
          </p:cxnSp>
          <p:sp>
            <p:nvSpPr>
              <p:cNvPr id="105" name="TextBox 104"/>
              <p:cNvSpPr txBox="1"/>
              <p:nvPr/>
            </p:nvSpPr>
            <p:spPr>
              <a:xfrm>
                <a:off x="5091214" y="3260409"/>
                <a:ext cx="2662550" cy="510053"/>
              </a:xfrm>
              <a:prstGeom prst="rect">
                <a:avLst/>
              </a:prstGeom>
              <a:solidFill>
                <a:schemeClr val="bg1"/>
              </a:solidFill>
            </p:spPr>
            <p:txBody>
              <a:bodyPr wrap="square" rtlCol="0">
                <a:spAutoFit/>
              </a:bodyPr>
              <a:lstStyle/>
              <a:p>
                <a:pPr algn="ctr" defTabSz="914941">
                  <a:buClr>
                    <a:srgbClr val="84BD00"/>
                  </a:buClr>
                  <a:defRPr/>
                </a:pPr>
                <a:r>
                  <a:rPr lang="en-US" sz="1600" dirty="0">
                    <a:solidFill>
                      <a:srgbClr val="000000"/>
                    </a:solidFill>
                    <a:latin typeface="Arial"/>
                  </a:rPr>
                  <a:t>Scale Out by Adding Controllers</a:t>
                </a:r>
                <a:br>
                  <a:rPr lang="en-US" sz="1600" dirty="0">
                    <a:solidFill>
                      <a:srgbClr val="000000"/>
                    </a:solidFill>
                    <a:latin typeface="Arial"/>
                  </a:rPr>
                </a:br>
                <a:r>
                  <a:rPr lang="en-US" sz="1600" dirty="0">
                    <a:solidFill>
                      <a:srgbClr val="000000"/>
                    </a:solidFill>
                    <a:latin typeface="Arial"/>
                  </a:rPr>
                  <a:t>(Maximum 24 Controllers)</a:t>
                </a:r>
              </a:p>
            </p:txBody>
          </p:sp>
        </p:grpSp>
        <p:grpSp>
          <p:nvGrpSpPr>
            <p:cNvPr id="85" name="Group 84"/>
            <p:cNvGrpSpPr/>
            <p:nvPr/>
          </p:nvGrpSpPr>
          <p:grpSpPr>
            <a:xfrm>
              <a:off x="2536033" y="2037239"/>
              <a:ext cx="4451575" cy="1442770"/>
              <a:chOff x="2536033" y="2037239"/>
              <a:chExt cx="4451575" cy="1442770"/>
            </a:xfrm>
          </p:grpSpPr>
          <p:sp>
            <p:nvSpPr>
              <p:cNvPr id="86" name="TextBox 85"/>
              <p:cNvSpPr txBox="1"/>
              <p:nvPr/>
            </p:nvSpPr>
            <p:spPr>
              <a:xfrm>
                <a:off x="2536249" y="3201458"/>
                <a:ext cx="1369015" cy="210409"/>
              </a:xfrm>
              <a:prstGeom prst="rect">
                <a:avLst/>
              </a:prstGeom>
              <a:noFill/>
            </p:spPr>
            <p:txBody>
              <a:bodyPr wrap="square" lIns="0" tIns="0" rIns="0" bIns="0" rtlCol="0">
                <a:noAutofit/>
              </a:bodyPr>
              <a:lstStyle/>
              <a:p>
                <a:pPr algn="ctr" defTabSz="914941">
                  <a:buClr>
                    <a:srgbClr val="84BD00"/>
                  </a:buClr>
                  <a:defRPr/>
                </a:pPr>
                <a:r>
                  <a:rPr lang="en-US" sz="900" b="1" dirty="0">
                    <a:solidFill>
                      <a:srgbClr val="000000"/>
                    </a:solidFill>
                    <a:latin typeface="Arial"/>
                  </a:rPr>
                  <a:t>All Flash FAS (AFF)</a:t>
                </a:r>
              </a:p>
            </p:txBody>
          </p:sp>
          <p:grpSp>
            <p:nvGrpSpPr>
              <p:cNvPr id="87" name="Group 86"/>
              <p:cNvGrpSpPr/>
              <p:nvPr/>
            </p:nvGrpSpPr>
            <p:grpSpPr>
              <a:xfrm>
                <a:off x="2536033" y="2339445"/>
                <a:ext cx="1371786" cy="826056"/>
                <a:chOff x="1345497" y="2305050"/>
                <a:chExt cx="1371786" cy="826056"/>
              </a:xfrm>
            </p:grpSpPr>
            <p:pic>
              <p:nvPicPr>
                <p:cNvPr id="101"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345497" y="2658792"/>
                  <a:ext cx="1371601" cy="246889"/>
                </a:xfrm>
                <a:prstGeom prst="rect">
                  <a:avLst/>
                </a:prstGeom>
                <a:ln w="12700" cap="flat">
                  <a:noFill/>
                  <a:miter lim="400000"/>
                </a:ln>
                <a:effectLst/>
              </p:spPr>
            </p:pic>
            <p:pic>
              <p:nvPicPr>
                <p:cNvPr id="102" name="FAS8020-3U-HA-Pair-All-Flash.png"/>
                <p:cNvPicPr/>
                <p:nvPr/>
              </p:nvPicPr>
              <p:blipFill>
                <a:blip r:embed="rId4" cstate="print">
                  <a:extLst>
                    <a:ext uri="{28A0092B-C50C-407E-A947-70E740481C1C}">
                      <a14:useLocalDpi xmlns:a14="http://schemas.microsoft.com/office/drawing/2010/main"/>
                    </a:ext>
                  </a:extLst>
                </a:blip>
                <a:stretch>
                  <a:fillRect/>
                </a:stretch>
              </p:blipFill>
              <p:spPr>
                <a:xfrm>
                  <a:off x="1345682" y="2305050"/>
                  <a:ext cx="1371601" cy="368047"/>
                </a:xfrm>
                <a:prstGeom prst="rect">
                  <a:avLst/>
                </a:prstGeom>
                <a:ln w="12700">
                  <a:miter lim="400000"/>
                </a:ln>
              </p:spPr>
            </p:pic>
            <p:pic>
              <p:nvPicPr>
                <p:cNvPr id="103"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345497" y="2884217"/>
                  <a:ext cx="1371601" cy="246889"/>
                </a:xfrm>
                <a:prstGeom prst="rect">
                  <a:avLst/>
                </a:prstGeom>
                <a:ln w="12700" cap="flat">
                  <a:noFill/>
                  <a:miter lim="400000"/>
                </a:ln>
                <a:effectLst/>
              </p:spPr>
            </p:pic>
          </p:grpSp>
          <p:pic>
            <p:nvPicPr>
              <p:cNvPr id="88" name="image36.png"/>
              <p:cNvPicPr/>
              <p:nvPr/>
            </p:nvPicPr>
            <p:blipFill>
              <a:blip r:embed="rId5" cstate="print">
                <a:extLst>
                  <a:ext uri="{28A0092B-C50C-407E-A947-70E740481C1C}">
                    <a14:useLocalDpi xmlns:a14="http://schemas.microsoft.com/office/drawing/2010/main"/>
                  </a:ext>
                </a:extLst>
              </a:blip>
              <a:stretch>
                <a:fillRect/>
              </a:stretch>
            </p:blipFill>
            <p:spPr>
              <a:xfrm>
                <a:off x="3965020" y="2037558"/>
                <a:ext cx="1554483" cy="301887"/>
              </a:xfrm>
              <a:prstGeom prst="rect">
                <a:avLst/>
              </a:prstGeom>
              <a:ln w="12700" cap="flat">
                <a:noFill/>
                <a:miter lim="400000"/>
              </a:ln>
              <a:effectLst/>
            </p:spPr>
          </p:pic>
          <p:pic>
            <p:nvPicPr>
              <p:cNvPr id="89" name="image37.png"/>
              <p:cNvPicPr/>
              <p:nvPr/>
            </p:nvPicPr>
            <p:blipFill>
              <a:blip r:embed="rId6" cstate="print">
                <a:extLst>
                  <a:ext uri="{28A0092B-C50C-407E-A947-70E740481C1C}">
                    <a14:useLocalDpi xmlns:a14="http://schemas.microsoft.com/office/drawing/2010/main"/>
                  </a:ext>
                </a:extLst>
              </a:blip>
              <a:stretch>
                <a:fillRect/>
              </a:stretch>
            </p:blipFill>
            <p:spPr>
              <a:xfrm>
                <a:off x="3010497" y="2037239"/>
                <a:ext cx="1005843" cy="302206"/>
              </a:xfrm>
              <a:prstGeom prst="rect">
                <a:avLst/>
              </a:prstGeom>
              <a:ln w="12700" cap="flat">
                <a:noFill/>
                <a:miter lim="400000"/>
              </a:ln>
              <a:effectLst/>
            </p:spPr>
          </p:pic>
          <p:pic>
            <p:nvPicPr>
              <p:cNvPr id="90" name="image36.png"/>
              <p:cNvPicPr/>
              <p:nvPr/>
            </p:nvPicPr>
            <p:blipFill>
              <a:blip r:embed="rId5" cstate="print">
                <a:extLst>
                  <a:ext uri="{28A0092B-C50C-407E-A947-70E740481C1C}">
                    <a14:useLocalDpi xmlns:a14="http://schemas.microsoft.com/office/drawing/2010/main"/>
                  </a:ext>
                </a:extLst>
              </a:blip>
              <a:stretch>
                <a:fillRect/>
              </a:stretch>
            </p:blipFill>
            <p:spPr>
              <a:xfrm>
                <a:off x="5433125" y="2037558"/>
                <a:ext cx="1554483" cy="301887"/>
              </a:xfrm>
              <a:prstGeom prst="rect">
                <a:avLst/>
              </a:prstGeom>
              <a:ln w="12700" cap="flat">
                <a:noFill/>
                <a:miter lim="400000"/>
              </a:ln>
              <a:effectLst/>
            </p:spPr>
          </p:pic>
          <p:grpSp>
            <p:nvGrpSpPr>
              <p:cNvPr id="91" name="Group 90"/>
              <p:cNvGrpSpPr/>
              <p:nvPr/>
            </p:nvGrpSpPr>
            <p:grpSpPr>
              <a:xfrm>
                <a:off x="5555792" y="2337859"/>
                <a:ext cx="1379267" cy="871429"/>
                <a:chOff x="2850781" y="2303464"/>
                <a:chExt cx="1379267" cy="871429"/>
              </a:xfrm>
            </p:grpSpPr>
            <p:pic>
              <p:nvPicPr>
                <p:cNvPr id="98"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2853494" y="2674150"/>
                  <a:ext cx="1371601" cy="246889"/>
                </a:xfrm>
                <a:prstGeom prst="rect">
                  <a:avLst/>
                </a:prstGeom>
                <a:ln w="12700" cap="flat">
                  <a:noFill/>
                  <a:miter lim="400000"/>
                </a:ln>
                <a:effectLst/>
              </p:spPr>
            </p:pic>
            <p:pic>
              <p:nvPicPr>
                <p:cNvPr id="99" name="FAS8020-3U-HA-Pair-All-Flash.png"/>
                <p:cNvPicPr/>
                <p:nvPr/>
              </p:nvPicPr>
              <p:blipFill>
                <a:blip r:embed="rId4" cstate="print">
                  <a:extLst>
                    <a:ext uri="{28A0092B-C50C-407E-A947-70E740481C1C}">
                      <a14:useLocalDpi xmlns:a14="http://schemas.microsoft.com/office/drawing/2010/main"/>
                    </a:ext>
                  </a:extLst>
                </a:blip>
                <a:stretch>
                  <a:fillRect/>
                </a:stretch>
              </p:blipFill>
              <p:spPr>
                <a:xfrm>
                  <a:off x="2850781" y="2303464"/>
                  <a:ext cx="1371601" cy="368047"/>
                </a:xfrm>
                <a:prstGeom prst="rect">
                  <a:avLst/>
                </a:prstGeom>
                <a:ln w="12700">
                  <a:miter lim="400000"/>
                </a:ln>
              </p:spPr>
            </p:pic>
            <p:pic>
              <p:nvPicPr>
                <p:cNvPr id="100"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2858447" y="2928004"/>
                  <a:ext cx="1371601" cy="246889"/>
                </a:xfrm>
                <a:prstGeom prst="rect">
                  <a:avLst/>
                </a:prstGeom>
                <a:ln w="12700" cap="flat">
                  <a:noFill/>
                  <a:miter lim="400000"/>
                </a:ln>
                <a:effectLst/>
              </p:spPr>
            </p:pic>
          </p:grpSp>
          <p:sp>
            <p:nvSpPr>
              <p:cNvPr id="92" name="TextBox 91"/>
              <p:cNvSpPr txBox="1"/>
              <p:nvPr/>
            </p:nvSpPr>
            <p:spPr>
              <a:xfrm>
                <a:off x="5533451" y="3269600"/>
                <a:ext cx="1369015" cy="210409"/>
              </a:xfrm>
              <a:prstGeom prst="rect">
                <a:avLst/>
              </a:prstGeom>
              <a:noFill/>
            </p:spPr>
            <p:txBody>
              <a:bodyPr wrap="square" lIns="0" tIns="0" rIns="0" bIns="0" rtlCol="0">
                <a:noAutofit/>
              </a:bodyPr>
              <a:lstStyle/>
              <a:p>
                <a:pPr algn="ctr" defTabSz="914941">
                  <a:buClr>
                    <a:srgbClr val="84BD00"/>
                  </a:buClr>
                  <a:defRPr/>
                </a:pPr>
                <a:r>
                  <a:rPr lang="en-US" sz="900" b="1" dirty="0" err="1">
                    <a:solidFill>
                      <a:srgbClr val="000000"/>
                    </a:solidFill>
                    <a:latin typeface="Arial"/>
                  </a:rPr>
                  <a:t>NVMe</a:t>
                </a:r>
                <a:r>
                  <a:rPr lang="en-US" sz="900" b="1" dirty="0">
                    <a:solidFill>
                      <a:srgbClr val="000000"/>
                    </a:solidFill>
                    <a:latin typeface="Arial"/>
                  </a:rPr>
                  <a:t>/FC SSD</a:t>
                </a:r>
              </a:p>
            </p:txBody>
          </p:sp>
          <p:grpSp>
            <p:nvGrpSpPr>
              <p:cNvPr id="93" name="Group 92"/>
              <p:cNvGrpSpPr/>
              <p:nvPr/>
            </p:nvGrpSpPr>
            <p:grpSpPr>
              <a:xfrm>
                <a:off x="4031878" y="2337075"/>
                <a:ext cx="1373466" cy="868177"/>
                <a:chOff x="4031878" y="2337075"/>
                <a:chExt cx="1373466" cy="868177"/>
              </a:xfrm>
            </p:grpSpPr>
            <p:pic>
              <p:nvPicPr>
                <p:cNvPr id="95" name="image9.png" descr="FAS8020-3U.png"/>
                <p:cNvPicPr/>
                <p:nvPr/>
              </p:nvPicPr>
              <p:blipFill>
                <a:blip r:embed="rId7" cstate="print">
                  <a:extLst>
                    <a:ext uri="{28A0092B-C50C-407E-A947-70E740481C1C}">
                      <a14:useLocalDpi xmlns:a14="http://schemas.microsoft.com/office/drawing/2010/main"/>
                    </a:ext>
                  </a:extLst>
                </a:blip>
                <a:stretch>
                  <a:fillRect/>
                </a:stretch>
              </p:blipFill>
              <p:spPr>
                <a:xfrm>
                  <a:off x="4031878" y="2337075"/>
                  <a:ext cx="1371612" cy="368053"/>
                </a:xfrm>
                <a:prstGeom prst="rect">
                  <a:avLst/>
                </a:prstGeom>
                <a:ln w="12700">
                  <a:miter lim="400000"/>
                </a:ln>
              </p:spPr>
            </p:pic>
            <p:pic>
              <p:nvPicPr>
                <p:cNvPr id="96" name="image19.png"/>
                <p:cNvPicPr/>
                <p:nvPr/>
              </p:nvPicPr>
              <p:blipFill>
                <a:blip r:embed="rId8" cstate="print">
                  <a:extLst>
                    <a:ext uri="{28A0092B-C50C-407E-A947-70E740481C1C}">
                      <a14:useLocalDpi xmlns:a14="http://schemas.microsoft.com/office/drawing/2010/main"/>
                    </a:ext>
                  </a:extLst>
                </a:blip>
                <a:stretch>
                  <a:fillRect/>
                </a:stretch>
              </p:blipFill>
              <p:spPr>
                <a:xfrm>
                  <a:off x="4033740" y="2707593"/>
                  <a:ext cx="1371604" cy="246892"/>
                </a:xfrm>
                <a:prstGeom prst="rect">
                  <a:avLst/>
                </a:prstGeom>
                <a:ln w="12700">
                  <a:miter lim="400000"/>
                </a:ln>
              </p:spPr>
            </p:pic>
            <p:pic>
              <p:nvPicPr>
                <p:cNvPr id="97" name="image19.png"/>
                <p:cNvPicPr/>
                <p:nvPr/>
              </p:nvPicPr>
              <p:blipFill>
                <a:blip r:embed="rId8" cstate="print">
                  <a:extLst>
                    <a:ext uri="{28A0092B-C50C-407E-A947-70E740481C1C}">
                      <a14:useLocalDpi xmlns:a14="http://schemas.microsoft.com/office/drawing/2010/main"/>
                    </a:ext>
                  </a:extLst>
                </a:blip>
                <a:stretch>
                  <a:fillRect/>
                </a:stretch>
              </p:blipFill>
              <p:spPr>
                <a:xfrm>
                  <a:off x="4033555" y="2958360"/>
                  <a:ext cx="1371604" cy="246892"/>
                </a:xfrm>
                <a:prstGeom prst="rect">
                  <a:avLst/>
                </a:prstGeom>
                <a:ln w="12700">
                  <a:miter lim="400000"/>
                </a:ln>
              </p:spPr>
            </p:pic>
          </p:grpSp>
          <p:sp>
            <p:nvSpPr>
              <p:cNvPr id="94" name="TextBox 93"/>
              <p:cNvSpPr txBox="1"/>
              <p:nvPr/>
            </p:nvSpPr>
            <p:spPr>
              <a:xfrm>
                <a:off x="4009794" y="3241477"/>
                <a:ext cx="1369015" cy="210409"/>
              </a:xfrm>
              <a:prstGeom prst="rect">
                <a:avLst/>
              </a:prstGeom>
              <a:noFill/>
            </p:spPr>
            <p:txBody>
              <a:bodyPr wrap="square" lIns="0" tIns="0" rIns="0" bIns="0" rtlCol="0">
                <a:noAutofit/>
              </a:bodyPr>
              <a:lstStyle/>
              <a:p>
                <a:pPr algn="ctr" defTabSz="914941">
                  <a:buClr>
                    <a:srgbClr val="84BD00"/>
                  </a:buClr>
                  <a:defRPr/>
                </a:pPr>
                <a:r>
                  <a:rPr lang="en-US" sz="900" b="1" dirty="0">
                    <a:solidFill>
                      <a:srgbClr val="000000"/>
                    </a:solidFill>
                    <a:latin typeface="Arial"/>
                  </a:rPr>
                  <a:t>FAS</a:t>
                </a:r>
              </a:p>
            </p:txBody>
          </p:sp>
        </p:grpSp>
      </p:grpSp>
      <p:pic>
        <p:nvPicPr>
          <p:cNvPr id="142" name="Picture 141">
            <a:hlinkClick r:id="" action="ppaction://noaction"/>
            <a:extLst>
              <a:ext uri="{FF2B5EF4-FFF2-40B4-BE49-F238E27FC236}">
                <a16:creationId xmlns:a16="http://schemas.microsoft.com/office/drawing/2014/main" id="{C56EBE47-3A35-4FD1-A3E0-8A4D9C80435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2806525" y="328426"/>
            <a:ext cx="620155" cy="620155"/>
          </a:xfrm>
          <a:prstGeom prst="rect">
            <a:avLst/>
          </a:prstGeom>
        </p:spPr>
      </p:pic>
      <p:grpSp>
        <p:nvGrpSpPr>
          <p:cNvPr id="4" name="Group 3">
            <a:extLst>
              <a:ext uri="{FF2B5EF4-FFF2-40B4-BE49-F238E27FC236}">
                <a16:creationId xmlns:a16="http://schemas.microsoft.com/office/drawing/2014/main" id="{96814F0E-3F0F-4448-8F6B-893CCE59951A}"/>
              </a:ext>
            </a:extLst>
          </p:cNvPr>
          <p:cNvGrpSpPr/>
          <p:nvPr/>
        </p:nvGrpSpPr>
        <p:grpSpPr>
          <a:xfrm>
            <a:off x="1734755" y="2676671"/>
            <a:ext cx="7310690" cy="2466625"/>
            <a:chOff x="1732031" y="2676474"/>
            <a:chExt cx="7312595" cy="2467268"/>
          </a:xfrm>
        </p:grpSpPr>
        <p:grpSp>
          <p:nvGrpSpPr>
            <p:cNvPr id="121" name="Group 120"/>
            <p:cNvGrpSpPr/>
            <p:nvPr/>
          </p:nvGrpSpPr>
          <p:grpSpPr>
            <a:xfrm>
              <a:off x="6604173" y="2676474"/>
              <a:ext cx="2440453" cy="1388223"/>
              <a:chOff x="7124611" y="2037239"/>
              <a:chExt cx="2441089" cy="1388585"/>
            </a:xfrm>
          </p:grpSpPr>
          <p:pic>
            <p:nvPicPr>
              <p:cNvPr id="122" name="image37.png"/>
              <p:cNvPicPr/>
              <p:nvPr/>
            </p:nvPicPr>
            <p:blipFill>
              <a:blip r:embed="rId6" cstate="print">
                <a:extLst>
                  <a:ext uri="{28A0092B-C50C-407E-A947-70E740481C1C}">
                    <a14:useLocalDpi xmlns:a14="http://schemas.microsoft.com/office/drawing/2010/main"/>
                  </a:ext>
                </a:extLst>
              </a:blip>
              <a:stretch>
                <a:fillRect/>
              </a:stretch>
            </p:blipFill>
            <p:spPr>
              <a:xfrm flipH="1">
                <a:off x="7566143" y="2037239"/>
                <a:ext cx="1005843" cy="302206"/>
              </a:xfrm>
              <a:prstGeom prst="rect">
                <a:avLst/>
              </a:prstGeom>
              <a:ln w="12700" cap="flat">
                <a:noFill/>
                <a:miter lim="400000"/>
              </a:ln>
              <a:effectLst/>
            </p:spPr>
          </p:pic>
          <p:grpSp>
            <p:nvGrpSpPr>
              <p:cNvPr id="123" name="Group 122"/>
              <p:cNvGrpSpPr/>
              <p:nvPr/>
            </p:nvGrpSpPr>
            <p:grpSpPr>
              <a:xfrm>
                <a:off x="7124611" y="2720294"/>
                <a:ext cx="257175" cy="59901"/>
                <a:chOff x="5762625" y="2555724"/>
                <a:chExt cx="257175" cy="59901"/>
              </a:xfrm>
            </p:grpSpPr>
            <p:sp>
              <p:nvSpPr>
                <p:cNvPr id="138" name="Oval 137"/>
                <p:cNvSpPr/>
                <p:nvPr/>
              </p:nvSpPr>
              <p:spPr bwMode="auto">
                <a:xfrm>
                  <a:off x="5762625"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9" name="Oval 138"/>
                <p:cNvSpPr/>
                <p:nvPr/>
              </p:nvSpPr>
              <p:spPr bwMode="auto">
                <a:xfrm>
                  <a:off x="5862461"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40" name="Oval 139"/>
                <p:cNvSpPr/>
                <p:nvPr/>
              </p:nvSpPr>
              <p:spPr bwMode="auto">
                <a:xfrm>
                  <a:off x="5962296"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grpSp>
          <p:grpSp>
            <p:nvGrpSpPr>
              <p:cNvPr id="125" name="Group 124"/>
              <p:cNvGrpSpPr/>
              <p:nvPr/>
            </p:nvGrpSpPr>
            <p:grpSpPr>
              <a:xfrm>
                <a:off x="9308525" y="2484569"/>
                <a:ext cx="257175" cy="59901"/>
                <a:chOff x="9680935" y="2739962"/>
                <a:chExt cx="257175" cy="59901"/>
              </a:xfrm>
            </p:grpSpPr>
            <p:sp>
              <p:nvSpPr>
                <p:cNvPr id="135" name="Oval 134"/>
                <p:cNvSpPr/>
                <p:nvPr/>
              </p:nvSpPr>
              <p:spPr bwMode="auto">
                <a:xfrm>
                  <a:off x="9680935"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6" name="Oval 135"/>
                <p:cNvSpPr/>
                <p:nvPr/>
              </p:nvSpPr>
              <p:spPr bwMode="auto">
                <a:xfrm>
                  <a:off x="9780771"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7" name="Oval 136"/>
                <p:cNvSpPr/>
                <p:nvPr/>
              </p:nvSpPr>
              <p:spPr bwMode="auto">
                <a:xfrm>
                  <a:off x="9880606"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grpSp>
          <p:grpSp>
            <p:nvGrpSpPr>
              <p:cNvPr id="126" name="Group 125"/>
              <p:cNvGrpSpPr/>
              <p:nvPr/>
            </p:nvGrpSpPr>
            <p:grpSpPr>
              <a:xfrm>
                <a:off x="9301215" y="3013655"/>
                <a:ext cx="257175" cy="59901"/>
                <a:chOff x="9680935" y="2739962"/>
                <a:chExt cx="257175" cy="59901"/>
              </a:xfrm>
            </p:grpSpPr>
            <p:sp>
              <p:nvSpPr>
                <p:cNvPr id="132" name="Oval 131"/>
                <p:cNvSpPr/>
                <p:nvPr/>
              </p:nvSpPr>
              <p:spPr bwMode="auto">
                <a:xfrm>
                  <a:off x="9680935"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3" name="Oval 132"/>
                <p:cNvSpPr/>
                <p:nvPr/>
              </p:nvSpPr>
              <p:spPr bwMode="auto">
                <a:xfrm>
                  <a:off x="9780771"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4" name="Oval 133"/>
                <p:cNvSpPr/>
                <p:nvPr/>
              </p:nvSpPr>
              <p:spPr bwMode="auto">
                <a:xfrm>
                  <a:off x="9880606"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grpSp>
          <p:grpSp>
            <p:nvGrpSpPr>
              <p:cNvPr id="128" name="Group 127"/>
              <p:cNvGrpSpPr/>
              <p:nvPr/>
            </p:nvGrpSpPr>
            <p:grpSpPr>
              <a:xfrm>
                <a:off x="7614296" y="2325157"/>
                <a:ext cx="1416480" cy="1100667"/>
                <a:chOff x="8012492" y="2325157"/>
                <a:chExt cx="1416480" cy="1100667"/>
              </a:xfrm>
            </p:grpSpPr>
            <p:sp>
              <p:nvSpPr>
                <p:cNvPr id="130" name="TextBox 129"/>
                <p:cNvSpPr txBox="1"/>
                <p:nvPr/>
              </p:nvSpPr>
              <p:spPr>
                <a:xfrm>
                  <a:off x="8012492" y="3200399"/>
                  <a:ext cx="1373359" cy="225425"/>
                </a:xfrm>
                <a:prstGeom prst="rect">
                  <a:avLst/>
                </a:prstGeom>
                <a:solidFill>
                  <a:srgbClr val="FFFFFF"/>
                </a:solidFill>
              </p:spPr>
              <p:txBody>
                <a:bodyPr wrap="square" lIns="0" tIns="0" rIns="0" bIns="0" rtlCol="0">
                  <a:noAutofit/>
                </a:bodyPr>
                <a:lstStyle/>
                <a:p>
                  <a:pPr algn="ctr" defTabSz="914941">
                    <a:buClr>
                      <a:srgbClr val="84BD00"/>
                    </a:buClr>
                    <a:defRPr/>
                  </a:pPr>
                  <a:r>
                    <a:rPr lang="en-US" sz="900" b="1" dirty="0">
                      <a:solidFill>
                        <a:srgbClr val="000000"/>
                      </a:solidFill>
                      <a:latin typeface="Arial"/>
                    </a:rPr>
                    <a:t>Seamlessly Add</a:t>
                  </a:r>
                </a:p>
                <a:p>
                  <a:pPr algn="ctr" defTabSz="914941">
                    <a:buClr>
                      <a:srgbClr val="84BD00"/>
                    </a:buClr>
                    <a:defRPr/>
                  </a:pPr>
                  <a:r>
                    <a:rPr lang="en-US" sz="900" b="1" dirty="0">
                      <a:solidFill>
                        <a:srgbClr val="000000"/>
                      </a:solidFill>
                      <a:latin typeface="Arial"/>
                    </a:rPr>
                    <a:t>Next-Generation</a:t>
                  </a:r>
                </a:p>
              </p:txBody>
            </p:sp>
            <p:pic>
              <p:nvPicPr>
                <p:cNvPr id="131" name="image11.png"/>
                <p:cNvPicPr/>
                <p:nvPr/>
              </p:nvPicPr>
              <p:blipFill>
                <a:blip r:embed="rId10" cstate="print">
                  <a:extLst>
                    <a:ext uri="{28A0092B-C50C-407E-A947-70E740481C1C}">
                      <a14:useLocalDpi xmlns:a14="http://schemas.microsoft.com/office/drawing/2010/main"/>
                    </a:ext>
                  </a:extLst>
                </a:blip>
                <a:stretch>
                  <a:fillRect/>
                </a:stretch>
              </p:blipFill>
              <p:spPr>
                <a:xfrm>
                  <a:off x="8049596" y="2325157"/>
                  <a:ext cx="1379376" cy="833968"/>
                </a:xfrm>
                <a:prstGeom prst="rect">
                  <a:avLst/>
                </a:prstGeom>
                <a:ln w="12700">
                  <a:miter lim="400000"/>
                </a:ln>
              </p:spPr>
            </p:pic>
          </p:grpSp>
        </p:grpSp>
        <p:sp>
          <p:nvSpPr>
            <p:cNvPr id="141" name="Left-Right Arrow 140"/>
            <p:cNvSpPr/>
            <p:nvPr/>
          </p:nvSpPr>
          <p:spPr>
            <a:xfrm>
              <a:off x="1732031" y="4556543"/>
              <a:ext cx="7112979" cy="587199"/>
            </a:xfrm>
            <a:prstGeom prst="leftRightArrow">
              <a:avLst>
                <a:gd name="adj1" fmla="val 65909"/>
                <a:gd name="adj2" fmla="val 60227"/>
              </a:avLst>
            </a:prstGeom>
            <a:solidFill>
              <a:srgbClr val="006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941">
                <a:defRPr/>
              </a:pPr>
              <a:r>
                <a:rPr lang="en-US" sz="1898" dirty="0">
                  <a:solidFill>
                    <a:prstClr val="white"/>
                  </a:solidFill>
                  <a:latin typeface="Arial" panose="020B0604020202020204" pitchFamily="34" charset="0"/>
                  <a:cs typeface="Arial" panose="020B0604020202020204" pitchFamily="34" charset="0"/>
                </a:rPr>
                <a:t>Scale Out</a:t>
              </a:r>
            </a:p>
          </p:txBody>
        </p:sp>
      </p:grpSp>
      <p:grpSp>
        <p:nvGrpSpPr>
          <p:cNvPr id="10" name="Group 9">
            <a:extLst>
              <a:ext uri="{FF2B5EF4-FFF2-40B4-BE49-F238E27FC236}">
                <a16:creationId xmlns:a16="http://schemas.microsoft.com/office/drawing/2014/main" id="{75D8F175-E83E-3C47-832C-0F2C96D84218}"/>
              </a:ext>
            </a:extLst>
          </p:cNvPr>
          <p:cNvGrpSpPr/>
          <p:nvPr/>
        </p:nvGrpSpPr>
        <p:grpSpPr>
          <a:xfrm>
            <a:off x="2206944" y="948581"/>
            <a:ext cx="7639285" cy="1027021"/>
            <a:chOff x="2205929" y="947933"/>
            <a:chExt cx="7641275" cy="1027289"/>
          </a:xfrm>
        </p:grpSpPr>
        <p:grpSp>
          <p:nvGrpSpPr>
            <p:cNvPr id="69" name="Group 68"/>
            <p:cNvGrpSpPr/>
            <p:nvPr/>
          </p:nvGrpSpPr>
          <p:grpSpPr>
            <a:xfrm>
              <a:off x="2205929" y="947934"/>
              <a:ext cx="6354896" cy="1027288"/>
              <a:chOff x="808212" y="961181"/>
              <a:chExt cx="6358207" cy="1027556"/>
            </a:xfrm>
          </p:grpSpPr>
          <p:cxnSp>
            <p:nvCxnSpPr>
              <p:cNvPr id="70" name="Elbow Connector 69"/>
              <p:cNvCxnSpPr>
                <a:stCxn id="71" idx="2"/>
              </p:cNvCxnSpPr>
              <p:nvPr/>
            </p:nvCxnSpPr>
            <p:spPr>
              <a:xfrm rot="16200000" flipH="1">
                <a:off x="1805629" y="790738"/>
                <a:ext cx="683629" cy="1712367"/>
              </a:xfrm>
              <a:prstGeom prst="bentConnector3">
                <a:avLst>
                  <a:gd name="adj1" fmla="val 50000"/>
                </a:avLst>
              </a:prstGeom>
              <a:ln w="28575">
                <a:solidFill>
                  <a:srgbClr val="0067C5"/>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808212" y="961182"/>
                <a:ext cx="966096" cy="343926"/>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FC</a:t>
                </a:r>
              </a:p>
            </p:txBody>
          </p:sp>
          <p:sp>
            <p:nvSpPr>
              <p:cNvPr id="72" name="Rectangle 71"/>
              <p:cNvSpPr/>
              <p:nvPr/>
            </p:nvSpPr>
            <p:spPr>
              <a:xfrm>
                <a:off x="2165934" y="961181"/>
                <a:ext cx="966096" cy="34392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600" dirty="0" err="1">
                    <a:solidFill>
                      <a:srgbClr val="0067C5"/>
                    </a:solidFill>
                    <a:latin typeface="Arial"/>
                  </a:rPr>
                  <a:t>NVMe</a:t>
                </a:r>
                <a:r>
                  <a:rPr lang="en-US" sz="1600" dirty="0">
                    <a:solidFill>
                      <a:srgbClr val="0067C5"/>
                    </a:solidFill>
                    <a:latin typeface="Arial"/>
                  </a:rPr>
                  <a:t>/FC</a:t>
                </a:r>
              </a:p>
            </p:txBody>
          </p:sp>
          <p:sp>
            <p:nvSpPr>
              <p:cNvPr id="73" name="Rectangle 72"/>
              <p:cNvSpPr/>
              <p:nvPr/>
            </p:nvSpPr>
            <p:spPr>
              <a:xfrm>
                <a:off x="6200323" y="961181"/>
                <a:ext cx="966096" cy="34392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CIFS</a:t>
                </a:r>
              </a:p>
            </p:txBody>
          </p:sp>
          <p:sp>
            <p:nvSpPr>
              <p:cNvPr id="74" name="Rectangle 73"/>
              <p:cNvSpPr/>
              <p:nvPr/>
            </p:nvSpPr>
            <p:spPr>
              <a:xfrm>
                <a:off x="4842602" y="961181"/>
                <a:ext cx="966096" cy="34392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NFS</a:t>
                </a:r>
              </a:p>
            </p:txBody>
          </p:sp>
          <p:sp>
            <p:nvSpPr>
              <p:cNvPr id="75" name="Rectangle 74"/>
              <p:cNvSpPr/>
              <p:nvPr/>
            </p:nvSpPr>
            <p:spPr>
              <a:xfrm>
                <a:off x="3494574" y="961181"/>
                <a:ext cx="966096" cy="34392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iSCSI</a:t>
                </a:r>
              </a:p>
            </p:txBody>
          </p:sp>
          <p:cxnSp>
            <p:nvCxnSpPr>
              <p:cNvPr id="76" name="Elbow Connector 75"/>
              <p:cNvCxnSpPr>
                <a:stCxn id="75" idx="2"/>
              </p:cNvCxnSpPr>
              <p:nvPr/>
            </p:nvCxnSpPr>
            <p:spPr>
              <a:xfrm rot="5400000">
                <a:off x="3148810" y="1159924"/>
                <a:ext cx="683631" cy="973995"/>
              </a:xfrm>
              <a:prstGeom prst="bentConnector3">
                <a:avLst>
                  <a:gd name="adj1" fmla="val 50000"/>
                </a:avLst>
              </a:prstGeom>
              <a:ln w="28575">
                <a:solidFill>
                  <a:srgbClr val="0067C5"/>
                </a:solidFill>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72" idx="2"/>
              </p:cNvCxnSpPr>
              <p:nvPr/>
            </p:nvCxnSpPr>
            <p:spPr>
              <a:xfrm rot="16200000" flipH="1">
                <a:off x="2484489" y="1469598"/>
                <a:ext cx="683631" cy="354645"/>
              </a:xfrm>
              <a:prstGeom prst="bentConnector3">
                <a:avLst>
                  <a:gd name="adj1" fmla="val 50000"/>
                </a:avLst>
              </a:prstGeom>
              <a:ln w="28575">
                <a:solidFill>
                  <a:srgbClr val="0067C5"/>
                </a:solidFill>
                <a:tailEnd type="triangle"/>
              </a:ln>
            </p:spPr>
            <p:style>
              <a:lnRef idx="1">
                <a:schemeClr val="accent1"/>
              </a:lnRef>
              <a:fillRef idx="0">
                <a:schemeClr val="accent1"/>
              </a:fillRef>
              <a:effectRef idx="0">
                <a:schemeClr val="accent1"/>
              </a:effectRef>
              <a:fontRef idx="minor">
                <a:schemeClr val="tx1"/>
              </a:fontRef>
            </p:style>
          </p:cxnSp>
          <p:cxnSp>
            <p:nvCxnSpPr>
              <p:cNvPr id="78" name="Elbow Connector 77"/>
              <p:cNvCxnSpPr>
                <a:stCxn id="74" idx="2"/>
              </p:cNvCxnSpPr>
              <p:nvPr/>
            </p:nvCxnSpPr>
            <p:spPr>
              <a:xfrm rot="5400000">
                <a:off x="3822823" y="485910"/>
                <a:ext cx="683631" cy="2322023"/>
              </a:xfrm>
              <a:prstGeom prst="bentConnector3">
                <a:avLst>
                  <a:gd name="adj1" fmla="val 50000"/>
                </a:avLst>
              </a:prstGeom>
              <a:ln w="28575">
                <a:solidFill>
                  <a:srgbClr val="0067C5"/>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cxnSpLocks/>
                <a:stCxn id="73" idx="2"/>
              </p:cNvCxnSpPr>
              <p:nvPr/>
            </p:nvCxnSpPr>
            <p:spPr>
              <a:xfrm rot="5400000">
                <a:off x="4501684" y="-192951"/>
                <a:ext cx="683631" cy="3679744"/>
              </a:xfrm>
              <a:prstGeom prst="bentConnector3">
                <a:avLst>
                  <a:gd name="adj1" fmla="val 50000"/>
                </a:avLst>
              </a:prstGeom>
              <a:ln w="28575">
                <a:solidFill>
                  <a:srgbClr val="0067C5"/>
                </a:solidFill>
                <a:tailEnd type="triangle"/>
              </a:ln>
            </p:spPr>
            <p:style>
              <a:lnRef idx="1">
                <a:schemeClr val="accent1"/>
              </a:lnRef>
              <a:fillRef idx="0">
                <a:schemeClr val="accent1"/>
              </a:fillRef>
              <a:effectRef idx="0">
                <a:schemeClr val="accent1"/>
              </a:effectRef>
              <a:fontRef idx="minor">
                <a:schemeClr val="tx1"/>
              </a:fontRef>
            </p:style>
          </p:cxnSp>
        </p:grpSp>
        <p:sp>
          <p:nvSpPr>
            <p:cNvPr id="111" name="Rectangle 110">
              <a:extLst>
                <a:ext uri="{FF2B5EF4-FFF2-40B4-BE49-F238E27FC236}">
                  <a16:creationId xmlns:a16="http://schemas.microsoft.com/office/drawing/2014/main" id="{DD9FFB52-98F9-9145-ACE6-82661B45CE72}"/>
                </a:ext>
              </a:extLst>
            </p:cNvPr>
            <p:cNvSpPr/>
            <p:nvPr/>
          </p:nvSpPr>
          <p:spPr>
            <a:xfrm>
              <a:off x="8881611" y="947933"/>
              <a:ext cx="965593" cy="34383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S3</a:t>
              </a:r>
            </a:p>
          </p:txBody>
        </p:sp>
        <p:cxnSp>
          <p:nvCxnSpPr>
            <p:cNvPr id="146" name="Elbow Connector 145">
              <a:extLst>
                <a:ext uri="{FF2B5EF4-FFF2-40B4-BE49-F238E27FC236}">
                  <a16:creationId xmlns:a16="http://schemas.microsoft.com/office/drawing/2014/main" id="{6CD895B9-D185-5447-92E9-C1E540CF8940}"/>
                </a:ext>
              </a:extLst>
            </p:cNvPr>
            <p:cNvCxnSpPr>
              <a:cxnSpLocks/>
            </p:cNvCxnSpPr>
            <p:nvPr/>
          </p:nvCxnSpPr>
          <p:spPr>
            <a:xfrm rot="10800000" flipV="1">
              <a:off x="5691758" y="1284980"/>
              <a:ext cx="3670886" cy="349656"/>
            </a:xfrm>
            <a:prstGeom prst="bentConnector3">
              <a:avLst>
                <a:gd name="adj1" fmla="val -252"/>
              </a:avLst>
            </a:prstGeom>
            <a:ln w="28575">
              <a:solidFill>
                <a:srgbClr val="0067C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7FAD0EC8-F6EE-4D46-858B-F3DF216377D3}"/>
              </a:ext>
            </a:extLst>
          </p:cNvPr>
          <p:cNvGrpSpPr/>
          <p:nvPr/>
        </p:nvGrpSpPr>
        <p:grpSpPr>
          <a:xfrm>
            <a:off x="804187" y="2345640"/>
            <a:ext cx="4082888" cy="2313808"/>
            <a:chOff x="802599" y="2345640"/>
            <a:chExt cx="4082888" cy="2313808"/>
          </a:xfrm>
        </p:grpSpPr>
        <p:grpSp>
          <p:nvGrpSpPr>
            <p:cNvPr id="106" name="Group 105"/>
            <p:cNvGrpSpPr/>
            <p:nvPr/>
          </p:nvGrpSpPr>
          <p:grpSpPr>
            <a:xfrm>
              <a:off x="802599" y="2345640"/>
              <a:ext cx="4082888" cy="2313808"/>
              <a:chOff x="1320143" y="1706034"/>
              <a:chExt cx="4085016" cy="2315014"/>
            </a:xfrm>
          </p:grpSpPr>
          <p:grpSp>
            <p:nvGrpSpPr>
              <p:cNvPr id="107" name="Group 106"/>
              <p:cNvGrpSpPr/>
              <p:nvPr/>
            </p:nvGrpSpPr>
            <p:grpSpPr>
              <a:xfrm>
                <a:off x="1320143" y="1706034"/>
                <a:ext cx="1103488" cy="2130542"/>
                <a:chOff x="2683348" y="3743819"/>
                <a:chExt cx="962485" cy="1858302"/>
              </a:xfrm>
            </p:grpSpPr>
            <p:cxnSp>
              <p:nvCxnSpPr>
                <p:cNvPr id="119" name="Straight Arrow Connector 118"/>
                <p:cNvCxnSpPr/>
                <p:nvPr/>
              </p:nvCxnSpPr>
              <p:spPr bwMode="auto">
                <a:xfrm flipH="1" flipV="1">
                  <a:off x="3155985" y="3743819"/>
                  <a:ext cx="1818" cy="1858302"/>
                </a:xfrm>
                <a:prstGeom prst="straightConnector1">
                  <a:avLst/>
                </a:prstGeom>
                <a:solidFill>
                  <a:schemeClr val="accent1"/>
                </a:solidFill>
                <a:ln w="76200" cap="flat" cmpd="sng" algn="ctr">
                  <a:solidFill>
                    <a:schemeClr val="accent1"/>
                  </a:solidFill>
                  <a:prstDash val="solid"/>
                  <a:round/>
                  <a:headEnd type="triangle" w="lg" len="lg"/>
                  <a:tailEnd type="triangle" w="lg" len="lg"/>
                </a:ln>
                <a:effectLst/>
              </p:spPr>
            </p:cxnSp>
            <p:sp>
              <p:nvSpPr>
                <p:cNvPr id="120" name="TextBox 119"/>
                <p:cNvSpPr txBox="1"/>
                <p:nvPr/>
              </p:nvSpPr>
              <p:spPr>
                <a:xfrm>
                  <a:off x="2683348" y="4261991"/>
                  <a:ext cx="962485" cy="682776"/>
                </a:xfrm>
                <a:prstGeom prst="rect">
                  <a:avLst/>
                </a:prstGeom>
                <a:solidFill>
                  <a:schemeClr val="bg1"/>
                </a:solidFill>
              </p:spPr>
              <p:txBody>
                <a:bodyPr wrap="square" lIns="0" rIns="0" rtlCol="0">
                  <a:noAutofit/>
                </a:bodyPr>
                <a:lstStyle/>
                <a:p>
                  <a:pPr defTabSz="914941">
                    <a:lnSpc>
                      <a:spcPct val="95000"/>
                    </a:lnSpc>
                    <a:buClr>
                      <a:srgbClr val="84BD00"/>
                    </a:buClr>
                    <a:defRPr/>
                  </a:pPr>
                  <a:r>
                    <a:rPr lang="en-US" sz="1600" dirty="0">
                      <a:solidFill>
                        <a:srgbClr val="000000"/>
                      </a:solidFill>
                      <a:latin typeface="Arial"/>
                    </a:rPr>
                    <a:t>Scale Up Individual Controllers</a:t>
                  </a:r>
                </a:p>
              </p:txBody>
            </p:sp>
          </p:grpSp>
          <p:grpSp>
            <p:nvGrpSpPr>
              <p:cNvPr id="108" name="Group 107"/>
              <p:cNvGrpSpPr/>
              <p:nvPr/>
            </p:nvGrpSpPr>
            <p:grpSpPr>
              <a:xfrm>
                <a:off x="2533382" y="2341230"/>
                <a:ext cx="1372175" cy="1679818"/>
                <a:chOff x="1529265" y="2306835"/>
                <a:chExt cx="1372175" cy="1679818"/>
              </a:xfrm>
            </p:grpSpPr>
            <p:sp>
              <p:nvSpPr>
                <p:cNvPr id="113" name="TextBox 112"/>
                <p:cNvSpPr txBox="1"/>
                <p:nvPr/>
              </p:nvSpPr>
              <p:spPr>
                <a:xfrm>
                  <a:off x="1542457" y="3776244"/>
                  <a:ext cx="1347826" cy="210409"/>
                </a:xfrm>
                <a:prstGeom prst="rect">
                  <a:avLst/>
                </a:prstGeom>
                <a:noFill/>
              </p:spPr>
              <p:txBody>
                <a:bodyPr wrap="square" lIns="0" tIns="0" rIns="0" bIns="0" rtlCol="0">
                  <a:noAutofit/>
                </a:bodyPr>
                <a:lstStyle/>
                <a:p>
                  <a:pPr algn="ctr" defTabSz="914941">
                    <a:buClr>
                      <a:srgbClr val="84BD00"/>
                    </a:buClr>
                    <a:defRPr/>
                  </a:pPr>
                  <a:r>
                    <a:rPr lang="en-US" sz="900" b="1" dirty="0">
                      <a:solidFill>
                        <a:srgbClr val="000000"/>
                      </a:solidFill>
                      <a:latin typeface="Arial"/>
                    </a:rPr>
                    <a:t>All Flash FAS (AFF)</a:t>
                  </a:r>
                </a:p>
              </p:txBody>
            </p:sp>
            <p:pic>
              <p:nvPicPr>
                <p:cNvPr id="114" name="image16.png"/>
                <p:cNvPicPr/>
                <p:nvPr/>
              </p:nvPicPr>
              <p:blipFill>
                <a:blip r:embed="rId11" cstate="print">
                  <a:extLst>
                    <a:ext uri="{28A0092B-C50C-407E-A947-70E740481C1C}">
                      <a14:useLocalDpi xmlns:a14="http://schemas.microsoft.com/office/drawing/2010/main"/>
                    </a:ext>
                  </a:extLst>
                </a:blip>
                <a:stretch>
                  <a:fillRect/>
                </a:stretch>
              </p:blipFill>
              <p:spPr>
                <a:xfrm>
                  <a:off x="1533756" y="2306835"/>
                  <a:ext cx="1367684" cy="736096"/>
                </a:xfrm>
                <a:prstGeom prst="rect">
                  <a:avLst/>
                </a:prstGeom>
                <a:ln w="12700" cap="flat">
                  <a:noFill/>
                  <a:miter lim="400000"/>
                </a:ln>
                <a:effectLst/>
              </p:spPr>
            </p:pic>
            <p:grpSp>
              <p:nvGrpSpPr>
                <p:cNvPr id="115" name="Group 114"/>
                <p:cNvGrpSpPr/>
                <p:nvPr/>
              </p:nvGrpSpPr>
              <p:grpSpPr>
                <a:xfrm>
                  <a:off x="1529265" y="3031787"/>
                  <a:ext cx="1371601" cy="472314"/>
                  <a:chOff x="1345497" y="2658792"/>
                  <a:chExt cx="1371601" cy="472314"/>
                </a:xfrm>
              </p:grpSpPr>
              <p:pic>
                <p:nvPicPr>
                  <p:cNvPr id="117"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345497" y="2658792"/>
                    <a:ext cx="1371601" cy="246889"/>
                  </a:xfrm>
                  <a:prstGeom prst="rect">
                    <a:avLst/>
                  </a:prstGeom>
                  <a:ln w="12700" cap="flat">
                    <a:noFill/>
                    <a:miter lim="400000"/>
                  </a:ln>
                  <a:effectLst/>
                </p:spPr>
              </p:pic>
              <p:pic>
                <p:nvPicPr>
                  <p:cNvPr id="118"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345497" y="2884217"/>
                    <a:ext cx="1371601" cy="246889"/>
                  </a:xfrm>
                  <a:prstGeom prst="rect">
                    <a:avLst/>
                  </a:prstGeom>
                  <a:ln w="12700" cap="flat">
                    <a:noFill/>
                    <a:miter lim="400000"/>
                  </a:ln>
                  <a:effectLst/>
                </p:spPr>
              </p:pic>
            </p:grpSp>
            <p:pic>
              <p:nvPicPr>
                <p:cNvPr id="116"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529265" y="3495337"/>
                  <a:ext cx="1371601" cy="246889"/>
                </a:xfrm>
                <a:prstGeom prst="rect">
                  <a:avLst/>
                </a:prstGeom>
                <a:ln w="12700" cap="flat">
                  <a:noFill/>
                  <a:miter lim="400000"/>
                </a:ln>
                <a:effectLst/>
              </p:spPr>
            </p:pic>
          </p:grpSp>
          <p:grpSp>
            <p:nvGrpSpPr>
              <p:cNvPr id="109" name="Group 108"/>
              <p:cNvGrpSpPr/>
              <p:nvPr/>
            </p:nvGrpSpPr>
            <p:grpSpPr>
              <a:xfrm>
                <a:off x="4033555" y="3200598"/>
                <a:ext cx="1371604" cy="482249"/>
                <a:chOff x="4033555" y="3200598"/>
                <a:chExt cx="1371604" cy="482249"/>
              </a:xfrm>
            </p:grpSpPr>
            <p:pic>
              <p:nvPicPr>
                <p:cNvPr id="110" name="image19.png"/>
                <p:cNvPicPr/>
                <p:nvPr/>
              </p:nvPicPr>
              <p:blipFill>
                <a:blip r:embed="rId8" cstate="print">
                  <a:extLst>
                    <a:ext uri="{28A0092B-C50C-407E-A947-70E740481C1C}">
                      <a14:useLocalDpi xmlns:a14="http://schemas.microsoft.com/office/drawing/2010/main"/>
                    </a:ext>
                  </a:extLst>
                </a:blip>
                <a:stretch>
                  <a:fillRect/>
                </a:stretch>
              </p:blipFill>
              <p:spPr>
                <a:xfrm>
                  <a:off x="4033555" y="3200598"/>
                  <a:ext cx="1371604" cy="246892"/>
                </a:xfrm>
                <a:prstGeom prst="rect">
                  <a:avLst/>
                </a:prstGeom>
                <a:ln w="12700">
                  <a:miter lim="400000"/>
                </a:ln>
              </p:spPr>
            </p:pic>
            <p:pic>
              <p:nvPicPr>
                <p:cNvPr id="112" name="image19.png"/>
                <p:cNvPicPr/>
                <p:nvPr/>
              </p:nvPicPr>
              <p:blipFill>
                <a:blip r:embed="rId8" cstate="print">
                  <a:extLst>
                    <a:ext uri="{28A0092B-C50C-407E-A947-70E740481C1C}">
                      <a14:useLocalDpi xmlns:a14="http://schemas.microsoft.com/office/drawing/2010/main"/>
                    </a:ext>
                  </a:extLst>
                </a:blip>
                <a:stretch>
                  <a:fillRect/>
                </a:stretch>
              </p:blipFill>
              <p:spPr>
                <a:xfrm>
                  <a:off x="4033555" y="3435955"/>
                  <a:ext cx="1371604" cy="246892"/>
                </a:xfrm>
                <a:prstGeom prst="rect">
                  <a:avLst/>
                </a:prstGeom>
                <a:ln w="12700">
                  <a:miter lim="400000"/>
                </a:ln>
              </p:spPr>
            </p:pic>
          </p:grpSp>
        </p:grpSp>
        <p:sp>
          <p:nvSpPr>
            <p:cNvPr id="145" name="TextBox 144">
              <a:extLst>
                <a:ext uri="{FF2B5EF4-FFF2-40B4-BE49-F238E27FC236}">
                  <a16:creationId xmlns:a16="http://schemas.microsoft.com/office/drawing/2014/main" id="{532BA9D0-B9A1-5044-BCD0-753003DD7002}"/>
                </a:ext>
              </a:extLst>
            </p:cNvPr>
            <p:cNvSpPr txBox="1"/>
            <p:nvPr/>
          </p:nvSpPr>
          <p:spPr>
            <a:xfrm>
              <a:off x="3511660" y="4368167"/>
              <a:ext cx="1368302" cy="210299"/>
            </a:xfrm>
            <a:prstGeom prst="rect">
              <a:avLst/>
            </a:prstGeom>
            <a:noFill/>
          </p:spPr>
          <p:txBody>
            <a:bodyPr wrap="square" lIns="0" tIns="0" rIns="0" bIns="0" rtlCol="0">
              <a:noAutofit/>
            </a:bodyPr>
            <a:lstStyle/>
            <a:p>
              <a:pPr algn="ctr" defTabSz="914941">
                <a:buClr>
                  <a:srgbClr val="84BD00"/>
                </a:buClr>
                <a:defRPr/>
              </a:pPr>
              <a:r>
                <a:rPr lang="en-US" sz="900" b="1" dirty="0">
                  <a:solidFill>
                    <a:srgbClr val="000000"/>
                  </a:solidFill>
                  <a:latin typeface="Arial"/>
                </a:rPr>
                <a:t>FAS</a:t>
              </a:r>
            </a:p>
          </p:txBody>
        </p:sp>
      </p:grpSp>
      <p:grpSp>
        <p:nvGrpSpPr>
          <p:cNvPr id="6" name="Group 5">
            <a:extLst>
              <a:ext uri="{FF2B5EF4-FFF2-40B4-BE49-F238E27FC236}">
                <a16:creationId xmlns:a16="http://schemas.microsoft.com/office/drawing/2014/main" id="{4F2347A1-FD60-A347-A9C9-678E8873E304}"/>
              </a:ext>
            </a:extLst>
          </p:cNvPr>
          <p:cNvGrpSpPr/>
          <p:nvPr/>
        </p:nvGrpSpPr>
        <p:grpSpPr>
          <a:xfrm>
            <a:off x="494412" y="5207167"/>
            <a:ext cx="11290415" cy="1334533"/>
            <a:chOff x="492823" y="5207166"/>
            <a:chExt cx="11290415" cy="1334533"/>
          </a:xfrm>
        </p:grpSpPr>
        <p:grpSp>
          <p:nvGrpSpPr>
            <p:cNvPr id="46" name="Group 45"/>
            <p:cNvGrpSpPr/>
            <p:nvPr/>
          </p:nvGrpSpPr>
          <p:grpSpPr>
            <a:xfrm>
              <a:off x="492823" y="5207166"/>
              <a:ext cx="11290415" cy="1334533"/>
              <a:chOff x="488439" y="5069544"/>
              <a:chExt cx="11299241" cy="1335229"/>
            </a:xfrm>
          </p:grpSpPr>
          <p:sp>
            <p:nvSpPr>
              <p:cNvPr id="47" name="TextBox 46"/>
              <p:cNvSpPr txBox="1"/>
              <p:nvPr/>
            </p:nvSpPr>
            <p:spPr>
              <a:xfrm>
                <a:off x="499433" y="5069544"/>
                <a:ext cx="11288247" cy="384592"/>
              </a:xfrm>
              <a:prstGeom prst="rect">
                <a:avLst/>
              </a:prstGeom>
              <a:solidFill>
                <a:schemeClr val="tx2">
                  <a:lumMod val="60000"/>
                  <a:lumOff val="40000"/>
                </a:schemeClr>
              </a:solidFill>
            </p:spPr>
            <p:txBody>
              <a:bodyPr wrap="square" rtlCol="0">
                <a:spAutoFit/>
              </a:bodyPr>
              <a:lstStyle/>
              <a:p>
                <a:pPr defTabSz="914941">
                  <a:defRPr/>
                </a:pPr>
                <a:r>
                  <a:rPr lang="en-US" sz="1898" b="1" dirty="0">
                    <a:solidFill>
                      <a:prstClr val="black">
                        <a:lumMod val="75000"/>
                        <a:lumOff val="25000"/>
                      </a:prstClr>
                    </a:solidFill>
                    <a:latin typeface="Arial"/>
                  </a:rPr>
                  <a:t>Common Set of Enterprise Grade Features</a:t>
                </a:r>
              </a:p>
            </p:txBody>
          </p:sp>
          <p:sp>
            <p:nvSpPr>
              <p:cNvPr id="48" name="TextBox 47"/>
              <p:cNvSpPr txBox="1"/>
              <p:nvPr/>
            </p:nvSpPr>
            <p:spPr>
              <a:xfrm rot="10800000">
                <a:off x="488439" y="5449566"/>
                <a:ext cx="11299240" cy="955207"/>
              </a:xfrm>
              <a:prstGeom prst="snip1Rect">
                <a:avLst>
                  <a:gd name="adj" fmla="val 50000"/>
                </a:avLst>
              </a:prstGeom>
              <a:solidFill>
                <a:schemeClr val="bg1">
                  <a:lumMod val="85000"/>
                </a:schemeClr>
              </a:solidFill>
            </p:spPr>
            <p:txBody>
              <a:bodyPr wrap="square" rtlCol="0">
                <a:noAutofit/>
              </a:bodyPr>
              <a:lstStyle/>
              <a:p>
                <a:pPr defTabSz="914941">
                  <a:defRPr/>
                </a:pPr>
                <a:endParaRPr lang="en-US" sz="1898" dirty="0">
                  <a:solidFill>
                    <a:prstClr val="black"/>
                  </a:solidFill>
                  <a:latin typeface="Arial"/>
                </a:endParaRPr>
              </a:p>
            </p:txBody>
          </p:sp>
          <p:pic>
            <p:nvPicPr>
              <p:cNvPr id="49" name="Picture 59"/>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bwMode="auto">
              <a:xfrm>
                <a:off x="5995010" y="5580289"/>
                <a:ext cx="778841" cy="413871"/>
              </a:xfrm>
              <a:prstGeom prst="rect">
                <a:avLst/>
              </a:prstGeom>
              <a:noFill/>
              <a:ln w="9525">
                <a:noFill/>
                <a:miter lim="800000"/>
                <a:headEnd/>
                <a:tailEnd/>
              </a:ln>
            </p:spPr>
          </p:pic>
          <p:sp>
            <p:nvSpPr>
              <p:cNvPr id="51" name="TextBox 50"/>
              <p:cNvSpPr txBox="1"/>
              <p:nvPr/>
            </p:nvSpPr>
            <p:spPr>
              <a:xfrm>
                <a:off x="5886952" y="6014399"/>
                <a:ext cx="1128393" cy="261610"/>
              </a:xfrm>
              <a:prstGeom prst="rect">
                <a:avLst/>
              </a:prstGeom>
              <a:noFill/>
            </p:spPr>
            <p:txBody>
              <a:bodyPr wrap="square" rtlCol="0">
                <a:spAutoFit/>
              </a:bodyPr>
              <a:lstStyle/>
              <a:p>
                <a:pPr defTabSz="914941">
                  <a:defRPr/>
                </a:pPr>
                <a:r>
                  <a:rPr lang="en-US" sz="1100" dirty="0">
                    <a:solidFill>
                      <a:prstClr val="black"/>
                    </a:solidFill>
                    <a:latin typeface="Arial"/>
                  </a:rPr>
                  <a:t>Hybrid Cluster</a:t>
                </a:r>
              </a:p>
            </p:txBody>
          </p:sp>
          <p:sp>
            <p:nvSpPr>
              <p:cNvPr id="52" name="Freeform 6"/>
              <p:cNvSpPr>
                <a:spLocks/>
              </p:cNvSpPr>
              <p:nvPr/>
            </p:nvSpPr>
            <p:spPr bwMode="auto">
              <a:xfrm>
                <a:off x="10596249" y="5566156"/>
                <a:ext cx="756454" cy="447862"/>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accent1"/>
              </a:solidFill>
              <a:ln>
                <a:noFill/>
              </a:ln>
              <a:sp3d prstMaterial="matte"/>
            </p:spPr>
            <p:txBody>
              <a:bodyPr vert="horz" wrap="square" lIns="67727" tIns="33864" rIns="67727" bIns="33864" numCol="1" anchor="t" anchorCtr="0" compatLnSpc="1">
                <a:prstTxWarp prst="textNoShape">
                  <a:avLst/>
                </a:prstTxWarp>
              </a:bodyPr>
              <a:lstStyle/>
              <a:p>
                <a:pPr defTabSz="914553">
                  <a:defRPr/>
                </a:pPr>
                <a:endParaRPr lang="en-US" sz="700" dirty="0">
                  <a:solidFill>
                    <a:prstClr val="black"/>
                  </a:solidFill>
                  <a:latin typeface="Arial"/>
                </a:endParaRPr>
              </a:p>
            </p:txBody>
          </p:sp>
          <p:sp>
            <p:nvSpPr>
              <p:cNvPr id="53" name="TextBox 52"/>
              <p:cNvSpPr txBox="1"/>
              <p:nvPr/>
            </p:nvSpPr>
            <p:spPr>
              <a:xfrm>
                <a:off x="10544782" y="6036531"/>
                <a:ext cx="932574" cy="261610"/>
              </a:xfrm>
              <a:prstGeom prst="rect">
                <a:avLst/>
              </a:prstGeom>
              <a:noFill/>
            </p:spPr>
            <p:txBody>
              <a:bodyPr wrap="square" rtlCol="0">
                <a:spAutoFit/>
              </a:bodyPr>
              <a:lstStyle/>
              <a:p>
                <a:pPr defTabSz="914941">
                  <a:defRPr/>
                </a:pPr>
                <a:r>
                  <a:rPr lang="en-US" sz="1100" dirty="0">
                    <a:solidFill>
                      <a:prstClr val="black"/>
                    </a:solidFill>
                    <a:latin typeface="Arial"/>
                  </a:rPr>
                  <a:t>Data Fabric</a:t>
                </a:r>
              </a:p>
            </p:txBody>
          </p:sp>
          <p:sp>
            <p:nvSpPr>
              <p:cNvPr id="54" name="TextBox 53"/>
              <p:cNvSpPr txBox="1"/>
              <p:nvPr/>
            </p:nvSpPr>
            <p:spPr>
              <a:xfrm>
                <a:off x="8111889" y="6058892"/>
                <a:ext cx="1606001" cy="261610"/>
              </a:xfrm>
              <a:prstGeom prst="rect">
                <a:avLst/>
              </a:prstGeom>
              <a:noFill/>
            </p:spPr>
            <p:txBody>
              <a:bodyPr wrap="square" rtlCol="0">
                <a:spAutoFit/>
              </a:bodyPr>
              <a:lstStyle/>
              <a:p>
                <a:pPr defTabSz="914941">
                  <a:defRPr/>
                </a:pPr>
                <a:r>
                  <a:rPr lang="en-US" sz="1100" dirty="0">
                    <a:solidFill>
                      <a:prstClr val="black"/>
                    </a:solidFill>
                    <a:latin typeface="Arial"/>
                  </a:rPr>
                  <a:t>Application Integration</a:t>
                </a:r>
              </a:p>
            </p:txBody>
          </p:sp>
          <p:sp>
            <p:nvSpPr>
              <p:cNvPr id="55" name="Rectangle 54"/>
              <p:cNvSpPr/>
              <p:nvPr/>
            </p:nvSpPr>
            <p:spPr>
              <a:xfrm>
                <a:off x="3196207" y="6030268"/>
                <a:ext cx="837307" cy="253146"/>
              </a:xfrm>
              <a:prstGeom prst="rect">
                <a:avLst/>
              </a:prstGeom>
              <a:noFill/>
            </p:spPr>
            <p:txBody>
              <a:bodyPr wrap="none">
                <a:spAutoFit/>
              </a:bodyPr>
              <a:lstStyle/>
              <a:p>
                <a:pPr algn="ctr" defTabSz="914941">
                  <a:lnSpc>
                    <a:spcPct val="95000"/>
                  </a:lnSpc>
                  <a:defRPr/>
                </a:pPr>
                <a:r>
                  <a:rPr lang="en-US" sz="1100" dirty="0">
                    <a:solidFill>
                      <a:prstClr val="black"/>
                    </a:solidFill>
                    <a:latin typeface="Arial"/>
                  </a:rPr>
                  <a:t>SnapVault</a:t>
                </a:r>
                <a:endParaRPr lang="en-US" sz="1200" baseline="30000" dirty="0">
                  <a:solidFill>
                    <a:prstClr val="black"/>
                  </a:solidFill>
                  <a:latin typeface="Arial"/>
                </a:endParaRPr>
              </a:p>
            </p:txBody>
          </p:sp>
          <p:pic>
            <p:nvPicPr>
              <p:cNvPr id="56" name="Picture 89" descr="SnapVault-left"/>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3359323" y="5592980"/>
                <a:ext cx="511074" cy="424660"/>
              </a:xfrm>
              <a:prstGeom prst="rect">
                <a:avLst/>
              </a:prstGeom>
              <a:noFill/>
              <a:ln w="9525">
                <a:noFill/>
                <a:miter lim="800000"/>
                <a:headEnd/>
                <a:tailEnd/>
              </a:ln>
            </p:spPr>
          </p:pic>
          <p:sp>
            <p:nvSpPr>
              <p:cNvPr id="57" name="TextBox 56"/>
              <p:cNvSpPr txBox="1"/>
              <p:nvPr/>
            </p:nvSpPr>
            <p:spPr>
              <a:xfrm>
                <a:off x="3921210" y="6033939"/>
                <a:ext cx="882342" cy="254557"/>
              </a:xfrm>
              <a:prstGeom prst="rect">
                <a:avLst/>
              </a:prstGeom>
              <a:noFill/>
            </p:spPr>
            <p:txBody>
              <a:bodyPr wrap="none" rtlCol="0">
                <a:spAutoFit/>
              </a:bodyPr>
              <a:lstStyle/>
              <a:p>
                <a:pPr algn="ctr" defTabSz="914941">
                  <a:lnSpc>
                    <a:spcPct val="95000"/>
                  </a:lnSpc>
                  <a:buClr>
                    <a:srgbClr val="8DC8E8"/>
                  </a:buClr>
                  <a:defRPr/>
                </a:pPr>
                <a:r>
                  <a:rPr lang="en-US" sz="1100" dirty="0">
                    <a:solidFill>
                      <a:prstClr val="black"/>
                    </a:solidFill>
                    <a:latin typeface="Arial"/>
                  </a:rPr>
                  <a:t>SnapMirror</a:t>
                </a:r>
              </a:p>
            </p:txBody>
          </p:sp>
          <p:pic>
            <p:nvPicPr>
              <p:cNvPr id="58" name="Picture 73" descr="SnapMirror-right"/>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4123898" y="5578166"/>
                <a:ext cx="455261" cy="446540"/>
              </a:xfrm>
              <a:prstGeom prst="rect">
                <a:avLst/>
              </a:prstGeom>
              <a:noFill/>
              <a:ln w="9525">
                <a:noFill/>
                <a:miter lim="800000"/>
                <a:headEnd/>
                <a:tailEnd/>
              </a:ln>
            </p:spPr>
          </p:pic>
          <p:sp>
            <p:nvSpPr>
              <p:cNvPr id="59" name="TextBox 58"/>
              <p:cNvSpPr txBox="1"/>
              <p:nvPr/>
            </p:nvSpPr>
            <p:spPr>
              <a:xfrm>
                <a:off x="5147519" y="6058893"/>
                <a:ext cx="498134" cy="261610"/>
              </a:xfrm>
              <a:prstGeom prst="rect">
                <a:avLst/>
              </a:prstGeom>
              <a:noFill/>
            </p:spPr>
            <p:txBody>
              <a:bodyPr wrap="none" rtlCol="0">
                <a:spAutoFit/>
              </a:bodyPr>
              <a:lstStyle/>
              <a:p>
                <a:pPr defTabSz="914941">
                  <a:defRPr/>
                </a:pPr>
                <a:r>
                  <a:rPr lang="en-US" sz="1100" dirty="0">
                    <a:solidFill>
                      <a:prstClr val="black"/>
                    </a:solidFill>
                    <a:latin typeface="Arial"/>
                  </a:rPr>
                  <a:t>NDO</a:t>
                </a:r>
              </a:p>
            </p:txBody>
          </p:sp>
          <p:pic>
            <p:nvPicPr>
              <p:cNvPr id="60" name="image134.png" descr="Continuous-Operations.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134427" y="5541685"/>
                <a:ext cx="504097" cy="504097"/>
              </a:xfrm>
              <a:prstGeom prst="rect">
                <a:avLst/>
              </a:prstGeom>
              <a:ln w="12700">
                <a:miter lim="400000"/>
              </a:ln>
            </p:spPr>
          </p:pic>
          <p:sp>
            <p:nvSpPr>
              <p:cNvPr id="61" name="TextBox 60"/>
              <p:cNvSpPr txBox="1"/>
              <p:nvPr/>
            </p:nvSpPr>
            <p:spPr>
              <a:xfrm>
                <a:off x="554029" y="5884336"/>
                <a:ext cx="1851228" cy="431112"/>
              </a:xfrm>
              <a:prstGeom prst="rect">
                <a:avLst/>
              </a:prstGeom>
              <a:noFill/>
            </p:spPr>
            <p:txBody>
              <a:bodyPr wrap="square" rtlCol="0">
                <a:spAutoFit/>
              </a:bodyPr>
              <a:lstStyle/>
              <a:p>
                <a:pPr algn="ctr" defTabSz="914941">
                  <a:defRPr/>
                </a:pPr>
                <a:r>
                  <a:rPr lang="en-US" sz="1100" dirty="0">
                    <a:solidFill>
                      <a:prstClr val="black"/>
                    </a:solidFill>
                    <a:latin typeface="Arial"/>
                  </a:rPr>
                  <a:t>Inline </a:t>
                </a:r>
                <a:r>
                  <a:rPr lang="en-US" sz="1100" dirty="0" err="1">
                    <a:solidFill>
                      <a:prstClr val="black"/>
                    </a:solidFill>
                    <a:latin typeface="Arial"/>
                  </a:rPr>
                  <a:t>Dedup</a:t>
                </a:r>
                <a:r>
                  <a:rPr lang="en-US" sz="1100" dirty="0">
                    <a:solidFill>
                      <a:prstClr val="black"/>
                    </a:solidFill>
                    <a:latin typeface="Arial"/>
                  </a:rPr>
                  <a:t> Compression &amp; compaction</a:t>
                </a:r>
              </a:p>
            </p:txBody>
          </p:sp>
          <p:pic>
            <p:nvPicPr>
              <p:cNvPr id="62" name="image149.png"/>
              <p:cNvPicPr/>
              <p:nvPr/>
            </p:nvPicPr>
            <p:blipFill>
              <a:blip r:embed="rId16" cstate="print">
                <a:extLst>
                  <a:ext uri="{28A0092B-C50C-407E-A947-70E740481C1C}">
                    <a14:useLocalDpi xmlns:a14="http://schemas.microsoft.com/office/drawing/2010/main"/>
                  </a:ext>
                </a:extLst>
              </a:blip>
              <a:stretch>
                <a:fillRect/>
              </a:stretch>
            </p:blipFill>
            <p:spPr>
              <a:xfrm>
                <a:off x="1202461" y="5585945"/>
                <a:ext cx="527292" cy="263582"/>
              </a:xfrm>
              <a:prstGeom prst="rect">
                <a:avLst/>
              </a:prstGeom>
              <a:ln w="12700">
                <a:miter lim="400000"/>
              </a:ln>
            </p:spPr>
          </p:pic>
          <p:pic>
            <p:nvPicPr>
              <p:cNvPr id="64" name="Picture 63"/>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508316" y="5820515"/>
                <a:ext cx="911356" cy="233997"/>
              </a:xfrm>
              <a:prstGeom prst="rect">
                <a:avLst/>
              </a:prstGeom>
            </p:spPr>
          </p:pic>
          <p:pic>
            <p:nvPicPr>
              <p:cNvPr id="65" name="Picture 64"/>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670673" y="5814951"/>
                <a:ext cx="584992" cy="264472"/>
              </a:xfrm>
              <a:prstGeom prst="rect">
                <a:avLst/>
              </a:prstGeom>
            </p:spPr>
          </p:pic>
          <p:pic>
            <p:nvPicPr>
              <p:cNvPr id="66" name="Picture 2" descr="http://c179631.r31.cf0.rackcdn.com/sql-server-2012-logo.png"/>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9574113" y="5507871"/>
                <a:ext cx="570224" cy="468661"/>
              </a:xfrm>
              <a:prstGeom prst="rect">
                <a:avLst/>
              </a:prstGeom>
              <a:noFill/>
              <a:extLst>
                <a:ext uri="{909E8E84-426E-40dd-AFC4-6F175D3DCCD1}">
                  <a14:hiddenFill xmlns="" xmlns:a14="http://schemas.microsoft.com/office/drawing/2010/main">
                    <a:solidFill>
                      <a:srgbClr val="FFFFFF"/>
                    </a:solidFill>
                  </a14:hiddenFill>
                </a:ext>
              </a:extLst>
            </p:spPr>
          </p:pic>
          <p:pic>
            <p:nvPicPr>
              <p:cNvPr id="67" name="Picture 66"/>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652002" y="5468842"/>
                <a:ext cx="546100" cy="312686"/>
              </a:xfrm>
              <a:prstGeom prst="rect">
                <a:avLst/>
              </a:prstGeom>
            </p:spPr>
          </p:pic>
        </p:grpSp>
        <p:pic>
          <p:nvPicPr>
            <p:cNvPr id="147" name="image134.png" descr="SnapLock-Right.png">
              <a:extLst>
                <a:ext uri="{FF2B5EF4-FFF2-40B4-BE49-F238E27FC236}">
                  <a16:creationId xmlns:a16="http://schemas.microsoft.com/office/drawing/2014/main" id="{16FEDF71-69BE-2645-A814-2E1E780ED00A}"/>
                </a:ext>
              </a:extLst>
            </p:cNvPr>
            <p:cNvPicPr/>
            <p:nvPr/>
          </p:nvPicPr>
          <p:blipFill>
            <a:blip r:embed="rId21"/>
            <a:stretch>
              <a:fillRect/>
            </a:stretch>
          </p:blipFill>
          <p:spPr>
            <a:xfrm>
              <a:off x="2535657" y="5754676"/>
              <a:ext cx="656666" cy="419178"/>
            </a:xfrm>
            <a:prstGeom prst="rect">
              <a:avLst/>
            </a:prstGeom>
            <a:ln w="12700">
              <a:miter lim="400000"/>
            </a:ln>
          </p:spPr>
        </p:pic>
        <p:sp>
          <p:nvSpPr>
            <p:cNvPr id="148" name="Rectangle 147">
              <a:extLst>
                <a:ext uri="{FF2B5EF4-FFF2-40B4-BE49-F238E27FC236}">
                  <a16:creationId xmlns:a16="http://schemas.microsoft.com/office/drawing/2014/main" id="{0C43E932-D7BD-0148-9919-5E2E633BB8F2}"/>
                </a:ext>
              </a:extLst>
            </p:cNvPr>
            <p:cNvSpPr/>
            <p:nvPr/>
          </p:nvSpPr>
          <p:spPr>
            <a:xfrm>
              <a:off x="2458245" y="6173854"/>
              <a:ext cx="813043" cy="253146"/>
            </a:xfrm>
            <a:prstGeom prst="rect">
              <a:avLst/>
            </a:prstGeom>
            <a:noFill/>
          </p:spPr>
          <p:txBody>
            <a:bodyPr wrap="none">
              <a:spAutoFit/>
            </a:bodyPr>
            <a:lstStyle/>
            <a:p>
              <a:pPr algn="ctr" defTabSz="914941">
                <a:lnSpc>
                  <a:spcPct val="95000"/>
                </a:lnSpc>
                <a:defRPr/>
              </a:pPr>
              <a:r>
                <a:rPr lang="en-US" sz="1100" dirty="0" err="1">
                  <a:solidFill>
                    <a:prstClr val="black"/>
                  </a:solidFill>
                  <a:latin typeface="Arial"/>
                </a:rPr>
                <a:t>SnapLock</a:t>
              </a:r>
              <a:endParaRPr lang="en-US" sz="1200" baseline="30000" dirty="0">
                <a:solidFill>
                  <a:prstClr val="black"/>
                </a:solidFill>
                <a:latin typeface="Arial"/>
              </a:endParaRPr>
            </a:p>
          </p:txBody>
        </p:sp>
      </p:grpSp>
      <p:sp>
        <p:nvSpPr>
          <p:cNvPr id="153" name="TextBox 6">
            <a:extLst>
              <a:ext uri="{FF2B5EF4-FFF2-40B4-BE49-F238E27FC236}">
                <a16:creationId xmlns:a16="http://schemas.microsoft.com/office/drawing/2014/main" id="{642C533E-B3F9-7742-A1D1-D03F855C388B}"/>
              </a:ext>
            </a:extLst>
          </p:cNvPr>
          <p:cNvSpPr txBox="1"/>
          <p:nvPr/>
        </p:nvSpPr>
        <p:spPr>
          <a:xfrm>
            <a:off x="9405924" y="3321873"/>
            <a:ext cx="1097824" cy="318578"/>
          </a:xfrm>
          <a:prstGeom prst="rect">
            <a:avLst/>
          </a:prstGeom>
        </p:spPr>
        <p:txBody>
          <a:bodyPr vert="horz" wrap="square" lIns="91272" tIns="45636" rIns="91272" bIns="45636" rtlCol="0" anchor="ctr">
            <a:noAutofit/>
          </a:bodyPr>
          <a:lstStyle/>
          <a:p>
            <a:pPr algn="ctr" defTabSz="913297">
              <a:lnSpc>
                <a:spcPct val="95000"/>
              </a:lnSpc>
              <a:defRPr/>
            </a:pPr>
            <a:r>
              <a:rPr lang="en-US" sz="1200">
                <a:solidFill>
                  <a:prstClr val="white"/>
                </a:solidFill>
                <a:latin typeface="Arial"/>
              </a:rPr>
              <a:t>PUBLIC </a:t>
            </a:r>
            <a:br>
              <a:rPr lang="en-US" sz="1200">
                <a:solidFill>
                  <a:prstClr val="white"/>
                </a:solidFill>
                <a:latin typeface="Arial"/>
              </a:rPr>
            </a:br>
            <a:r>
              <a:rPr lang="en-US" sz="1200">
                <a:solidFill>
                  <a:prstClr val="white"/>
                </a:solidFill>
                <a:latin typeface="Arial"/>
              </a:rPr>
              <a:t>CLOUD</a:t>
            </a:r>
          </a:p>
        </p:txBody>
      </p:sp>
      <p:sp>
        <p:nvSpPr>
          <p:cNvPr id="154" name="TextBox 8">
            <a:extLst>
              <a:ext uri="{FF2B5EF4-FFF2-40B4-BE49-F238E27FC236}">
                <a16:creationId xmlns:a16="http://schemas.microsoft.com/office/drawing/2014/main" id="{258A91C2-4364-3246-B0F3-FFD2F14D1F22}"/>
              </a:ext>
            </a:extLst>
          </p:cNvPr>
          <p:cNvSpPr txBox="1"/>
          <p:nvPr/>
        </p:nvSpPr>
        <p:spPr>
          <a:xfrm>
            <a:off x="10110574" y="3218602"/>
            <a:ext cx="1097824" cy="318578"/>
          </a:xfrm>
          <a:prstGeom prst="rect">
            <a:avLst/>
          </a:prstGeom>
        </p:spPr>
        <p:txBody>
          <a:bodyPr vert="horz" wrap="square" lIns="91272" tIns="45636" rIns="91272" bIns="45636" rtlCol="0" anchor="ctr">
            <a:noAutofit/>
          </a:bodyPr>
          <a:lstStyle/>
          <a:p>
            <a:pPr algn="ctr" defTabSz="913297">
              <a:lnSpc>
                <a:spcPct val="95000"/>
              </a:lnSpc>
              <a:defRPr/>
            </a:pPr>
            <a:r>
              <a:rPr lang="en-US" sz="1300">
                <a:solidFill>
                  <a:prstClr val="white"/>
                </a:solidFill>
                <a:latin typeface="Arial"/>
              </a:rPr>
              <a:t>MULTI-</a:t>
            </a:r>
            <a:br>
              <a:rPr lang="en-US" sz="1300">
                <a:solidFill>
                  <a:prstClr val="white"/>
                </a:solidFill>
                <a:latin typeface="Arial"/>
              </a:rPr>
            </a:br>
            <a:r>
              <a:rPr lang="en-US" sz="1200">
                <a:solidFill>
                  <a:prstClr val="white"/>
                </a:solidFill>
                <a:latin typeface="Arial"/>
              </a:rPr>
              <a:t>CLOUD</a:t>
            </a:r>
          </a:p>
        </p:txBody>
      </p:sp>
      <p:grpSp>
        <p:nvGrpSpPr>
          <p:cNvPr id="155" name="Group 154">
            <a:extLst>
              <a:ext uri="{FF2B5EF4-FFF2-40B4-BE49-F238E27FC236}">
                <a16:creationId xmlns:a16="http://schemas.microsoft.com/office/drawing/2014/main" id="{AE8220C2-78FD-AB41-ADEA-B1CDE9F17D66}"/>
              </a:ext>
            </a:extLst>
          </p:cNvPr>
          <p:cNvGrpSpPr/>
          <p:nvPr/>
        </p:nvGrpSpPr>
        <p:grpSpPr>
          <a:xfrm>
            <a:off x="9199445" y="2986558"/>
            <a:ext cx="1438048" cy="697919"/>
            <a:chOff x="4398950" y="1227858"/>
            <a:chExt cx="1438798" cy="698283"/>
          </a:xfrm>
        </p:grpSpPr>
        <p:sp>
          <p:nvSpPr>
            <p:cNvPr id="156" name="Freeform 6">
              <a:extLst>
                <a:ext uri="{FF2B5EF4-FFF2-40B4-BE49-F238E27FC236}">
                  <a16:creationId xmlns:a16="http://schemas.microsoft.com/office/drawing/2014/main" id="{CEF16507-1141-5140-9501-68ABE7FC0321}"/>
                </a:ext>
              </a:extLst>
            </p:cNvPr>
            <p:cNvSpPr>
              <a:spLocks/>
            </p:cNvSpPr>
            <p:nvPr/>
          </p:nvSpPr>
          <p:spPr bwMode="auto">
            <a:xfrm>
              <a:off x="4398950" y="1227858"/>
              <a:ext cx="1438798" cy="698283"/>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55" tIns="33828" rIns="67655" bIns="33828" numCol="1" anchor="t" anchorCtr="0" compatLnSpc="1">
              <a:prstTxWarp prst="textNoShape">
                <a:avLst/>
              </a:prstTxWarp>
            </a:bodyPr>
            <a:lstStyle/>
            <a:p>
              <a:pPr defTabSz="913457">
                <a:defRPr/>
              </a:pPr>
              <a:endParaRPr lang="en-US" sz="700" kern="0">
                <a:solidFill>
                  <a:prstClr val="black"/>
                </a:solidFill>
                <a:latin typeface="Arial"/>
              </a:endParaRPr>
            </a:p>
          </p:txBody>
        </p:sp>
        <p:pic>
          <p:nvPicPr>
            <p:cNvPr id="157" name="Picture 2" descr="Image result for aws logo">
              <a:extLst>
                <a:ext uri="{FF2B5EF4-FFF2-40B4-BE49-F238E27FC236}">
                  <a16:creationId xmlns:a16="http://schemas.microsoft.com/office/drawing/2014/main" id="{2BA1DA04-ECA7-8B4B-868A-5A6EAD63612F}"/>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4781560" y="1499814"/>
              <a:ext cx="596883" cy="357187"/>
            </a:xfrm>
            <a:prstGeom prst="rect">
              <a:avLst/>
            </a:prstGeom>
            <a:noFill/>
            <a:extLst>
              <a:ext uri="{909E8E84-426E-40DD-AFC4-6F175D3DCCD1}">
                <a14:hiddenFill xmlns:a14="http://schemas.microsoft.com/office/drawing/2010/main">
                  <a:solidFill>
                    <a:srgbClr val="FFFFFF"/>
                  </a:solidFill>
                </a14:hiddenFill>
              </a:ext>
            </a:extLst>
          </p:spPr>
        </p:pic>
      </p:grpSp>
      <p:sp>
        <p:nvSpPr>
          <p:cNvPr id="158" name="Freeform 6">
            <a:extLst>
              <a:ext uri="{FF2B5EF4-FFF2-40B4-BE49-F238E27FC236}">
                <a16:creationId xmlns:a16="http://schemas.microsoft.com/office/drawing/2014/main" id="{3CC0D14A-43FE-1447-A721-14BE976FE410}"/>
              </a:ext>
            </a:extLst>
          </p:cNvPr>
          <p:cNvSpPr>
            <a:spLocks/>
          </p:cNvSpPr>
          <p:nvPr/>
        </p:nvSpPr>
        <p:spPr bwMode="auto">
          <a:xfrm>
            <a:off x="10215146" y="3082452"/>
            <a:ext cx="1438049" cy="697918"/>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55" tIns="33828" rIns="67655" bIns="33828" numCol="1" anchor="t" anchorCtr="0" compatLnSpc="1">
            <a:prstTxWarp prst="textNoShape">
              <a:avLst/>
            </a:prstTxWarp>
          </a:bodyPr>
          <a:lstStyle/>
          <a:p>
            <a:pPr defTabSz="913457">
              <a:defRPr/>
            </a:pPr>
            <a:endParaRPr lang="en-US" sz="700" kern="0">
              <a:solidFill>
                <a:prstClr val="black"/>
              </a:solidFill>
              <a:latin typeface="Arial"/>
            </a:endParaRPr>
          </a:p>
        </p:txBody>
      </p:sp>
      <p:pic>
        <p:nvPicPr>
          <p:cNvPr id="159" name="Picture 158">
            <a:extLst>
              <a:ext uri="{FF2B5EF4-FFF2-40B4-BE49-F238E27FC236}">
                <a16:creationId xmlns:a16="http://schemas.microsoft.com/office/drawing/2014/main" id="{DCBCEE7B-2809-A248-90D2-6A8BB5B4256A}"/>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a:xfrm>
            <a:off x="10492493" y="3370919"/>
            <a:ext cx="864466" cy="240001"/>
          </a:xfrm>
          <a:prstGeom prst="rect">
            <a:avLst/>
          </a:prstGeom>
        </p:spPr>
      </p:pic>
      <p:grpSp>
        <p:nvGrpSpPr>
          <p:cNvPr id="160" name="Group 159">
            <a:extLst>
              <a:ext uri="{FF2B5EF4-FFF2-40B4-BE49-F238E27FC236}">
                <a16:creationId xmlns:a16="http://schemas.microsoft.com/office/drawing/2014/main" id="{B3E9448F-0463-AF44-AD25-E49951433ACF}"/>
              </a:ext>
            </a:extLst>
          </p:cNvPr>
          <p:cNvGrpSpPr/>
          <p:nvPr/>
        </p:nvGrpSpPr>
        <p:grpSpPr>
          <a:xfrm>
            <a:off x="10045554" y="2416214"/>
            <a:ext cx="1464328" cy="1098246"/>
            <a:chOff x="8108607" y="4745755"/>
            <a:chExt cx="1464709" cy="1098532"/>
          </a:xfrm>
        </p:grpSpPr>
        <p:sp>
          <p:nvSpPr>
            <p:cNvPr id="161" name="Freeform 6">
              <a:extLst>
                <a:ext uri="{FF2B5EF4-FFF2-40B4-BE49-F238E27FC236}">
                  <a16:creationId xmlns:a16="http://schemas.microsoft.com/office/drawing/2014/main" id="{3A4281C0-1F35-2F43-B673-95A9569C0384}"/>
                </a:ext>
              </a:extLst>
            </p:cNvPr>
            <p:cNvSpPr>
              <a:spLocks/>
            </p:cNvSpPr>
            <p:nvPr/>
          </p:nvSpPr>
          <p:spPr bwMode="auto">
            <a:xfrm>
              <a:off x="8122148" y="4836000"/>
              <a:ext cx="1438424" cy="698100"/>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55" tIns="33828" rIns="67655" bIns="33828" numCol="1" anchor="t" anchorCtr="0" compatLnSpc="1">
              <a:prstTxWarp prst="textNoShape">
                <a:avLst/>
              </a:prstTxWarp>
            </a:bodyPr>
            <a:lstStyle/>
            <a:p>
              <a:pPr defTabSz="913457">
                <a:defRPr/>
              </a:pPr>
              <a:endParaRPr lang="en-US" sz="700" kern="0">
                <a:solidFill>
                  <a:prstClr val="black"/>
                </a:solidFill>
                <a:latin typeface="Arial"/>
              </a:endParaRPr>
            </a:p>
          </p:txBody>
        </p:sp>
        <p:pic>
          <p:nvPicPr>
            <p:cNvPr id="162" name="Picture 22" descr="Image result for google cloud platform logo transparent">
              <a:extLst>
                <a:ext uri="{FF2B5EF4-FFF2-40B4-BE49-F238E27FC236}">
                  <a16:creationId xmlns:a16="http://schemas.microsoft.com/office/drawing/2014/main" id="{57FE0BA3-B467-1D46-BC2A-A96AE10CD71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108607" y="4745755"/>
              <a:ext cx="1464709" cy="1098532"/>
            </a:xfrm>
            <a:prstGeom prst="rect">
              <a:avLst/>
            </a:prstGeom>
            <a:noFill/>
            <a:extLst>
              <a:ext uri="{909E8E84-426E-40DD-AFC4-6F175D3DCCD1}">
                <a14:hiddenFill xmlns:a14="http://schemas.microsoft.com/office/drawing/2010/main">
                  <a:solidFill>
                    <a:srgbClr val="FFFFFF"/>
                  </a:solidFill>
                </a14:hiddenFill>
              </a:ext>
            </a:extLst>
          </p:spPr>
        </p:pic>
      </p:grpSp>
      <p:sp>
        <p:nvSpPr>
          <p:cNvPr id="124" name="TextBox 123">
            <a:extLst>
              <a:ext uri="{FF2B5EF4-FFF2-40B4-BE49-F238E27FC236}">
                <a16:creationId xmlns:a16="http://schemas.microsoft.com/office/drawing/2014/main" id="{0EA99FC5-D56D-2E4C-ACAB-CF6DABFF1016}"/>
              </a:ext>
            </a:extLst>
          </p:cNvPr>
          <p:cNvSpPr txBox="1"/>
          <p:nvPr/>
        </p:nvSpPr>
        <p:spPr>
          <a:xfrm>
            <a:off x="7753810" y="5642060"/>
            <a:ext cx="819206" cy="293551"/>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1" i="0" u="none" strike="noStrike" kern="1200" cap="none" spc="0" normalizeH="0" baseline="0" noProof="0" dirty="0">
                <a:ln>
                  <a:noFill/>
                </a:ln>
                <a:solidFill>
                  <a:sysClr val="windowText" lastClr="000000"/>
                </a:solidFill>
                <a:effectLst/>
                <a:uLnTx/>
                <a:uFillTx/>
                <a:latin typeface="+mn-lt"/>
              </a:rPr>
              <a:t>Iris ODB</a:t>
            </a:r>
          </a:p>
        </p:txBody>
      </p:sp>
    </p:spTree>
    <p:extLst>
      <p:ext uri="{BB962C8B-B14F-4D97-AF65-F5344CB8AC3E}">
        <p14:creationId xmlns:p14="http://schemas.microsoft.com/office/powerpoint/2010/main" val="39128615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10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strVal val="#ppt_w*0.70"/>
                                          </p:val>
                                        </p:tav>
                                        <p:tav tm="100000">
                                          <p:val>
                                            <p:strVal val="#ppt_w"/>
                                          </p:val>
                                        </p:tav>
                                      </p:tavLst>
                                    </p:anim>
                                    <p:anim calcmode="lin" valueType="num">
                                      <p:cBhvr>
                                        <p:cTn id="18" dur="1000" fill="hold"/>
                                        <p:tgtEl>
                                          <p:spTgt spid="4"/>
                                        </p:tgtEl>
                                        <p:attrNameLst>
                                          <p:attrName>ppt_h</p:attrName>
                                        </p:attrNameLst>
                                      </p:cBhvr>
                                      <p:tavLst>
                                        <p:tav tm="0">
                                          <p:val>
                                            <p:strVal val="#ppt_h"/>
                                          </p:val>
                                        </p:tav>
                                        <p:tav tm="100000">
                                          <p:val>
                                            <p:strVal val="#ppt_h"/>
                                          </p:val>
                                        </p:tav>
                                      </p:tavLst>
                                    </p:anim>
                                    <p:animEffect transition="in" filter="fade">
                                      <p:cBhvr>
                                        <p:cTn id="19" dur="1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10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53"/>
                                        </p:tgtEl>
                                        <p:attrNameLst>
                                          <p:attrName>style.visibility</p:attrName>
                                        </p:attrNameLst>
                                      </p:cBhvr>
                                      <p:to>
                                        <p:strVal val="visible"/>
                                      </p:to>
                                    </p:set>
                                    <p:animEffect transition="in" filter="wipe(down)">
                                      <p:cBhvr>
                                        <p:cTn id="34" dur="500"/>
                                        <p:tgtEl>
                                          <p:spTgt spid="15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wipe(down)">
                                      <p:cBhvr>
                                        <p:cTn id="37" dur="500"/>
                                        <p:tgtEl>
                                          <p:spTgt spid="154"/>
                                        </p:tgtEl>
                                      </p:cBhvr>
                                    </p:animEffect>
                                  </p:childTnLst>
                                </p:cTn>
                              </p:par>
                              <p:par>
                                <p:cTn id="38" presetID="22" presetClass="entr" presetSubtype="4" fill="hold"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wipe(down)">
                                      <p:cBhvr>
                                        <p:cTn id="40" dur="500"/>
                                        <p:tgtEl>
                                          <p:spTgt spid="155"/>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58"/>
                                        </p:tgtEl>
                                        <p:attrNameLst>
                                          <p:attrName>style.visibility</p:attrName>
                                        </p:attrNameLst>
                                      </p:cBhvr>
                                      <p:to>
                                        <p:strVal val="visible"/>
                                      </p:to>
                                    </p:set>
                                    <p:animEffect transition="in" filter="wipe(down)">
                                      <p:cBhvr>
                                        <p:cTn id="43" dur="500"/>
                                        <p:tgtEl>
                                          <p:spTgt spid="158"/>
                                        </p:tgtEl>
                                      </p:cBhvr>
                                    </p:animEffect>
                                  </p:childTnLst>
                                </p:cTn>
                              </p:par>
                              <p:par>
                                <p:cTn id="44" presetID="22" presetClass="entr" presetSubtype="4" fill="hold" nodeType="withEffect">
                                  <p:stCondLst>
                                    <p:cond delay="0"/>
                                  </p:stCondLst>
                                  <p:childTnLst>
                                    <p:set>
                                      <p:cBhvr>
                                        <p:cTn id="45" dur="1" fill="hold">
                                          <p:stCondLst>
                                            <p:cond delay="0"/>
                                          </p:stCondLst>
                                        </p:cTn>
                                        <p:tgtEl>
                                          <p:spTgt spid="159"/>
                                        </p:tgtEl>
                                        <p:attrNameLst>
                                          <p:attrName>style.visibility</p:attrName>
                                        </p:attrNameLst>
                                      </p:cBhvr>
                                      <p:to>
                                        <p:strVal val="visible"/>
                                      </p:to>
                                    </p:set>
                                    <p:animEffect transition="in" filter="wipe(down)">
                                      <p:cBhvr>
                                        <p:cTn id="46" dur="500"/>
                                        <p:tgtEl>
                                          <p:spTgt spid="159"/>
                                        </p:tgtEl>
                                      </p:cBhvr>
                                    </p:animEffect>
                                  </p:childTnLst>
                                </p:cTn>
                              </p:par>
                              <p:par>
                                <p:cTn id="47" presetID="22" presetClass="entr" presetSubtype="4" fill="hold" nodeType="withEffect">
                                  <p:stCondLst>
                                    <p:cond delay="0"/>
                                  </p:stCondLst>
                                  <p:childTnLst>
                                    <p:set>
                                      <p:cBhvr>
                                        <p:cTn id="48" dur="1" fill="hold">
                                          <p:stCondLst>
                                            <p:cond delay="0"/>
                                          </p:stCondLst>
                                        </p:cTn>
                                        <p:tgtEl>
                                          <p:spTgt spid="160"/>
                                        </p:tgtEl>
                                        <p:attrNameLst>
                                          <p:attrName>style.visibility</p:attrName>
                                        </p:attrNameLst>
                                      </p:cBhvr>
                                      <p:to>
                                        <p:strVal val="visible"/>
                                      </p:to>
                                    </p:set>
                                    <p:animEffect transition="in" filter="wipe(down)">
                                      <p:cBhvr>
                                        <p:cTn id="49"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4" grpId="0"/>
      <p:bldP spid="15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464" y="74135"/>
            <a:ext cx="11655564" cy="471429"/>
          </a:xfrm>
        </p:spPr>
        <p:txBody>
          <a:bodyPr/>
          <a:lstStyle/>
          <a:p>
            <a:r>
              <a:rPr lang="en-US" sz="2000" b="1" dirty="0"/>
              <a:t>Futureproof IT with NetApp “No Compromise” All Flash Solution</a:t>
            </a:r>
          </a:p>
        </p:txBody>
      </p:sp>
      <p:grpSp>
        <p:nvGrpSpPr>
          <p:cNvPr id="83" name="Group 82"/>
          <p:cNvGrpSpPr/>
          <p:nvPr/>
        </p:nvGrpSpPr>
        <p:grpSpPr>
          <a:xfrm>
            <a:off x="2019445" y="1988169"/>
            <a:ext cx="6480725" cy="2130523"/>
            <a:chOff x="2536033" y="1348376"/>
            <a:chExt cx="6484102" cy="2131633"/>
          </a:xfrm>
        </p:grpSpPr>
        <p:grpSp>
          <p:nvGrpSpPr>
            <p:cNvPr id="84" name="Group 83"/>
            <p:cNvGrpSpPr/>
            <p:nvPr/>
          </p:nvGrpSpPr>
          <p:grpSpPr>
            <a:xfrm>
              <a:off x="2542405" y="1348376"/>
              <a:ext cx="6477730" cy="584776"/>
              <a:chOff x="3704054" y="3260409"/>
              <a:chExt cx="5599478" cy="510053"/>
            </a:xfrm>
          </p:grpSpPr>
          <p:cxnSp>
            <p:nvCxnSpPr>
              <p:cNvPr id="104" name="Straight Arrow Connector 103"/>
              <p:cNvCxnSpPr/>
              <p:nvPr/>
            </p:nvCxnSpPr>
            <p:spPr bwMode="auto">
              <a:xfrm>
                <a:off x="3704054" y="3551238"/>
                <a:ext cx="5599478" cy="0"/>
              </a:xfrm>
              <a:prstGeom prst="straightConnector1">
                <a:avLst/>
              </a:prstGeom>
              <a:solidFill>
                <a:schemeClr val="accent1"/>
              </a:solidFill>
              <a:ln w="38100" cap="flat" cmpd="sng" algn="ctr">
                <a:solidFill>
                  <a:schemeClr val="bg2"/>
                </a:solidFill>
                <a:prstDash val="solid"/>
                <a:round/>
                <a:headEnd type="triangle" w="lg" len="lg"/>
                <a:tailEnd type="triangle" w="lg" len="lg"/>
              </a:ln>
              <a:effectLst/>
            </p:spPr>
          </p:cxnSp>
          <p:sp>
            <p:nvSpPr>
              <p:cNvPr id="105" name="TextBox 104"/>
              <p:cNvSpPr txBox="1"/>
              <p:nvPr/>
            </p:nvSpPr>
            <p:spPr>
              <a:xfrm>
                <a:off x="5091214" y="3260409"/>
                <a:ext cx="2662550" cy="510053"/>
              </a:xfrm>
              <a:prstGeom prst="rect">
                <a:avLst/>
              </a:prstGeom>
              <a:solidFill>
                <a:schemeClr val="bg1"/>
              </a:solidFill>
            </p:spPr>
            <p:txBody>
              <a:bodyPr wrap="square" rtlCol="0">
                <a:spAutoFit/>
              </a:bodyPr>
              <a:lstStyle/>
              <a:p>
                <a:pPr algn="ctr" defTabSz="914941">
                  <a:buClr>
                    <a:srgbClr val="84BD00"/>
                  </a:buClr>
                  <a:defRPr/>
                </a:pPr>
                <a:r>
                  <a:rPr lang="en-US" sz="1600" dirty="0">
                    <a:solidFill>
                      <a:srgbClr val="000000"/>
                    </a:solidFill>
                    <a:latin typeface="Arial"/>
                  </a:rPr>
                  <a:t>Scale Out by Adding Controllers</a:t>
                </a:r>
                <a:br>
                  <a:rPr lang="en-US" sz="1600" dirty="0">
                    <a:solidFill>
                      <a:srgbClr val="000000"/>
                    </a:solidFill>
                    <a:latin typeface="Arial"/>
                  </a:rPr>
                </a:br>
                <a:r>
                  <a:rPr lang="en-US" sz="1600" dirty="0">
                    <a:solidFill>
                      <a:srgbClr val="000000"/>
                    </a:solidFill>
                    <a:latin typeface="Arial"/>
                  </a:rPr>
                  <a:t>(Maximum 24 Controllers)</a:t>
                </a:r>
              </a:p>
            </p:txBody>
          </p:sp>
        </p:grpSp>
        <p:grpSp>
          <p:nvGrpSpPr>
            <p:cNvPr id="85" name="Group 84"/>
            <p:cNvGrpSpPr/>
            <p:nvPr/>
          </p:nvGrpSpPr>
          <p:grpSpPr>
            <a:xfrm>
              <a:off x="2536033" y="2037239"/>
              <a:ext cx="4451575" cy="1442770"/>
              <a:chOff x="2536033" y="2037239"/>
              <a:chExt cx="4451575" cy="1442770"/>
            </a:xfrm>
          </p:grpSpPr>
          <p:sp>
            <p:nvSpPr>
              <p:cNvPr id="86" name="TextBox 85"/>
              <p:cNvSpPr txBox="1"/>
              <p:nvPr/>
            </p:nvSpPr>
            <p:spPr>
              <a:xfrm>
                <a:off x="2536249" y="3201458"/>
                <a:ext cx="1369015" cy="210409"/>
              </a:xfrm>
              <a:prstGeom prst="rect">
                <a:avLst/>
              </a:prstGeom>
              <a:noFill/>
            </p:spPr>
            <p:txBody>
              <a:bodyPr wrap="square" lIns="0" tIns="0" rIns="0" bIns="0" rtlCol="0">
                <a:noAutofit/>
              </a:bodyPr>
              <a:lstStyle/>
              <a:p>
                <a:pPr algn="ctr" defTabSz="914941">
                  <a:buClr>
                    <a:srgbClr val="84BD00"/>
                  </a:buClr>
                  <a:defRPr/>
                </a:pPr>
                <a:r>
                  <a:rPr lang="en-US" sz="900" b="1" dirty="0">
                    <a:solidFill>
                      <a:srgbClr val="000000"/>
                    </a:solidFill>
                    <a:latin typeface="Arial"/>
                  </a:rPr>
                  <a:t>All Flash FAS (AFF)</a:t>
                </a:r>
              </a:p>
            </p:txBody>
          </p:sp>
          <p:grpSp>
            <p:nvGrpSpPr>
              <p:cNvPr id="87" name="Group 86"/>
              <p:cNvGrpSpPr/>
              <p:nvPr/>
            </p:nvGrpSpPr>
            <p:grpSpPr>
              <a:xfrm>
                <a:off x="2536033" y="2339445"/>
                <a:ext cx="1371786" cy="826056"/>
                <a:chOff x="1345497" y="2305050"/>
                <a:chExt cx="1371786" cy="826056"/>
              </a:xfrm>
            </p:grpSpPr>
            <p:pic>
              <p:nvPicPr>
                <p:cNvPr id="101"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345497" y="2658792"/>
                  <a:ext cx="1371601" cy="246889"/>
                </a:xfrm>
                <a:prstGeom prst="rect">
                  <a:avLst/>
                </a:prstGeom>
                <a:ln w="12700" cap="flat">
                  <a:noFill/>
                  <a:miter lim="400000"/>
                </a:ln>
                <a:effectLst/>
              </p:spPr>
            </p:pic>
            <p:pic>
              <p:nvPicPr>
                <p:cNvPr id="102" name="FAS8020-3U-HA-Pair-All-Flash.png"/>
                <p:cNvPicPr/>
                <p:nvPr/>
              </p:nvPicPr>
              <p:blipFill>
                <a:blip r:embed="rId4" cstate="print">
                  <a:extLst>
                    <a:ext uri="{28A0092B-C50C-407E-A947-70E740481C1C}">
                      <a14:useLocalDpi xmlns:a14="http://schemas.microsoft.com/office/drawing/2010/main"/>
                    </a:ext>
                  </a:extLst>
                </a:blip>
                <a:stretch>
                  <a:fillRect/>
                </a:stretch>
              </p:blipFill>
              <p:spPr>
                <a:xfrm>
                  <a:off x="1345682" y="2305050"/>
                  <a:ext cx="1371601" cy="368047"/>
                </a:xfrm>
                <a:prstGeom prst="rect">
                  <a:avLst/>
                </a:prstGeom>
                <a:ln w="12700">
                  <a:miter lim="400000"/>
                </a:ln>
              </p:spPr>
            </p:pic>
            <p:pic>
              <p:nvPicPr>
                <p:cNvPr id="103"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345497" y="2884217"/>
                  <a:ext cx="1371601" cy="246889"/>
                </a:xfrm>
                <a:prstGeom prst="rect">
                  <a:avLst/>
                </a:prstGeom>
                <a:ln w="12700" cap="flat">
                  <a:noFill/>
                  <a:miter lim="400000"/>
                </a:ln>
                <a:effectLst/>
              </p:spPr>
            </p:pic>
          </p:grpSp>
          <p:pic>
            <p:nvPicPr>
              <p:cNvPr id="88" name="image36.png"/>
              <p:cNvPicPr/>
              <p:nvPr/>
            </p:nvPicPr>
            <p:blipFill>
              <a:blip r:embed="rId5" cstate="print">
                <a:extLst>
                  <a:ext uri="{28A0092B-C50C-407E-A947-70E740481C1C}">
                    <a14:useLocalDpi xmlns:a14="http://schemas.microsoft.com/office/drawing/2010/main"/>
                  </a:ext>
                </a:extLst>
              </a:blip>
              <a:stretch>
                <a:fillRect/>
              </a:stretch>
            </p:blipFill>
            <p:spPr>
              <a:xfrm>
                <a:off x="3965020" y="2037558"/>
                <a:ext cx="1554483" cy="301887"/>
              </a:xfrm>
              <a:prstGeom prst="rect">
                <a:avLst/>
              </a:prstGeom>
              <a:ln w="12700" cap="flat">
                <a:noFill/>
                <a:miter lim="400000"/>
              </a:ln>
              <a:effectLst/>
            </p:spPr>
          </p:pic>
          <p:pic>
            <p:nvPicPr>
              <p:cNvPr id="89" name="image37.png"/>
              <p:cNvPicPr/>
              <p:nvPr/>
            </p:nvPicPr>
            <p:blipFill>
              <a:blip r:embed="rId6" cstate="print">
                <a:extLst>
                  <a:ext uri="{28A0092B-C50C-407E-A947-70E740481C1C}">
                    <a14:useLocalDpi xmlns:a14="http://schemas.microsoft.com/office/drawing/2010/main"/>
                  </a:ext>
                </a:extLst>
              </a:blip>
              <a:stretch>
                <a:fillRect/>
              </a:stretch>
            </p:blipFill>
            <p:spPr>
              <a:xfrm>
                <a:off x="3010497" y="2037239"/>
                <a:ext cx="1005843" cy="302206"/>
              </a:xfrm>
              <a:prstGeom prst="rect">
                <a:avLst/>
              </a:prstGeom>
              <a:ln w="12700" cap="flat">
                <a:noFill/>
                <a:miter lim="400000"/>
              </a:ln>
              <a:effectLst/>
            </p:spPr>
          </p:pic>
          <p:pic>
            <p:nvPicPr>
              <p:cNvPr id="90" name="image36.png"/>
              <p:cNvPicPr/>
              <p:nvPr/>
            </p:nvPicPr>
            <p:blipFill>
              <a:blip r:embed="rId5" cstate="print">
                <a:extLst>
                  <a:ext uri="{28A0092B-C50C-407E-A947-70E740481C1C}">
                    <a14:useLocalDpi xmlns:a14="http://schemas.microsoft.com/office/drawing/2010/main"/>
                  </a:ext>
                </a:extLst>
              </a:blip>
              <a:stretch>
                <a:fillRect/>
              </a:stretch>
            </p:blipFill>
            <p:spPr>
              <a:xfrm>
                <a:off x="5433125" y="2037558"/>
                <a:ext cx="1554483" cy="301887"/>
              </a:xfrm>
              <a:prstGeom prst="rect">
                <a:avLst/>
              </a:prstGeom>
              <a:ln w="12700" cap="flat">
                <a:noFill/>
                <a:miter lim="400000"/>
              </a:ln>
              <a:effectLst/>
            </p:spPr>
          </p:pic>
          <p:grpSp>
            <p:nvGrpSpPr>
              <p:cNvPr id="91" name="Group 90"/>
              <p:cNvGrpSpPr/>
              <p:nvPr/>
            </p:nvGrpSpPr>
            <p:grpSpPr>
              <a:xfrm>
                <a:off x="5555792" y="2337859"/>
                <a:ext cx="1379267" cy="871429"/>
                <a:chOff x="2850781" y="2303464"/>
                <a:chExt cx="1379267" cy="871429"/>
              </a:xfrm>
            </p:grpSpPr>
            <p:pic>
              <p:nvPicPr>
                <p:cNvPr id="98"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2853494" y="2674150"/>
                  <a:ext cx="1371601" cy="246889"/>
                </a:xfrm>
                <a:prstGeom prst="rect">
                  <a:avLst/>
                </a:prstGeom>
                <a:ln w="12700" cap="flat">
                  <a:noFill/>
                  <a:miter lim="400000"/>
                </a:ln>
                <a:effectLst/>
              </p:spPr>
            </p:pic>
            <p:pic>
              <p:nvPicPr>
                <p:cNvPr id="99" name="FAS8020-3U-HA-Pair-All-Flash.png"/>
                <p:cNvPicPr/>
                <p:nvPr/>
              </p:nvPicPr>
              <p:blipFill>
                <a:blip r:embed="rId4" cstate="print">
                  <a:extLst>
                    <a:ext uri="{28A0092B-C50C-407E-A947-70E740481C1C}">
                      <a14:useLocalDpi xmlns:a14="http://schemas.microsoft.com/office/drawing/2010/main"/>
                    </a:ext>
                  </a:extLst>
                </a:blip>
                <a:stretch>
                  <a:fillRect/>
                </a:stretch>
              </p:blipFill>
              <p:spPr>
                <a:xfrm>
                  <a:off x="2850781" y="2303464"/>
                  <a:ext cx="1371601" cy="368047"/>
                </a:xfrm>
                <a:prstGeom prst="rect">
                  <a:avLst/>
                </a:prstGeom>
                <a:ln w="12700">
                  <a:miter lim="400000"/>
                </a:ln>
              </p:spPr>
            </p:pic>
            <p:pic>
              <p:nvPicPr>
                <p:cNvPr id="100"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2858447" y="2928004"/>
                  <a:ext cx="1371601" cy="246889"/>
                </a:xfrm>
                <a:prstGeom prst="rect">
                  <a:avLst/>
                </a:prstGeom>
                <a:ln w="12700" cap="flat">
                  <a:noFill/>
                  <a:miter lim="400000"/>
                </a:ln>
                <a:effectLst/>
              </p:spPr>
            </p:pic>
          </p:grpSp>
          <p:sp>
            <p:nvSpPr>
              <p:cNvPr id="92" name="TextBox 91"/>
              <p:cNvSpPr txBox="1"/>
              <p:nvPr/>
            </p:nvSpPr>
            <p:spPr>
              <a:xfrm>
                <a:off x="5533451" y="3269600"/>
                <a:ext cx="1369015" cy="210409"/>
              </a:xfrm>
              <a:prstGeom prst="rect">
                <a:avLst/>
              </a:prstGeom>
              <a:noFill/>
            </p:spPr>
            <p:txBody>
              <a:bodyPr wrap="square" lIns="0" tIns="0" rIns="0" bIns="0" rtlCol="0">
                <a:noAutofit/>
              </a:bodyPr>
              <a:lstStyle/>
              <a:p>
                <a:pPr algn="ctr" defTabSz="914941">
                  <a:buClr>
                    <a:srgbClr val="84BD00"/>
                  </a:buClr>
                  <a:defRPr/>
                </a:pPr>
                <a:r>
                  <a:rPr lang="en-US" sz="900" b="1" dirty="0" err="1">
                    <a:solidFill>
                      <a:srgbClr val="000000"/>
                    </a:solidFill>
                    <a:latin typeface="Arial"/>
                  </a:rPr>
                  <a:t>NVMe</a:t>
                </a:r>
                <a:r>
                  <a:rPr lang="en-US" sz="900" b="1" dirty="0">
                    <a:solidFill>
                      <a:srgbClr val="000000"/>
                    </a:solidFill>
                    <a:latin typeface="Arial"/>
                  </a:rPr>
                  <a:t>/FC SSD</a:t>
                </a:r>
              </a:p>
            </p:txBody>
          </p:sp>
          <p:grpSp>
            <p:nvGrpSpPr>
              <p:cNvPr id="93" name="Group 92"/>
              <p:cNvGrpSpPr/>
              <p:nvPr/>
            </p:nvGrpSpPr>
            <p:grpSpPr>
              <a:xfrm>
                <a:off x="4031878" y="2337075"/>
                <a:ext cx="1373466" cy="868177"/>
                <a:chOff x="4031878" y="2337075"/>
                <a:chExt cx="1373466" cy="868177"/>
              </a:xfrm>
            </p:grpSpPr>
            <p:pic>
              <p:nvPicPr>
                <p:cNvPr id="95" name="image9.png" descr="FAS8020-3U.png"/>
                <p:cNvPicPr/>
                <p:nvPr/>
              </p:nvPicPr>
              <p:blipFill>
                <a:blip r:embed="rId7" cstate="print">
                  <a:extLst>
                    <a:ext uri="{28A0092B-C50C-407E-A947-70E740481C1C}">
                      <a14:useLocalDpi xmlns:a14="http://schemas.microsoft.com/office/drawing/2010/main"/>
                    </a:ext>
                  </a:extLst>
                </a:blip>
                <a:stretch>
                  <a:fillRect/>
                </a:stretch>
              </p:blipFill>
              <p:spPr>
                <a:xfrm>
                  <a:off x="4031878" y="2337075"/>
                  <a:ext cx="1371612" cy="368053"/>
                </a:xfrm>
                <a:prstGeom prst="rect">
                  <a:avLst/>
                </a:prstGeom>
                <a:ln w="12700">
                  <a:miter lim="400000"/>
                </a:ln>
              </p:spPr>
            </p:pic>
            <p:pic>
              <p:nvPicPr>
                <p:cNvPr id="96" name="image19.png"/>
                <p:cNvPicPr/>
                <p:nvPr/>
              </p:nvPicPr>
              <p:blipFill>
                <a:blip r:embed="rId8" cstate="print">
                  <a:extLst>
                    <a:ext uri="{28A0092B-C50C-407E-A947-70E740481C1C}">
                      <a14:useLocalDpi xmlns:a14="http://schemas.microsoft.com/office/drawing/2010/main"/>
                    </a:ext>
                  </a:extLst>
                </a:blip>
                <a:stretch>
                  <a:fillRect/>
                </a:stretch>
              </p:blipFill>
              <p:spPr>
                <a:xfrm>
                  <a:off x="4033740" y="2707593"/>
                  <a:ext cx="1371604" cy="246892"/>
                </a:xfrm>
                <a:prstGeom prst="rect">
                  <a:avLst/>
                </a:prstGeom>
                <a:ln w="12700">
                  <a:miter lim="400000"/>
                </a:ln>
              </p:spPr>
            </p:pic>
            <p:pic>
              <p:nvPicPr>
                <p:cNvPr id="97" name="image19.png"/>
                <p:cNvPicPr/>
                <p:nvPr/>
              </p:nvPicPr>
              <p:blipFill>
                <a:blip r:embed="rId8" cstate="print">
                  <a:extLst>
                    <a:ext uri="{28A0092B-C50C-407E-A947-70E740481C1C}">
                      <a14:useLocalDpi xmlns:a14="http://schemas.microsoft.com/office/drawing/2010/main"/>
                    </a:ext>
                  </a:extLst>
                </a:blip>
                <a:stretch>
                  <a:fillRect/>
                </a:stretch>
              </p:blipFill>
              <p:spPr>
                <a:xfrm>
                  <a:off x="4033555" y="2958360"/>
                  <a:ext cx="1371604" cy="246892"/>
                </a:xfrm>
                <a:prstGeom prst="rect">
                  <a:avLst/>
                </a:prstGeom>
                <a:ln w="12700">
                  <a:miter lim="400000"/>
                </a:ln>
              </p:spPr>
            </p:pic>
          </p:grpSp>
          <p:sp>
            <p:nvSpPr>
              <p:cNvPr id="94" name="TextBox 93"/>
              <p:cNvSpPr txBox="1"/>
              <p:nvPr/>
            </p:nvSpPr>
            <p:spPr>
              <a:xfrm>
                <a:off x="4009794" y="3241477"/>
                <a:ext cx="1369015" cy="210409"/>
              </a:xfrm>
              <a:prstGeom prst="rect">
                <a:avLst/>
              </a:prstGeom>
              <a:noFill/>
            </p:spPr>
            <p:txBody>
              <a:bodyPr wrap="square" lIns="0" tIns="0" rIns="0" bIns="0" rtlCol="0">
                <a:noAutofit/>
              </a:bodyPr>
              <a:lstStyle/>
              <a:p>
                <a:pPr algn="ctr" defTabSz="914941">
                  <a:buClr>
                    <a:srgbClr val="84BD00"/>
                  </a:buClr>
                  <a:defRPr/>
                </a:pPr>
                <a:r>
                  <a:rPr lang="en-US" sz="900" b="1" dirty="0">
                    <a:solidFill>
                      <a:srgbClr val="000000"/>
                    </a:solidFill>
                    <a:latin typeface="Arial"/>
                  </a:rPr>
                  <a:t>FAS</a:t>
                </a:r>
              </a:p>
            </p:txBody>
          </p:sp>
        </p:grpSp>
      </p:grpSp>
      <p:pic>
        <p:nvPicPr>
          <p:cNvPr id="142" name="Picture 141">
            <a:hlinkClick r:id="" action="ppaction://noaction"/>
            <a:extLst>
              <a:ext uri="{FF2B5EF4-FFF2-40B4-BE49-F238E27FC236}">
                <a16:creationId xmlns:a16="http://schemas.microsoft.com/office/drawing/2014/main" id="{C56EBE47-3A35-4FD1-A3E0-8A4D9C80435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2806525" y="328426"/>
            <a:ext cx="620155" cy="620155"/>
          </a:xfrm>
          <a:prstGeom prst="rect">
            <a:avLst/>
          </a:prstGeom>
        </p:spPr>
      </p:pic>
      <p:grpSp>
        <p:nvGrpSpPr>
          <p:cNvPr id="4" name="Group 3">
            <a:extLst>
              <a:ext uri="{FF2B5EF4-FFF2-40B4-BE49-F238E27FC236}">
                <a16:creationId xmlns:a16="http://schemas.microsoft.com/office/drawing/2014/main" id="{96814F0E-3F0F-4448-8F6B-893CCE59951A}"/>
              </a:ext>
            </a:extLst>
          </p:cNvPr>
          <p:cNvGrpSpPr/>
          <p:nvPr/>
        </p:nvGrpSpPr>
        <p:grpSpPr>
          <a:xfrm>
            <a:off x="1734755" y="2676671"/>
            <a:ext cx="7310690" cy="2466625"/>
            <a:chOff x="1732031" y="2676474"/>
            <a:chExt cx="7312595" cy="2467268"/>
          </a:xfrm>
        </p:grpSpPr>
        <p:grpSp>
          <p:nvGrpSpPr>
            <p:cNvPr id="121" name="Group 120"/>
            <p:cNvGrpSpPr/>
            <p:nvPr/>
          </p:nvGrpSpPr>
          <p:grpSpPr>
            <a:xfrm>
              <a:off x="6604173" y="2676474"/>
              <a:ext cx="2440453" cy="1388223"/>
              <a:chOff x="7124611" y="2037239"/>
              <a:chExt cx="2441089" cy="1388585"/>
            </a:xfrm>
          </p:grpSpPr>
          <p:pic>
            <p:nvPicPr>
              <p:cNvPr id="122" name="image37.png"/>
              <p:cNvPicPr/>
              <p:nvPr/>
            </p:nvPicPr>
            <p:blipFill>
              <a:blip r:embed="rId6" cstate="print">
                <a:extLst>
                  <a:ext uri="{28A0092B-C50C-407E-A947-70E740481C1C}">
                    <a14:useLocalDpi xmlns:a14="http://schemas.microsoft.com/office/drawing/2010/main"/>
                  </a:ext>
                </a:extLst>
              </a:blip>
              <a:stretch>
                <a:fillRect/>
              </a:stretch>
            </p:blipFill>
            <p:spPr>
              <a:xfrm flipH="1">
                <a:off x="7566143" y="2037239"/>
                <a:ext cx="1005843" cy="302206"/>
              </a:xfrm>
              <a:prstGeom prst="rect">
                <a:avLst/>
              </a:prstGeom>
              <a:ln w="12700" cap="flat">
                <a:noFill/>
                <a:miter lim="400000"/>
              </a:ln>
              <a:effectLst/>
            </p:spPr>
          </p:pic>
          <p:grpSp>
            <p:nvGrpSpPr>
              <p:cNvPr id="123" name="Group 122"/>
              <p:cNvGrpSpPr/>
              <p:nvPr/>
            </p:nvGrpSpPr>
            <p:grpSpPr>
              <a:xfrm>
                <a:off x="7124611" y="2720294"/>
                <a:ext cx="257175" cy="59901"/>
                <a:chOff x="5762625" y="2555724"/>
                <a:chExt cx="257175" cy="59901"/>
              </a:xfrm>
            </p:grpSpPr>
            <p:sp>
              <p:nvSpPr>
                <p:cNvPr id="138" name="Oval 137"/>
                <p:cNvSpPr/>
                <p:nvPr/>
              </p:nvSpPr>
              <p:spPr bwMode="auto">
                <a:xfrm>
                  <a:off x="5762625"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9" name="Oval 138"/>
                <p:cNvSpPr/>
                <p:nvPr/>
              </p:nvSpPr>
              <p:spPr bwMode="auto">
                <a:xfrm>
                  <a:off x="5862461"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40" name="Oval 139"/>
                <p:cNvSpPr/>
                <p:nvPr/>
              </p:nvSpPr>
              <p:spPr bwMode="auto">
                <a:xfrm>
                  <a:off x="5962296"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grpSp>
          <p:grpSp>
            <p:nvGrpSpPr>
              <p:cNvPr id="125" name="Group 124"/>
              <p:cNvGrpSpPr/>
              <p:nvPr/>
            </p:nvGrpSpPr>
            <p:grpSpPr>
              <a:xfrm>
                <a:off x="9308525" y="2484569"/>
                <a:ext cx="257175" cy="59901"/>
                <a:chOff x="9680935" y="2739962"/>
                <a:chExt cx="257175" cy="59901"/>
              </a:xfrm>
            </p:grpSpPr>
            <p:sp>
              <p:nvSpPr>
                <p:cNvPr id="135" name="Oval 134"/>
                <p:cNvSpPr/>
                <p:nvPr/>
              </p:nvSpPr>
              <p:spPr bwMode="auto">
                <a:xfrm>
                  <a:off x="9680935"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6" name="Oval 135"/>
                <p:cNvSpPr/>
                <p:nvPr/>
              </p:nvSpPr>
              <p:spPr bwMode="auto">
                <a:xfrm>
                  <a:off x="9780771"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7" name="Oval 136"/>
                <p:cNvSpPr/>
                <p:nvPr/>
              </p:nvSpPr>
              <p:spPr bwMode="auto">
                <a:xfrm>
                  <a:off x="9880606"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grpSp>
          <p:grpSp>
            <p:nvGrpSpPr>
              <p:cNvPr id="126" name="Group 125"/>
              <p:cNvGrpSpPr/>
              <p:nvPr/>
            </p:nvGrpSpPr>
            <p:grpSpPr>
              <a:xfrm>
                <a:off x="9301215" y="3013655"/>
                <a:ext cx="257175" cy="59901"/>
                <a:chOff x="9680935" y="2739962"/>
                <a:chExt cx="257175" cy="59901"/>
              </a:xfrm>
            </p:grpSpPr>
            <p:sp>
              <p:nvSpPr>
                <p:cNvPr id="132" name="Oval 131"/>
                <p:cNvSpPr/>
                <p:nvPr/>
              </p:nvSpPr>
              <p:spPr bwMode="auto">
                <a:xfrm>
                  <a:off x="9680935"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3" name="Oval 132"/>
                <p:cNvSpPr/>
                <p:nvPr/>
              </p:nvSpPr>
              <p:spPr bwMode="auto">
                <a:xfrm>
                  <a:off x="9780771"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4" name="Oval 133"/>
                <p:cNvSpPr/>
                <p:nvPr/>
              </p:nvSpPr>
              <p:spPr bwMode="auto">
                <a:xfrm>
                  <a:off x="9880606"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grpSp>
          <p:grpSp>
            <p:nvGrpSpPr>
              <p:cNvPr id="128" name="Group 127"/>
              <p:cNvGrpSpPr/>
              <p:nvPr/>
            </p:nvGrpSpPr>
            <p:grpSpPr>
              <a:xfrm>
                <a:off x="7614296" y="2325157"/>
                <a:ext cx="1416480" cy="1100667"/>
                <a:chOff x="8012492" y="2325157"/>
                <a:chExt cx="1416480" cy="1100667"/>
              </a:xfrm>
            </p:grpSpPr>
            <p:sp>
              <p:nvSpPr>
                <p:cNvPr id="130" name="TextBox 129"/>
                <p:cNvSpPr txBox="1"/>
                <p:nvPr/>
              </p:nvSpPr>
              <p:spPr>
                <a:xfrm>
                  <a:off x="8012492" y="3200399"/>
                  <a:ext cx="1373359" cy="225425"/>
                </a:xfrm>
                <a:prstGeom prst="rect">
                  <a:avLst/>
                </a:prstGeom>
                <a:solidFill>
                  <a:srgbClr val="FFFFFF"/>
                </a:solidFill>
              </p:spPr>
              <p:txBody>
                <a:bodyPr wrap="square" lIns="0" tIns="0" rIns="0" bIns="0" rtlCol="0">
                  <a:noAutofit/>
                </a:bodyPr>
                <a:lstStyle/>
                <a:p>
                  <a:pPr algn="ctr" defTabSz="914941">
                    <a:buClr>
                      <a:srgbClr val="84BD00"/>
                    </a:buClr>
                    <a:defRPr/>
                  </a:pPr>
                  <a:r>
                    <a:rPr lang="en-US" sz="900" b="1" dirty="0">
                      <a:solidFill>
                        <a:srgbClr val="000000"/>
                      </a:solidFill>
                      <a:latin typeface="Arial"/>
                    </a:rPr>
                    <a:t>Seamlessly Add</a:t>
                  </a:r>
                </a:p>
                <a:p>
                  <a:pPr algn="ctr" defTabSz="914941">
                    <a:buClr>
                      <a:srgbClr val="84BD00"/>
                    </a:buClr>
                    <a:defRPr/>
                  </a:pPr>
                  <a:r>
                    <a:rPr lang="en-US" sz="900" b="1" dirty="0">
                      <a:solidFill>
                        <a:srgbClr val="000000"/>
                      </a:solidFill>
                      <a:latin typeface="Arial"/>
                    </a:rPr>
                    <a:t>Next-Generation</a:t>
                  </a:r>
                </a:p>
              </p:txBody>
            </p:sp>
            <p:pic>
              <p:nvPicPr>
                <p:cNvPr id="131" name="image11.png"/>
                <p:cNvPicPr/>
                <p:nvPr/>
              </p:nvPicPr>
              <p:blipFill>
                <a:blip r:embed="rId10" cstate="print">
                  <a:extLst>
                    <a:ext uri="{28A0092B-C50C-407E-A947-70E740481C1C}">
                      <a14:useLocalDpi xmlns:a14="http://schemas.microsoft.com/office/drawing/2010/main"/>
                    </a:ext>
                  </a:extLst>
                </a:blip>
                <a:stretch>
                  <a:fillRect/>
                </a:stretch>
              </p:blipFill>
              <p:spPr>
                <a:xfrm>
                  <a:off x="8049596" y="2325157"/>
                  <a:ext cx="1379376" cy="833968"/>
                </a:xfrm>
                <a:prstGeom prst="rect">
                  <a:avLst/>
                </a:prstGeom>
                <a:ln w="12700">
                  <a:miter lim="400000"/>
                </a:ln>
              </p:spPr>
            </p:pic>
          </p:grpSp>
        </p:grpSp>
        <p:sp>
          <p:nvSpPr>
            <p:cNvPr id="141" name="Left-Right Arrow 140"/>
            <p:cNvSpPr/>
            <p:nvPr/>
          </p:nvSpPr>
          <p:spPr>
            <a:xfrm>
              <a:off x="1732031" y="4556543"/>
              <a:ext cx="7112979" cy="587199"/>
            </a:xfrm>
            <a:prstGeom prst="leftRightArrow">
              <a:avLst>
                <a:gd name="adj1" fmla="val 65909"/>
                <a:gd name="adj2" fmla="val 60227"/>
              </a:avLst>
            </a:prstGeom>
            <a:solidFill>
              <a:srgbClr val="006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941">
                <a:defRPr/>
              </a:pPr>
              <a:r>
                <a:rPr lang="en-US" sz="1898" dirty="0">
                  <a:solidFill>
                    <a:prstClr val="white"/>
                  </a:solidFill>
                  <a:latin typeface="Arial" panose="020B0604020202020204" pitchFamily="34" charset="0"/>
                  <a:cs typeface="Arial" panose="020B0604020202020204" pitchFamily="34" charset="0"/>
                </a:rPr>
                <a:t>Scale Out</a:t>
              </a:r>
            </a:p>
          </p:txBody>
        </p:sp>
      </p:grpSp>
      <p:grpSp>
        <p:nvGrpSpPr>
          <p:cNvPr id="7" name="Group 6">
            <a:extLst>
              <a:ext uri="{FF2B5EF4-FFF2-40B4-BE49-F238E27FC236}">
                <a16:creationId xmlns:a16="http://schemas.microsoft.com/office/drawing/2014/main" id="{7FAD0EC8-F6EE-4D46-858B-F3DF216377D3}"/>
              </a:ext>
            </a:extLst>
          </p:cNvPr>
          <p:cNvGrpSpPr/>
          <p:nvPr/>
        </p:nvGrpSpPr>
        <p:grpSpPr>
          <a:xfrm>
            <a:off x="804187" y="2345640"/>
            <a:ext cx="4082888" cy="2313808"/>
            <a:chOff x="802599" y="2345640"/>
            <a:chExt cx="4082888" cy="2313808"/>
          </a:xfrm>
        </p:grpSpPr>
        <p:grpSp>
          <p:nvGrpSpPr>
            <p:cNvPr id="106" name="Group 105"/>
            <p:cNvGrpSpPr/>
            <p:nvPr/>
          </p:nvGrpSpPr>
          <p:grpSpPr>
            <a:xfrm>
              <a:off x="802599" y="2345640"/>
              <a:ext cx="4082888" cy="2313808"/>
              <a:chOff x="1320143" y="1706034"/>
              <a:chExt cx="4085016" cy="2315014"/>
            </a:xfrm>
          </p:grpSpPr>
          <p:grpSp>
            <p:nvGrpSpPr>
              <p:cNvPr id="107" name="Group 106"/>
              <p:cNvGrpSpPr/>
              <p:nvPr/>
            </p:nvGrpSpPr>
            <p:grpSpPr>
              <a:xfrm>
                <a:off x="1320143" y="1706034"/>
                <a:ext cx="1103488" cy="2130542"/>
                <a:chOff x="2683348" y="3743819"/>
                <a:chExt cx="962485" cy="1858302"/>
              </a:xfrm>
            </p:grpSpPr>
            <p:cxnSp>
              <p:nvCxnSpPr>
                <p:cNvPr id="119" name="Straight Arrow Connector 118"/>
                <p:cNvCxnSpPr/>
                <p:nvPr/>
              </p:nvCxnSpPr>
              <p:spPr bwMode="auto">
                <a:xfrm flipH="1" flipV="1">
                  <a:off x="3155985" y="3743819"/>
                  <a:ext cx="1818" cy="1858302"/>
                </a:xfrm>
                <a:prstGeom prst="straightConnector1">
                  <a:avLst/>
                </a:prstGeom>
                <a:solidFill>
                  <a:schemeClr val="accent1"/>
                </a:solidFill>
                <a:ln w="76200" cap="flat" cmpd="sng" algn="ctr">
                  <a:solidFill>
                    <a:schemeClr val="accent1"/>
                  </a:solidFill>
                  <a:prstDash val="solid"/>
                  <a:round/>
                  <a:headEnd type="triangle" w="lg" len="lg"/>
                  <a:tailEnd type="triangle" w="lg" len="lg"/>
                </a:ln>
                <a:effectLst/>
              </p:spPr>
            </p:cxnSp>
            <p:sp>
              <p:nvSpPr>
                <p:cNvPr id="120" name="TextBox 119"/>
                <p:cNvSpPr txBox="1"/>
                <p:nvPr/>
              </p:nvSpPr>
              <p:spPr>
                <a:xfrm>
                  <a:off x="2683348" y="4261991"/>
                  <a:ext cx="962485" cy="682776"/>
                </a:xfrm>
                <a:prstGeom prst="rect">
                  <a:avLst/>
                </a:prstGeom>
                <a:solidFill>
                  <a:schemeClr val="bg1"/>
                </a:solidFill>
              </p:spPr>
              <p:txBody>
                <a:bodyPr wrap="square" lIns="0" rIns="0" rtlCol="0">
                  <a:noAutofit/>
                </a:bodyPr>
                <a:lstStyle/>
                <a:p>
                  <a:pPr defTabSz="914941">
                    <a:lnSpc>
                      <a:spcPct val="95000"/>
                    </a:lnSpc>
                    <a:buClr>
                      <a:srgbClr val="84BD00"/>
                    </a:buClr>
                    <a:defRPr/>
                  </a:pPr>
                  <a:r>
                    <a:rPr lang="en-US" sz="1600" dirty="0">
                      <a:solidFill>
                        <a:srgbClr val="000000"/>
                      </a:solidFill>
                      <a:latin typeface="Arial"/>
                    </a:rPr>
                    <a:t>Scale Up Individual Controllers</a:t>
                  </a:r>
                </a:p>
              </p:txBody>
            </p:sp>
          </p:grpSp>
          <p:grpSp>
            <p:nvGrpSpPr>
              <p:cNvPr id="108" name="Group 107"/>
              <p:cNvGrpSpPr/>
              <p:nvPr/>
            </p:nvGrpSpPr>
            <p:grpSpPr>
              <a:xfrm>
                <a:off x="2533382" y="2341230"/>
                <a:ext cx="1372175" cy="1679818"/>
                <a:chOff x="1529265" y="2306835"/>
                <a:chExt cx="1372175" cy="1679818"/>
              </a:xfrm>
            </p:grpSpPr>
            <p:sp>
              <p:nvSpPr>
                <p:cNvPr id="113" name="TextBox 112"/>
                <p:cNvSpPr txBox="1"/>
                <p:nvPr/>
              </p:nvSpPr>
              <p:spPr>
                <a:xfrm>
                  <a:off x="1542457" y="3776244"/>
                  <a:ext cx="1347826" cy="210409"/>
                </a:xfrm>
                <a:prstGeom prst="rect">
                  <a:avLst/>
                </a:prstGeom>
                <a:noFill/>
              </p:spPr>
              <p:txBody>
                <a:bodyPr wrap="square" lIns="0" tIns="0" rIns="0" bIns="0" rtlCol="0">
                  <a:noAutofit/>
                </a:bodyPr>
                <a:lstStyle/>
                <a:p>
                  <a:pPr algn="ctr" defTabSz="914941">
                    <a:buClr>
                      <a:srgbClr val="84BD00"/>
                    </a:buClr>
                    <a:defRPr/>
                  </a:pPr>
                  <a:r>
                    <a:rPr lang="en-US" sz="900" b="1" dirty="0">
                      <a:solidFill>
                        <a:srgbClr val="000000"/>
                      </a:solidFill>
                      <a:latin typeface="Arial"/>
                    </a:rPr>
                    <a:t>All Flash FAS (AFF)</a:t>
                  </a:r>
                </a:p>
              </p:txBody>
            </p:sp>
            <p:pic>
              <p:nvPicPr>
                <p:cNvPr id="114" name="image16.png"/>
                <p:cNvPicPr/>
                <p:nvPr/>
              </p:nvPicPr>
              <p:blipFill>
                <a:blip r:embed="rId11" cstate="print">
                  <a:extLst>
                    <a:ext uri="{28A0092B-C50C-407E-A947-70E740481C1C}">
                      <a14:useLocalDpi xmlns:a14="http://schemas.microsoft.com/office/drawing/2010/main"/>
                    </a:ext>
                  </a:extLst>
                </a:blip>
                <a:stretch>
                  <a:fillRect/>
                </a:stretch>
              </p:blipFill>
              <p:spPr>
                <a:xfrm>
                  <a:off x="1533756" y="2306835"/>
                  <a:ext cx="1367684" cy="736096"/>
                </a:xfrm>
                <a:prstGeom prst="rect">
                  <a:avLst/>
                </a:prstGeom>
                <a:ln w="12700" cap="flat">
                  <a:noFill/>
                  <a:miter lim="400000"/>
                </a:ln>
                <a:effectLst/>
              </p:spPr>
            </p:pic>
            <p:grpSp>
              <p:nvGrpSpPr>
                <p:cNvPr id="115" name="Group 114"/>
                <p:cNvGrpSpPr/>
                <p:nvPr/>
              </p:nvGrpSpPr>
              <p:grpSpPr>
                <a:xfrm>
                  <a:off x="1529265" y="3031787"/>
                  <a:ext cx="1371601" cy="472314"/>
                  <a:chOff x="1345497" y="2658792"/>
                  <a:chExt cx="1371601" cy="472314"/>
                </a:xfrm>
              </p:grpSpPr>
              <p:pic>
                <p:nvPicPr>
                  <p:cNvPr id="117"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345497" y="2658792"/>
                    <a:ext cx="1371601" cy="246889"/>
                  </a:xfrm>
                  <a:prstGeom prst="rect">
                    <a:avLst/>
                  </a:prstGeom>
                  <a:ln w="12700" cap="flat">
                    <a:noFill/>
                    <a:miter lim="400000"/>
                  </a:ln>
                  <a:effectLst/>
                </p:spPr>
              </p:pic>
              <p:pic>
                <p:nvPicPr>
                  <p:cNvPr id="118"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345497" y="2884217"/>
                    <a:ext cx="1371601" cy="246889"/>
                  </a:xfrm>
                  <a:prstGeom prst="rect">
                    <a:avLst/>
                  </a:prstGeom>
                  <a:ln w="12700" cap="flat">
                    <a:noFill/>
                    <a:miter lim="400000"/>
                  </a:ln>
                  <a:effectLst/>
                </p:spPr>
              </p:pic>
            </p:grpSp>
            <p:pic>
              <p:nvPicPr>
                <p:cNvPr id="116"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529265" y="3495337"/>
                  <a:ext cx="1371601" cy="246889"/>
                </a:xfrm>
                <a:prstGeom prst="rect">
                  <a:avLst/>
                </a:prstGeom>
                <a:ln w="12700" cap="flat">
                  <a:noFill/>
                  <a:miter lim="400000"/>
                </a:ln>
                <a:effectLst/>
              </p:spPr>
            </p:pic>
          </p:grpSp>
          <p:grpSp>
            <p:nvGrpSpPr>
              <p:cNvPr id="109" name="Group 108"/>
              <p:cNvGrpSpPr/>
              <p:nvPr/>
            </p:nvGrpSpPr>
            <p:grpSpPr>
              <a:xfrm>
                <a:off x="4033555" y="3200598"/>
                <a:ext cx="1371604" cy="482249"/>
                <a:chOff x="4033555" y="3200598"/>
                <a:chExt cx="1371604" cy="482249"/>
              </a:xfrm>
            </p:grpSpPr>
            <p:pic>
              <p:nvPicPr>
                <p:cNvPr id="110" name="image19.png"/>
                <p:cNvPicPr/>
                <p:nvPr/>
              </p:nvPicPr>
              <p:blipFill>
                <a:blip r:embed="rId8" cstate="print">
                  <a:extLst>
                    <a:ext uri="{28A0092B-C50C-407E-A947-70E740481C1C}">
                      <a14:useLocalDpi xmlns:a14="http://schemas.microsoft.com/office/drawing/2010/main"/>
                    </a:ext>
                  </a:extLst>
                </a:blip>
                <a:stretch>
                  <a:fillRect/>
                </a:stretch>
              </p:blipFill>
              <p:spPr>
                <a:xfrm>
                  <a:off x="4033555" y="3200598"/>
                  <a:ext cx="1371604" cy="246892"/>
                </a:xfrm>
                <a:prstGeom prst="rect">
                  <a:avLst/>
                </a:prstGeom>
                <a:ln w="12700">
                  <a:miter lim="400000"/>
                </a:ln>
              </p:spPr>
            </p:pic>
            <p:pic>
              <p:nvPicPr>
                <p:cNvPr id="112" name="image19.png"/>
                <p:cNvPicPr/>
                <p:nvPr/>
              </p:nvPicPr>
              <p:blipFill>
                <a:blip r:embed="rId8" cstate="print">
                  <a:extLst>
                    <a:ext uri="{28A0092B-C50C-407E-A947-70E740481C1C}">
                      <a14:useLocalDpi xmlns:a14="http://schemas.microsoft.com/office/drawing/2010/main"/>
                    </a:ext>
                  </a:extLst>
                </a:blip>
                <a:stretch>
                  <a:fillRect/>
                </a:stretch>
              </p:blipFill>
              <p:spPr>
                <a:xfrm>
                  <a:off x="4033555" y="3435955"/>
                  <a:ext cx="1371604" cy="246892"/>
                </a:xfrm>
                <a:prstGeom prst="rect">
                  <a:avLst/>
                </a:prstGeom>
                <a:ln w="12700">
                  <a:miter lim="400000"/>
                </a:ln>
              </p:spPr>
            </p:pic>
          </p:grpSp>
        </p:grpSp>
        <p:sp>
          <p:nvSpPr>
            <p:cNvPr id="145" name="TextBox 144">
              <a:extLst>
                <a:ext uri="{FF2B5EF4-FFF2-40B4-BE49-F238E27FC236}">
                  <a16:creationId xmlns:a16="http://schemas.microsoft.com/office/drawing/2014/main" id="{532BA9D0-B9A1-5044-BCD0-753003DD7002}"/>
                </a:ext>
              </a:extLst>
            </p:cNvPr>
            <p:cNvSpPr txBox="1"/>
            <p:nvPr/>
          </p:nvSpPr>
          <p:spPr>
            <a:xfrm>
              <a:off x="3511660" y="4368167"/>
              <a:ext cx="1368302" cy="210299"/>
            </a:xfrm>
            <a:prstGeom prst="rect">
              <a:avLst/>
            </a:prstGeom>
            <a:noFill/>
          </p:spPr>
          <p:txBody>
            <a:bodyPr wrap="square" lIns="0" tIns="0" rIns="0" bIns="0" rtlCol="0">
              <a:noAutofit/>
            </a:bodyPr>
            <a:lstStyle/>
            <a:p>
              <a:pPr algn="ctr" defTabSz="914941">
                <a:buClr>
                  <a:srgbClr val="84BD00"/>
                </a:buClr>
                <a:defRPr/>
              </a:pPr>
              <a:r>
                <a:rPr lang="en-US" sz="900" b="1" dirty="0">
                  <a:solidFill>
                    <a:srgbClr val="000000"/>
                  </a:solidFill>
                  <a:latin typeface="Arial"/>
                </a:rPr>
                <a:t>FAS</a:t>
              </a:r>
            </a:p>
          </p:txBody>
        </p:sp>
      </p:grpSp>
      <p:grpSp>
        <p:nvGrpSpPr>
          <p:cNvPr id="6" name="Group 5">
            <a:extLst>
              <a:ext uri="{FF2B5EF4-FFF2-40B4-BE49-F238E27FC236}">
                <a16:creationId xmlns:a16="http://schemas.microsoft.com/office/drawing/2014/main" id="{4F2347A1-FD60-A347-A9C9-678E8873E304}"/>
              </a:ext>
            </a:extLst>
          </p:cNvPr>
          <p:cNvGrpSpPr/>
          <p:nvPr/>
        </p:nvGrpSpPr>
        <p:grpSpPr>
          <a:xfrm>
            <a:off x="535976" y="5435769"/>
            <a:ext cx="11290415" cy="1334533"/>
            <a:chOff x="492823" y="5207166"/>
            <a:chExt cx="11290415" cy="1334533"/>
          </a:xfrm>
        </p:grpSpPr>
        <p:grpSp>
          <p:nvGrpSpPr>
            <p:cNvPr id="46" name="Group 45"/>
            <p:cNvGrpSpPr/>
            <p:nvPr/>
          </p:nvGrpSpPr>
          <p:grpSpPr>
            <a:xfrm>
              <a:off x="492823" y="5207166"/>
              <a:ext cx="11290415" cy="1334533"/>
              <a:chOff x="488439" y="5069544"/>
              <a:chExt cx="11299241" cy="1335229"/>
            </a:xfrm>
          </p:grpSpPr>
          <p:sp>
            <p:nvSpPr>
              <p:cNvPr id="47" name="TextBox 46"/>
              <p:cNvSpPr txBox="1"/>
              <p:nvPr/>
            </p:nvSpPr>
            <p:spPr>
              <a:xfrm>
                <a:off x="499433" y="5069544"/>
                <a:ext cx="11288247" cy="384592"/>
              </a:xfrm>
              <a:prstGeom prst="rect">
                <a:avLst/>
              </a:prstGeom>
              <a:solidFill>
                <a:schemeClr val="tx2">
                  <a:lumMod val="60000"/>
                  <a:lumOff val="40000"/>
                </a:schemeClr>
              </a:solidFill>
            </p:spPr>
            <p:txBody>
              <a:bodyPr wrap="square" rtlCol="0">
                <a:spAutoFit/>
              </a:bodyPr>
              <a:lstStyle/>
              <a:p>
                <a:pPr defTabSz="914941">
                  <a:defRPr/>
                </a:pPr>
                <a:r>
                  <a:rPr lang="en-US" sz="1898" b="1" dirty="0">
                    <a:solidFill>
                      <a:prstClr val="black">
                        <a:lumMod val="75000"/>
                        <a:lumOff val="25000"/>
                      </a:prstClr>
                    </a:solidFill>
                    <a:latin typeface="Arial"/>
                  </a:rPr>
                  <a:t>Common Set of Enterprise Grade Features</a:t>
                </a:r>
              </a:p>
            </p:txBody>
          </p:sp>
          <p:sp>
            <p:nvSpPr>
              <p:cNvPr id="48" name="TextBox 47"/>
              <p:cNvSpPr txBox="1"/>
              <p:nvPr/>
            </p:nvSpPr>
            <p:spPr>
              <a:xfrm rot="10800000">
                <a:off x="488439" y="5449566"/>
                <a:ext cx="11299240" cy="955207"/>
              </a:xfrm>
              <a:prstGeom prst="snip1Rect">
                <a:avLst>
                  <a:gd name="adj" fmla="val 50000"/>
                </a:avLst>
              </a:prstGeom>
              <a:solidFill>
                <a:schemeClr val="bg1">
                  <a:lumMod val="85000"/>
                </a:schemeClr>
              </a:solidFill>
            </p:spPr>
            <p:txBody>
              <a:bodyPr wrap="square" rtlCol="0">
                <a:noAutofit/>
              </a:bodyPr>
              <a:lstStyle/>
              <a:p>
                <a:pPr defTabSz="914941">
                  <a:defRPr/>
                </a:pPr>
                <a:endParaRPr lang="en-US" sz="1898" dirty="0">
                  <a:solidFill>
                    <a:prstClr val="black"/>
                  </a:solidFill>
                  <a:latin typeface="Arial"/>
                </a:endParaRPr>
              </a:p>
            </p:txBody>
          </p:sp>
          <p:pic>
            <p:nvPicPr>
              <p:cNvPr id="49" name="Picture 59"/>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bwMode="auto">
              <a:xfrm>
                <a:off x="5995010" y="5580289"/>
                <a:ext cx="778841" cy="413871"/>
              </a:xfrm>
              <a:prstGeom prst="rect">
                <a:avLst/>
              </a:prstGeom>
              <a:noFill/>
              <a:ln w="9525">
                <a:noFill/>
                <a:miter lim="800000"/>
                <a:headEnd/>
                <a:tailEnd/>
              </a:ln>
            </p:spPr>
          </p:pic>
          <p:sp>
            <p:nvSpPr>
              <p:cNvPr id="51" name="TextBox 50"/>
              <p:cNvSpPr txBox="1"/>
              <p:nvPr/>
            </p:nvSpPr>
            <p:spPr>
              <a:xfrm>
                <a:off x="5886952" y="6014399"/>
                <a:ext cx="1128393" cy="261610"/>
              </a:xfrm>
              <a:prstGeom prst="rect">
                <a:avLst/>
              </a:prstGeom>
              <a:noFill/>
            </p:spPr>
            <p:txBody>
              <a:bodyPr wrap="square" rtlCol="0">
                <a:spAutoFit/>
              </a:bodyPr>
              <a:lstStyle/>
              <a:p>
                <a:pPr defTabSz="914941">
                  <a:defRPr/>
                </a:pPr>
                <a:r>
                  <a:rPr lang="en-US" sz="1100" dirty="0">
                    <a:solidFill>
                      <a:prstClr val="black"/>
                    </a:solidFill>
                    <a:latin typeface="Arial"/>
                  </a:rPr>
                  <a:t>Hybrid Cluster</a:t>
                </a:r>
              </a:p>
            </p:txBody>
          </p:sp>
          <p:sp>
            <p:nvSpPr>
              <p:cNvPr id="52" name="Freeform 6"/>
              <p:cNvSpPr>
                <a:spLocks/>
              </p:cNvSpPr>
              <p:nvPr/>
            </p:nvSpPr>
            <p:spPr bwMode="auto">
              <a:xfrm>
                <a:off x="10596249" y="5566156"/>
                <a:ext cx="756454" cy="447862"/>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accent1"/>
              </a:solidFill>
              <a:ln>
                <a:noFill/>
              </a:ln>
              <a:sp3d prstMaterial="matte"/>
            </p:spPr>
            <p:txBody>
              <a:bodyPr vert="horz" wrap="square" lIns="67727" tIns="33864" rIns="67727" bIns="33864" numCol="1" anchor="t" anchorCtr="0" compatLnSpc="1">
                <a:prstTxWarp prst="textNoShape">
                  <a:avLst/>
                </a:prstTxWarp>
              </a:bodyPr>
              <a:lstStyle/>
              <a:p>
                <a:pPr defTabSz="914553">
                  <a:defRPr/>
                </a:pPr>
                <a:endParaRPr lang="en-US" sz="700" dirty="0">
                  <a:solidFill>
                    <a:prstClr val="black"/>
                  </a:solidFill>
                  <a:latin typeface="Arial"/>
                </a:endParaRPr>
              </a:p>
            </p:txBody>
          </p:sp>
          <p:sp>
            <p:nvSpPr>
              <p:cNvPr id="53" name="TextBox 52"/>
              <p:cNvSpPr txBox="1"/>
              <p:nvPr/>
            </p:nvSpPr>
            <p:spPr>
              <a:xfrm>
                <a:off x="10544782" y="6036531"/>
                <a:ext cx="932574" cy="261610"/>
              </a:xfrm>
              <a:prstGeom prst="rect">
                <a:avLst/>
              </a:prstGeom>
              <a:noFill/>
            </p:spPr>
            <p:txBody>
              <a:bodyPr wrap="square" rtlCol="0">
                <a:spAutoFit/>
              </a:bodyPr>
              <a:lstStyle/>
              <a:p>
                <a:pPr defTabSz="914941">
                  <a:defRPr/>
                </a:pPr>
                <a:r>
                  <a:rPr lang="en-US" sz="1100" dirty="0">
                    <a:solidFill>
                      <a:prstClr val="black"/>
                    </a:solidFill>
                    <a:latin typeface="Arial"/>
                  </a:rPr>
                  <a:t>Data Fabric</a:t>
                </a:r>
              </a:p>
            </p:txBody>
          </p:sp>
          <p:sp>
            <p:nvSpPr>
              <p:cNvPr id="54" name="TextBox 53"/>
              <p:cNvSpPr txBox="1"/>
              <p:nvPr/>
            </p:nvSpPr>
            <p:spPr>
              <a:xfrm>
                <a:off x="8111889" y="6058892"/>
                <a:ext cx="1606001" cy="261610"/>
              </a:xfrm>
              <a:prstGeom prst="rect">
                <a:avLst/>
              </a:prstGeom>
              <a:noFill/>
            </p:spPr>
            <p:txBody>
              <a:bodyPr wrap="square" rtlCol="0">
                <a:spAutoFit/>
              </a:bodyPr>
              <a:lstStyle/>
              <a:p>
                <a:pPr defTabSz="914941">
                  <a:defRPr/>
                </a:pPr>
                <a:r>
                  <a:rPr lang="en-US" sz="1100" dirty="0">
                    <a:solidFill>
                      <a:prstClr val="black"/>
                    </a:solidFill>
                    <a:latin typeface="Arial"/>
                  </a:rPr>
                  <a:t>Application Integration</a:t>
                </a:r>
              </a:p>
            </p:txBody>
          </p:sp>
          <p:sp>
            <p:nvSpPr>
              <p:cNvPr id="55" name="Rectangle 54"/>
              <p:cNvSpPr/>
              <p:nvPr/>
            </p:nvSpPr>
            <p:spPr>
              <a:xfrm>
                <a:off x="3196207" y="6030268"/>
                <a:ext cx="837307" cy="253146"/>
              </a:xfrm>
              <a:prstGeom prst="rect">
                <a:avLst/>
              </a:prstGeom>
              <a:noFill/>
            </p:spPr>
            <p:txBody>
              <a:bodyPr wrap="none">
                <a:spAutoFit/>
              </a:bodyPr>
              <a:lstStyle/>
              <a:p>
                <a:pPr algn="ctr" defTabSz="914941">
                  <a:lnSpc>
                    <a:spcPct val="95000"/>
                  </a:lnSpc>
                  <a:defRPr/>
                </a:pPr>
                <a:r>
                  <a:rPr lang="en-US" sz="1100" dirty="0">
                    <a:solidFill>
                      <a:prstClr val="black"/>
                    </a:solidFill>
                    <a:latin typeface="Arial"/>
                  </a:rPr>
                  <a:t>SnapVault</a:t>
                </a:r>
                <a:endParaRPr lang="en-US" sz="1200" baseline="30000" dirty="0">
                  <a:solidFill>
                    <a:prstClr val="black"/>
                  </a:solidFill>
                  <a:latin typeface="Arial"/>
                </a:endParaRPr>
              </a:p>
            </p:txBody>
          </p:sp>
          <p:pic>
            <p:nvPicPr>
              <p:cNvPr id="56" name="Picture 89" descr="SnapVault-left"/>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3359323" y="5592980"/>
                <a:ext cx="511074" cy="424660"/>
              </a:xfrm>
              <a:prstGeom prst="rect">
                <a:avLst/>
              </a:prstGeom>
              <a:noFill/>
              <a:ln w="9525">
                <a:noFill/>
                <a:miter lim="800000"/>
                <a:headEnd/>
                <a:tailEnd/>
              </a:ln>
            </p:spPr>
          </p:pic>
          <p:sp>
            <p:nvSpPr>
              <p:cNvPr id="57" name="TextBox 56"/>
              <p:cNvSpPr txBox="1"/>
              <p:nvPr/>
            </p:nvSpPr>
            <p:spPr>
              <a:xfrm>
                <a:off x="3921210" y="6033939"/>
                <a:ext cx="882342" cy="254557"/>
              </a:xfrm>
              <a:prstGeom prst="rect">
                <a:avLst/>
              </a:prstGeom>
              <a:noFill/>
            </p:spPr>
            <p:txBody>
              <a:bodyPr wrap="none" rtlCol="0">
                <a:spAutoFit/>
              </a:bodyPr>
              <a:lstStyle/>
              <a:p>
                <a:pPr algn="ctr" defTabSz="914941">
                  <a:lnSpc>
                    <a:spcPct val="95000"/>
                  </a:lnSpc>
                  <a:buClr>
                    <a:srgbClr val="8DC8E8"/>
                  </a:buClr>
                  <a:defRPr/>
                </a:pPr>
                <a:r>
                  <a:rPr lang="en-US" sz="1100" dirty="0">
                    <a:solidFill>
                      <a:prstClr val="black"/>
                    </a:solidFill>
                    <a:latin typeface="Arial"/>
                  </a:rPr>
                  <a:t>SnapMirror</a:t>
                </a:r>
              </a:p>
            </p:txBody>
          </p:sp>
          <p:pic>
            <p:nvPicPr>
              <p:cNvPr id="58" name="Picture 73" descr="SnapMirror-right"/>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4123898" y="5578166"/>
                <a:ext cx="455261" cy="446540"/>
              </a:xfrm>
              <a:prstGeom prst="rect">
                <a:avLst/>
              </a:prstGeom>
              <a:noFill/>
              <a:ln w="9525">
                <a:noFill/>
                <a:miter lim="800000"/>
                <a:headEnd/>
                <a:tailEnd/>
              </a:ln>
            </p:spPr>
          </p:pic>
          <p:sp>
            <p:nvSpPr>
              <p:cNvPr id="59" name="TextBox 58"/>
              <p:cNvSpPr txBox="1"/>
              <p:nvPr/>
            </p:nvSpPr>
            <p:spPr>
              <a:xfrm>
                <a:off x="5147519" y="6058893"/>
                <a:ext cx="498134" cy="261610"/>
              </a:xfrm>
              <a:prstGeom prst="rect">
                <a:avLst/>
              </a:prstGeom>
              <a:noFill/>
            </p:spPr>
            <p:txBody>
              <a:bodyPr wrap="none" rtlCol="0">
                <a:spAutoFit/>
              </a:bodyPr>
              <a:lstStyle/>
              <a:p>
                <a:pPr defTabSz="914941">
                  <a:defRPr/>
                </a:pPr>
                <a:r>
                  <a:rPr lang="en-US" sz="1100" dirty="0">
                    <a:solidFill>
                      <a:prstClr val="black"/>
                    </a:solidFill>
                    <a:latin typeface="Arial"/>
                  </a:rPr>
                  <a:t>NDO</a:t>
                </a:r>
              </a:p>
            </p:txBody>
          </p:sp>
          <p:pic>
            <p:nvPicPr>
              <p:cNvPr id="60" name="image134.png" descr="Continuous-Operations.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134427" y="5541685"/>
                <a:ext cx="504097" cy="504097"/>
              </a:xfrm>
              <a:prstGeom prst="rect">
                <a:avLst/>
              </a:prstGeom>
              <a:ln w="12700">
                <a:miter lim="400000"/>
              </a:ln>
            </p:spPr>
          </p:pic>
          <p:sp>
            <p:nvSpPr>
              <p:cNvPr id="61" name="TextBox 60"/>
              <p:cNvSpPr txBox="1"/>
              <p:nvPr/>
            </p:nvSpPr>
            <p:spPr>
              <a:xfrm>
                <a:off x="554029" y="5884336"/>
                <a:ext cx="1851228" cy="431112"/>
              </a:xfrm>
              <a:prstGeom prst="rect">
                <a:avLst/>
              </a:prstGeom>
              <a:noFill/>
            </p:spPr>
            <p:txBody>
              <a:bodyPr wrap="square" rtlCol="0">
                <a:spAutoFit/>
              </a:bodyPr>
              <a:lstStyle/>
              <a:p>
                <a:pPr algn="ctr" defTabSz="914941">
                  <a:defRPr/>
                </a:pPr>
                <a:r>
                  <a:rPr lang="en-US" sz="1100" dirty="0">
                    <a:solidFill>
                      <a:prstClr val="black"/>
                    </a:solidFill>
                    <a:latin typeface="Arial"/>
                  </a:rPr>
                  <a:t>Inline </a:t>
                </a:r>
                <a:r>
                  <a:rPr lang="en-US" sz="1100" dirty="0" err="1">
                    <a:solidFill>
                      <a:prstClr val="black"/>
                    </a:solidFill>
                    <a:latin typeface="Arial"/>
                  </a:rPr>
                  <a:t>Dedup</a:t>
                </a:r>
                <a:r>
                  <a:rPr lang="en-US" sz="1100" dirty="0">
                    <a:solidFill>
                      <a:prstClr val="black"/>
                    </a:solidFill>
                    <a:latin typeface="Arial"/>
                  </a:rPr>
                  <a:t> Compression &amp; compaction</a:t>
                </a:r>
              </a:p>
            </p:txBody>
          </p:sp>
          <p:pic>
            <p:nvPicPr>
              <p:cNvPr id="62" name="image149.png"/>
              <p:cNvPicPr/>
              <p:nvPr/>
            </p:nvPicPr>
            <p:blipFill>
              <a:blip r:embed="rId16" cstate="print">
                <a:extLst>
                  <a:ext uri="{28A0092B-C50C-407E-A947-70E740481C1C}">
                    <a14:useLocalDpi xmlns:a14="http://schemas.microsoft.com/office/drawing/2010/main"/>
                  </a:ext>
                </a:extLst>
              </a:blip>
              <a:stretch>
                <a:fillRect/>
              </a:stretch>
            </p:blipFill>
            <p:spPr>
              <a:xfrm>
                <a:off x="1202461" y="5585945"/>
                <a:ext cx="527292" cy="263582"/>
              </a:xfrm>
              <a:prstGeom prst="rect">
                <a:avLst/>
              </a:prstGeom>
              <a:ln w="12700">
                <a:miter lim="400000"/>
              </a:ln>
            </p:spPr>
          </p:pic>
          <p:pic>
            <p:nvPicPr>
              <p:cNvPr id="64" name="Picture 63"/>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508316" y="5820515"/>
                <a:ext cx="911356" cy="233997"/>
              </a:xfrm>
              <a:prstGeom prst="rect">
                <a:avLst/>
              </a:prstGeom>
            </p:spPr>
          </p:pic>
          <p:pic>
            <p:nvPicPr>
              <p:cNvPr id="65" name="Picture 64"/>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670673" y="5814951"/>
                <a:ext cx="584992" cy="264472"/>
              </a:xfrm>
              <a:prstGeom prst="rect">
                <a:avLst/>
              </a:prstGeom>
            </p:spPr>
          </p:pic>
          <p:pic>
            <p:nvPicPr>
              <p:cNvPr id="66" name="Picture 2" descr="http://c179631.r31.cf0.rackcdn.com/sql-server-2012-logo.png"/>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9574113" y="5507871"/>
                <a:ext cx="570224" cy="468661"/>
              </a:xfrm>
              <a:prstGeom prst="rect">
                <a:avLst/>
              </a:prstGeom>
              <a:noFill/>
              <a:extLst>
                <a:ext uri="{909E8E84-426E-40dd-AFC4-6F175D3DCCD1}">
                  <a14:hiddenFill xmlns="" xmlns:a14="http://schemas.microsoft.com/office/drawing/2010/main">
                    <a:solidFill>
                      <a:srgbClr val="FFFFFF"/>
                    </a:solidFill>
                  </a14:hiddenFill>
                </a:ext>
              </a:extLst>
            </p:spPr>
          </p:pic>
          <p:pic>
            <p:nvPicPr>
              <p:cNvPr id="67" name="Picture 66"/>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652002" y="5468842"/>
                <a:ext cx="546100" cy="312686"/>
              </a:xfrm>
              <a:prstGeom prst="rect">
                <a:avLst/>
              </a:prstGeom>
            </p:spPr>
          </p:pic>
        </p:grpSp>
        <p:pic>
          <p:nvPicPr>
            <p:cNvPr id="147" name="image134.png" descr="SnapLock-Right.png">
              <a:extLst>
                <a:ext uri="{FF2B5EF4-FFF2-40B4-BE49-F238E27FC236}">
                  <a16:creationId xmlns:a16="http://schemas.microsoft.com/office/drawing/2014/main" id="{16FEDF71-69BE-2645-A814-2E1E780ED00A}"/>
                </a:ext>
              </a:extLst>
            </p:cNvPr>
            <p:cNvPicPr/>
            <p:nvPr/>
          </p:nvPicPr>
          <p:blipFill>
            <a:blip r:embed="rId21"/>
            <a:stretch>
              <a:fillRect/>
            </a:stretch>
          </p:blipFill>
          <p:spPr>
            <a:xfrm>
              <a:off x="2535657" y="5754676"/>
              <a:ext cx="656666" cy="419178"/>
            </a:xfrm>
            <a:prstGeom prst="rect">
              <a:avLst/>
            </a:prstGeom>
            <a:ln w="12700">
              <a:miter lim="400000"/>
            </a:ln>
          </p:spPr>
        </p:pic>
        <p:sp>
          <p:nvSpPr>
            <p:cNvPr id="148" name="Rectangle 147">
              <a:extLst>
                <a:ext uri="{FF2B5EF4-FFF2-40B4-BE49-F238E27FC236}">
                  <a16:creationId xmlns:a16="http://schemas.microsoft.com/office/drawing/2014/main" id="{0C43E932-D7BD-0148-9919-5E2E633BB8F2}"/>
                </a:ext>
              </a:extLst>
            </p:cNvPr>
            <p:cNvSpPr/>
            <p:nvPr/>
          </p:nvSpPr>
          <p:spPr>
            <a:xfrm>
              <a:off x="2458245" y="6173854"/>
              <a:ext cx="813043" cy="253146"/>
            </a:xfrm>
            <a:prstGeom prst="rect">
              <a:avLst/>
            </a:prstGeom>
            <a:noFill/>
          </p:spPr>
          <p:txBody>
            <a:bodyPr wrap="none">
              <a:spAutoFit/>
            </a:bodyPr>
            <a:lstStyle/>
            <a:p>
              <a:pPr algn="ctr" defTabSz="914941">
                <a:lnSpc>
                  <a:spcPct val="95000"/>
                </a:lnSpc>
                <a:defRPr/>
              </a:pPr>
              <a:r>
                <a:rPr lang="en-US" sz="1100" dirty="0" err="1">
                  <a:solidFill>
                    <a:prstClr val="black"/>
                  </a:solidFill>
                  <a:latin typeface="Arial"/>
                </a:rPr>
                <a:t>SnapLock</a:t>
              </a:r>
              <a:endParaRPr lang="en-US" sz="1200" baseline="30000" dirty="0">
                <a:solidFill>
                  <a:prstClr val="black"/>
                </a:solidFill>
                <a:latin typeface="Arial"/>
              </a:endParaRPr>
            </a:p>
          </p:txBody>
        </p:sp>
      </p:grpSp>
      <p:grpSp>
        <p:nvGrpSpPr>
          <p:cNvPr id="33" name="Group 32">
            <a:extLst>
              <a:ext uri="{FF2B5EF4-FFF2-40B4-BE49-F238E27FC236}">
                <a16:creationId xmlns:a16="http://schemas.microsoft.com/office/drawing/2014/main" id="{F08D74BD-5C51-3C44-9C22-2D048D679699}"/>
              </a:ext>
            </a:extLst>
          </p:cNvPr>
          <p:cNvGrpSpPr/>
          <p:nvPr/>
        </p:nvGrpSpPr>
        <p:grpSpPr>
          <a:xfrm>
            <a:off x="9199445" y="2416214"/>
            <a:ext cx="2453750" cy="1364156"/>
            <a:chOff x="9199445" y="2416214"/>
            <a:chExt cx="2453750" cy="1364156"/>
          </a:xfrm>
        </p:grpSpPr>
        <p:sp>
          <p:nvSpPr>
            <p:cNvPr id="153" name="TextBox 6">
              <a:extLst>
                <a:ext uri="{FF2B5EF4-FFF2-40B4-BE49-F238E27FC236}">
                  <a16:creationId xmlns:a16="http://schemas.microsoft.com/office/drawing/2014/main" id="{642C533E-B3F9-7742-A1D1-D03F855C388B}"/>
                </a:ext>
              </a:extLst>
            </p:cNvPr>
            <p:cNvSpPr txBox="1"/>
            <p:nvPr/>
          </p:nvSpPr>
          <p:spPr>
            <a:xfrm>
              <a:off x="9405924" y="3321873"/>
              <a:ext cx="1097824" cy="318578"/>
            </a:xfrm>
            <a:prstGeom prst="rect">
              <a:avLst/>
            </a:prstGeom>
          </p:spPr>
          <p:txBody>
            <a:bodyPr vert="horz" wrap="square" lIns="91272" tIns="45636" rIns="91272" bIns="45636" rtlCol="0" anchor="ctr">
              <a:noAutofit/>
            </a:bodyPr>
            <a:lstStyle/>
            <a:p>
              <a:pPr algn="ctr" defTabSz="913297">
                <a:lnSpc>
                  <a:spcPct val="95000"/>
                </a:lnSpc>
                <a:defRPr/>
              </a:pPr>
              <a:r>
                <a:rPr lang="en-US" sz="1200">
                  <a:solidFill>
                    <a:prstClr val="white"/>
                  </a:solidFill>
                  <a:latin typeface="Arial"/>
                </a:rPr>
                <a:t>PUBLIC </a:t>
              </a:r>
              <a:br>
                <a:rPr lang="en-US" sz="1200">
                  <a:solidFill>
                    <a:prstClr val="white"/>
                  </a:solidFill>
                  <a:latin typeface="Arial"/>
                </a:rPr>
              </a:br>
              <a:r>
                <a:rPr lang="en-US" sz="1200">
                  <a:solidFill>
                    <a:prstClr val="white"/>
                  </a:solidFill>
                  <a:latin typeface="Arial"/>
                </a:rPr>
                <a:t>CLOUD</a:t>
              </a:r>
            </a:p>
          </p:txBody>
        </p:sp>
        <p:sp>
          <p:nvSpPr>
            <p:cNvPr id="154" name="TextBox 8">
              <a:extLst>
                <a:ext uri="{FF2B5EF4-FFF2-40B4-BE49-F238E27FC236}">
                  <a16:creationId xmlns:a16="http://schemas.microsoft.com/office/drawing/2014/main" id="{258A91C2-4364-3246-B0F3-FFD2F14D1F22}"/>
                </a:ext>
              </a:extLst>
            </p:cNvPr>
            <p:cNvSpPr txBox="1"/>
            <p:nvPr/>
          </p:nvSpPr>
          <p:spPr>
            <a:xfrm>
              <a:off x="10110574" y="3218602"/>
              <a:ext cx="1097824" cy="318578"/>
            </a:xfrm>
            <a:prstGeom prst="rect">
              <a:avLst/>
            </a:prstGeom>
          </p:spPr>
          <p:txBody>
            <a:bodyPr vert="horz" wrap="square" lIns="91272" tIns="45636" rIns="91272" bIns="45636" rtlCol="0" anchor="ctr">
              <a:noAutofit/>
            </a:bodyPr>
            <a:lstStyle/>
            <a:p>
              <a:pPr algn="ctr" defTabSz="913297">
                <a:lnSpc>
                  <a:spcPct val="95000"/>
                </a:lnSpc>
                <a:defRPr/>
              </a:pPr>
              <a:r>
                <a:rPr lang="en-US" sz="1300">
                  <a:solidFill>
                    <a:prstClr val="white"/>
                  </a:solidFill>
                  <a:latin typeface="Arial"/>
                </a:rPr>
                <a:t>MULTI-</a:t>
              </a:r>
              <a:br>
                <a:rPr lang="en-US" sz="1300">
                  <a:solidFill>
                    <a:prstClr val="white"/>
                  </a:solidFill>
                  <a:latin typeface="Arial"/>
                </a:rPr>
              </a:br>
              <a:r>
                <a:rPr lang="en-US" sz="1200">
                  <a:solidFill>
                    <a:prstClr val="white"/>
                  </a:solidFill>
                  <a:latin typeface="Arial"/>
                </a:rPr>
                <a:t>CLOUD</a:t>
              </a:r>
            </a:p>
          </p:txBody>
        </p:sp>
        <p:grpSp>
          <p:nvGrpSpPr>
            <p:cNvPr id="155" name="Group 154">
              <a:extLst>
                <a:ext uri="{FF2B5EF4-FFF2-40B4-BE49-F238E27FC236}">
                  <a16:creationId xmlns:a16="http://schemas.microsoft.com/office/drawing/2014/main" id="{AE8220C2-78FD-AB41-ADEA-B1CDE9F17D66}"/>
                </a:ext>
              </a:extLst>
            </p:cNvPr>
            <p:cNvGrpSpPr/>
            <p:nvPr/>
          </p:nvGrpSpPr>
          <p:grpSpPr>
            <a:xfrm>
              <a:off x="9199445" y="2986558"/>
              <a:ext cx="1438048" cy="697919"/>
              <a:chOff x="4398950" y="1227858"/>
              <a:chExt cx="1438798" cy="698283"/>
            </a:xfrm>
          </p:grpSpPr>
          <p:sp>
            <p:nvSpPr>
              <p:cNvPr id="156" name="Freeform 6">
                <a:extLst>
                  <a:ext uri="{FF2B5EF4-FFF2-40B4-BE49-F238E27FC236}">
                    <a16:creationId xmlns:a16="http://schemas.microsoft.com/office/drawing/2014/main" id="{CEF16507-1141-5140-9501-68ABE7FC0321}"/>
                  </a:ext>
                </a:extLst>
              </p:cNvPr>
              <p:cNvSpPr>
                <a:spLocks/>
              </p:cNvSpPr>
              <p:nvPr/>
            </p:nvSpPr>
            <p:spPr bwMode="auto">
              <a:xfrm>
                <a:off x="4398950" y="1227858"/>
                <a:ext cx="1438798" cy="698283"/>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55" tIns="33828" rIns="67655" bIns="33828" numCol="1" anchor="t" anchorCtr="0" compatLnSpc="1">
                <a:prstTxWarp prst="textNoShape">
                  <a:avLst/>
                </a:prstTxWarp>
              </a:bodyPr>
              <a:lstStyle/>
              <a:p>
                <a:pPr defTabSz="913457">
                  <a:defRPr/>
                </a:pPr>
                <a:endParaRPr lang="en-US" sz="700" kern="0">
                  <a:solidFill>
                    <a:prstClr val="black"/>
                  </a:solidFill>
                  <a:latin typeface="Arial"/>
                </a:endParaRPr>
              </a:p>
            </p:txBody>
          </p:sp>
          <p:pic>
            <p:nvPicPr>
              <p:cNvPr id="157" name="Picture 2" descr="Image result for aws logo">
                <a:extLst>
                  <a:ext uri="{FF2B5EF4-FFF2-40B4-BE49-F238E27FC236}">
                    <a16:creationId xmlns:a16="http://schemas.microsoft.com/office/drawing/2014/main" id="{2BA1DA04-ECA7-8B4B-868A-5A6EAD63612F}"/>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4781560" y="1499814"/>
                <a:ext cx="596883" cy="357187"/>
              </a:xfrm>
              <a:prstGeom prst="rect">
                <a:avLst/>
              </a:prstGeom>
              <a:noFill/>
              <a:extLst>
                <a:ext uri="{909E8E84-426E-40DD-AFC4-6F175D3DCCD1}">
                  <a14:hiddenFill xmlns:a14="http://schemas.microsoft.com/office/drawing/2010/main">
                    <a:solidFill>
                      <a:srgbClr val="FFFFFF"/>
                    </a:solidFill>
                  </a14:hiddenFill>
                </a:ext>
              </a:extLst>
            </p:spPr>
          </p:pic>
        </p:grpSp>
        <p:sp>
          <p:nvSpPr>
            <p:cNvPr id="158" name="Freeform 6">
              <a:extLst>
                <a:ext uri="{FF2B5EF4-FFF2-40B4-BE49-F238E27FC236}">
                  <a16:creationId xmlns:a16="http://schemas.microsoft.com/office/drawing/2014/main" id="{3CC0D14A-43FE-1447-A721-14BE976FE410}"/>
                </a:ext>
              </a:extLst>
            </p:cNvPr>
            <p:cNvSpPr>
              <a:spLocks/>
            </p:cNvSpPr>
            <p:nvPr/>
          </p:nvSpPr>
          <p:spPr bwMode="auto">
            <a:xfrm>
              <a:off x="10215146" y="3082452"/>
              <a:ext cx="1438049" cy="697918"/>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55" tIns="33828" rIns="67655" bIns="33828" numCol="1" anchor="t" anchorCtr="0" compatLnSpc="1">
              <a:prstTxWarp prst="textNoShape">
                <a:avLst/>
              </a:prstTxWarp>
            </a:bodyPr>
            <a:lstStyle/>
            <a:p>
              <a:pPr defTabSz="913457">
                <a:defRPr/>
              </a:pPr>
              <a:endParaRPr lang="en-US" sz="700" kern="0">
                <a:solidFill>
                  <a:prstClr val="black"/>
                </a:solidFill>
                <a:latin typeface="Arial"/>
              </a:endParaRPr>
            </a:p>
          </p:txBody>
        </p:sp>
        <p:pic>
          <p:nvPicPr>
            <p:cNvPr id="159" name="Picture 158">
              <a:extLst>
                <a:ext uri="{FF2B5EF4-FFF2-40B4-BE49-F238E27FC236}">
                  <a16:creationId xmlns:a16="http://schemas.microsoft.com/office/drawing/2014/main" id="{DCBCEE7B-2809-A248-90D2-6A8BB5B4256A}"/>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a:xfrm>
              <a:off x="10492493" y="3370919"/>
              <a:ext cx="864466" cy="240001"/>
            </a:xfrm>
            <a:prstGeom prst="rect">
              <a:avLst/>
            </a:prstGeom>
          </p:spPr>
        </p:pic>
        <p:grpSp>
          <p:nvGrpSpPr>
            <p:cNvPr id="160" name="Group 159">
              <a:extLst>
                <a:ext uri="{FF2B5EF4-FFF2-40B4-BE49-F238E27FC236}">
                  <a16:creationId xmlns:a16="http://schemas.microsoft.com/office/drawing/2014/main" id="{B3E9448F-0463-AF44-AD25-E49951433ACF}"/>
                </a:ext>
              </a:extLst>
            </p:cNvPr>
            <p:cNvGrpSpPr/>
            <p:nvPr/>
          </p:nvGrpSpPr>
          <p:grpSpPr>
            <a:xfrm>
              <a:off x="10045554" y="2416214"/>
              <a:ext cx="1464328" cy="1098246"/>
              <a:chOff x="8108607" y="4745755"/>
              <a:chExt cx="1464709" cy="1098532"/>
            </a:xfrm>
          </p:grpSpPr>
          <p:sp>
            <p:nvSpPr>
              <p:cNvPr id="161" name="Freeform 6">
                <a:extLst>
                  <a:ext uri="{FF2B5EF4-FFF2-40B4-BE49-F238E27FC236}">
                    <a16:creationId xmlns:a16="http://schemas.microsoft.com/office/drawing/2014/main" id="{3A4281C0-1F35-2F43-B673-95A9569C0384}"/>
                  </a:ext>
                </a:extLst>
              </p:cNvPr>
              <p:cNvSpPr>
                <a:spLocks/>
              </p:cNvSpPr>
              <p:nvPr/>
            </p:nvSpPr>
            <p:spPr bwMode="auto">
              <a:xfrm>
                <a:off x="8122148" y="4836000"/>
                <a:ext cx="1438424" cy="698100"/>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55" tIns="33828" rIns="67655" bIns="33828" numCol="1" anchor="t" anchorCtr="0" compatLnSpc="1">
                <a:prstTxWarp prst="textNoShape">
                  <a:avLst/>
                </a:prstTxWarp>
              </a:bodyPr>
              <a:lstStyle/>
              <a:p>
                <a:pPr defTabSz="913457">
                  <a:defRPr/>
                </a:pPr>
                <a:endParaRPr lang="en-US" sz="700" kern="0">
                  <a:solidFill>
                    <a:prstClr val="black"/>
                  </a:solidFill>
                  <a:latin typeface="Arial"/>
                </a:endParaRPr>
              </a:p>
            </p:txBody>
          </p:sp>
          <p:pic>
            <p:nvPicPr>
              <p:cNvPr id="162" name="Picture 22" descr="Image result for google cloud platform logo transparent">
                <a:extLst>
                  <a:ext uri="{FF2B5EF4-FFF2-40B4-BE49-F238E27FC236}">
                    <a16:creationId xmlns:a16="http://schemas.microsoft.com/office/drawing/2014/main" id="{57FE0BA3-B467-1D46-BC2A-A96AE10CD71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108607" y="4745755"/>
                <a:ext cx="1464709" cy="109853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2" name="Group 31">
            <a:extLst>
              <a:ext uri="{FF2B5EF4-FFF2-40B4-BE49-F238E27FC236}">
                <a16:creationId xmlns:a16="http://schemas.microsoft.com/office/drawing/2014/main" id="{E87C3BE1-C4A1-314A-BC5F-0BB5583824F6}"/>
              </a:ext>
            </a:extLst>
          </p:cNvPr>
          <p:cNvGrpSpPr/>
          <p:nvPr/>
        </p:nvGrpSpPr>
        <p:grpSpPr>
          <a:xfrm>
            <a:off x="1441873" y="637016"/>
            <a:ext cx="7639285" cy="1351152"/>
            <a:chOff x="1903432" y="637016"/>
            <a:chExt cx="7639285" cy="1351152"/>
          </a:xfrm>
        </p:grpSpPr>
        <p:grpSp>
          <p:nvGrpSpPr>
            <p:cNvPr id="10" name="Group 9">
              <a:extLst>
                <a:ext uri="{FF2B5EF4-FFF2-40B4-BE49-F238E27FC236}">
                  <a16:creationId xmlns:a16="http://schemas.microsoft.com/office/drawing/2014/main" id="{75D8F175-E83E-3C47-832C-0F2C96D84218}"/>
                </a:ext>
              </a:extLst>
            </p:cNvPr>
            <p:cNvGrpSpPr/>
            <p:nvPr/>
          </p:nvGrpSpPr>
          <p:grpSpPr>
            <a:xfrm>
              <a:off x="1903432" y="637016"/>
              <a:ext cx="7639285" cy="1351152"/>
              <a:chOff x="2205929" y="947933"/>
              <a:chExt cx="7641275" cy="1351505"/>
            </a:xfrm>
          </p:grpSpPr>
          <p:grpSp>
            <p:nvGrpSpPr>
              <p:cNvPr id="69" name="Group 68"/>
              <p:cNvGrpSpPr/>
              <p:nvPr/>
            </p:nvGrpSpPr>
            <p:grpSpPr>
              <a:xfrm>
                <a:off x="2205929" y="947934"/>
                <a:ext cx="6354896" cy="1351504"/>
                <a:chOff x="808212" y="961181"/>
                <a:chExt cx="6358207" cy="1351857"/>
              </a:xfrm>
            </p:grpSpPr>
            <p:cxnSp>
              <p:nvCxnSpPr>
                <p:cNvPr id="70" name="Elbow Connector 69"/>
                <p:cNvCxnSpPr>
                  <a:cxnSpLocks/>
                  <a:stCxn id="71" idx="2"/>
                </p:cNvCxnSpPr>
                <p:nvPr/>
              </p:nvCxnSpPr>
              <p:spPr>
                <a:xfrm rot="16200000" flipH="1">
                  <a:off x="2067952" y="528415"/>
                  <a:ext cx="162933" cy="1716318"/>
                </a:xfrm>
                <a:prstGeom prst="bentConnector2">
                  <a:avLst/>
                </a:prstGeom>
                <a:ln w="28575">
                  <a:solidFill>
                    <a:srgbClr val="0067C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808212" y="961182"/>
                  <a:ext cx="966096" cy="343926"/>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FC</a:t>
                  </a:r>
                </a:p>
              </p:txBody>
            </p:sp>
            <p:sp>
              <p:nvSpPr>
                <p:cNvPr id="72" name="Rectangle 71"/>
                <p:cNvSpPr/>
                <p:nvPr/>
              </p:nvSpPr>
              <p:spPr>
                <a:xfrm>
                  <a:off x="2165934" y="961181"/>
                  <a:ext cx="966096" cy="34392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600" dirty="0" err="1">
                      <a:solidFill>
                        <a:srgbClr val="0067C5"/>
                      </a:solidFill>
                      <a:latin typeface="Arial"/>
                    </a:rPr>
                    <a:t>NVMe</a:t>
                  </a:r>
                  <a:r>
                    <a:rPr lang="en-US" sz="1600" dirty="0">
                      <a:solidFill>
                        <a:srgbClr val="0067C5"/>
                      </a:solidFill>
                      <a:latin typeface="Arial"/>
                    </a:rPr>
                    <a:t>/FC</a:t>
                  </a:r>
                </a:p>
              </p:txBody>
            </p:sp>
            <p:sp>
              <p:nvSpPr>
                <p:cNvPr id="73" name="Rectangle 72"/>
                <p:cNvSpPr/>
                <p:nvPr/>
              </p:nvSpPr>
              <p:spPr>
                <a:xfrm>
                  <a:off x="6200323" y="961181"/>
                  <a:ext cx="966096" cy="34392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CIFS</a:t>
                  </a:r>
                </a:p>
              </p:txBody>
            </p:sp>
            <p:sp>
              <p:nvSpPr>
                <p:cNvPr id="74" name="Rectangle 73"/>
                <p:cNvSpPr/>
                <p:nvPr/>
              </p:nvSpPr>
              <p:spPr>
                <a:xfrm>
                  <a:off x="4842602" y="961181"/>
                  <a:ext cx="966096" cy="34392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NFS</a:t>
                  </a:r>
                </a:p>
              </p:txBody>
            </p:sp>
            <p:sp>
              <p:nvSpPr>
                <p:cNvPr id="75" name="Rectangle 74"/>
                <p:cNvSpPr/>
                <p:nvPr/>
              </p:nvSpPr>
              <p:spPr>
                <a:xfrm>
                  <a:off x="3494574" y="961181"/>
                  <a:ext cx="966096" cy="34392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iSCSI</a:t>
                  </a:r>
                </a:p>
              </p:txBody>
            </p:sp>
            <p:cxnSp>
              <p:nvCxnSpPr>
                <p:cNvPr id="76" name="Elbow Connector 75"/>
                <p:cNvCxnSpPr>
                  <a:cxnSpLocks/>
                  <a:stCxn id="75" idx="2"/>
                </p:cNvCxnSpPr>
                <p:nvPr/>
              </p:nvCxnSpPr>
              <p:spPr>
                <a:xfrm rot="5400000">
                  <a:off x="3651177" y="1144553"/>
                  <a:ext cx="165893" cy="486998"/>
                </a:xfrm>
                <a:prstGeom prst="bentConnector2">
                  <a:avLst/>
                </a:prstGeom>
                <a:ln w="28575">
                  <a:solidFill>
                    <a:srgbClr val="0067C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Elbow Connector 76"/>
                <p:cNvCxnSpPr>
                  <a:cxnSpLocks/>
                </p:cNvCxnSpPr>
                <p:nvPr/>
              </p:nvCxnSpPr>
              <p:spPr>
                <a:xfrm rot="16200000" flipH="1">
                  <a:off x="3133222" y="864444"/>
                  <a:ext cx="1007933" cy="1889255"/>
                </a:xfrm>
                <a:prstGeom prst="bentConnector3">
                  <a:avLst>
                    <a:gd name="adj1" fmla="val 16286"/>
                  </a:avLst>
                </a:prstGeom>
                <a:ln w="28575">
                  <a:solidFill>
                    <a:srgbClr val="0067C5"/>
                  </a:solidFill>
                  <a:tailEnd type="triangle"/>
                </a:ln>
              </p:spPr>
              <p:style>
                <a:lnRef idx="1">
                  <a:schemeClr val="accent1"/>
                </a:lnRef>
                <a:fillRef idx="0">
                  <a:schemeClr val="accent1"/>
                </a:fillRef>
                <a:effectRef idx="0">
                  <a:schemeClr val="accent1"/>
                </a:effectRef>
                <a:fontRef idx="minor">
                  <a:schemeClr val="tx1"/>
                </a:fontRef>
              </p:style>
            </p:cxnSp>
          </p:grpSp>
          <p:sp>
            <p:nvSpPr>
              <p:cNvPr id="111" name="Rectangle 110">
                <a:extLst>
                  <a:ext uri="{FF2B5EF4-FFF2-40B4-BE49-F238E27FC236}">
                    <a16:creationId xmlns:a16="http://schemas.microsoft.com/office/drawing/2014/main" id="{DD9FFB52-98F9-9145-ACE6-82661B45CE72}"/>
                  </a:ext>
                </a:extLst>
              </p:cNvPr>
              <p:cNvSpPr/>
              <p:nvPr/>
            </p:nvSpPr>
            <p:spPr>
              <a:xfrm>
                <a:off x="8881611" y="947933"/>
                <a:ext cx="965593" cy="34383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S3</a:t>
                </a:r>
              </a:p>
            </p:txBody>
          </p:sp>
          <p:cxnSp>
            <p:nvCxnSpPr>
              <p:cNvPr id="146" name="Elbow Connector 145">
                <a:extLst>
                  <a:ext uri="{FF2B5EF4-FFF2-40B4-BE49-F238E27FC236}">
                    <a16:creationId xmlns:a16="http://schemas.microsoft.com/office/drawing/2014/main" id="{6CD895B9-D185-5447-92E9-C1E540CF8940}"/>
                  </a:ext>
                </a:extLst>
              </p:cNvPr>
              <p:cNvCxnSpPr>
                <a:cxnSpLocks/>
                <a:stCxn id="111" idx="2"/>
              </p:cNvCxnSpPr>
              <p:nvPr/>
            </p:nvCxnSpPr>
            <p:spPr>
              <a:xfrm rot="5400000">
                <a:off x="6789953" y="-1116839"/>
                <a:ext cx="165848" cy="4983062"/>
              </a:xfrm>
              <a:prstGeom prst="bentConnector2">
                <a:avLst/>
              </a:prstGeom>
              <a:ln w="28575">
                <a:solidFill>
                  <a:srgbClr val="0067C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79" name="Elbow Connector 178">
              <a:extLst>
                <a:ext uri="{FF2B5EF4-FFF2-40B4-BE49-F238E27FC236}">
                  <a16:creationId xmlns:a16="http://schemas.microsoft.com/office/drawing/2014/main" id="{92A052EE-B214-B749-A8B0-76967E9F481F}"/>
                </a:ext>
              </a:extLst>
            </p:cNvPr>
            <p:cNvCxnSpPr>
              <a:cxnSpLocks/>
            </p:cNvCxnSpPr>
            <p:nvPr/>
          </p:nvCxnSpPr>
          <p:spPr>
            <a:xfrm rot="5400000">
              <a:off x="6082307" y="817400"/>
              <a:ext cx="165806" cy="486618"/>
            </a:xfrm>
            <a:prstGeom prst="bentConnector2">
              <a:avLst/>
            </a:prstGeom>
            <a:ln w="28575">
              <a:solidFill>
                <a:srgbClr val="0067C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D4B232BF-197E-CF4E-81AC-C921CCCB0168}"/>
                </a:ext>
              </a:extLst>
            </p:cNvPr>
            <p:cNvCxnSpPr>
              <a:cxnSpLocks/>
            </p:cNvCxnSpPr>
            <p:nvPr/>
          </p:nvCxnSpPr>
          <p:spPr>
            <a:xfrm rot="5400000">
              <a:off x="7447790" y="827703"/>
              <a:ext cx="165806" cy="486618"/>
            </a:xfrm>
            <a:prstGeom prst="bentConnector2">
              <a:avLst/>
            </a:prstGeom>
            <a:ln w="28575">
              <a:solidFill>
                <a:srgbClr val="0067C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D2B12096-A84D-7545-89E1-C87CA6572810}"/>
              </a:ext>
            </a:extLst>
          </p:cNvPr>
          <p:cNvGrpSpPr/>
          <p:nvPr/>
        </p:nvGrpSpPr>
        <p:grpSpPr>
          <a:xfrm>
            <a:off x="2090093" y="1240495"/>
            <a:ext cx="6266514" cy="1761775"/>
            <a:chOff x="856105" y="1757926"/>
            <a:chExt cx="6266514" cy="1761775"/>
          </a:xfrm>
        </p:grpSpPr>
        <p:grpSp>
          <p:nvGrpSpPr>
            <p:cNvPr id="204" name="Group 203">
              <a:extLst>
                <a:ext uri="{FF2B5EF4-FFF2-40B4-BE49-F238E27FC236}">
                  <a16:creationId xmlns:a16="http://schemas.microsoft.com/office/drawing/2014/main" id="{8039275A-0308-7A49-8C3D-BD115011A9C0}"/>
                </a:ext>
              </a:extLst>
            </p:cNvPr>
            <p:cNvGrpSpPr/>
            <p:nvPr/>
          </p:nvGrpSpPr>
          <p:grpSpPr>
            <a:xfrm>
              <a:off x="856105" y="2113356"/>
              <a:ext cx="6266514" cy="1406345"/>
              <a:chOff x="852005" y="2044914"/>
              <a:chExt cx="6271413" cy="1407445"/>
            </a:xfrm>
          </p:grpSpPr>
          <p:grpSp>
            <p:nvGrpSpPr>
              <p:cNvPr id="211" name="Group 210">
                <a:extLst>
                  <a:ext uri="{FF2B5EF4-FFF2-40B4-BE49-F238E27FC236}">
                    <a16:creationId xmlns:a16="http://schemas.microsoft.com/office/drawing/2014/main" id="{27407893-FC08-144F-B709-ED2DD722729F}"/>
                  </a:ext>
                </a:extLst>
              </p:cNvPr>
              <p:cNvGrpSpPr/>
              <p:nvPr/>
            </p:nvGrpSpPr>
            <p:grpSpPr>
              <a:xfrm>
                <a:off x="1045049" y="2989222"/>
                <a:ext cx="5942538" cy="463137"/>
                <a:chOff x="744535" y="3724701"/>
                <a:chExt cx="5942538" cy="463137"/>
              </a:xfrm>
            </p:grpSpPr>
            <p:sp>
              <p:nvSpPr>
                <p:cNvPr id="220" name="Isosceles Triangle 29">
                  <a:extLst>
                    <a:ext uri="{FF2B5EF4-FFF2-40B4-BE49-F238E27FC236}">
                      <a16:creationId xmlns:a16="http://schemas.microsoft.com/office/drawing/2014/main" id="{4C1E977C-EDBF-BE44-B629-9DAA86B12EF2}"/>
                    </a:ext>
                  </a:extLst>
                </p:cNvPr>
                <p:cNvSpPr/>
                <p:nvPr/>
              </p:nvSpPr>
              <p:spPr>
                <a:xfrm rot="10800000">
                  <a:off x="2066300" y="3724701"/>
                  <a:ext cx="1977243" cy="463137"/>
                </a:xfrm>
                <a:prstGeom prst="triangle">
                  <a:avLst/>
                </a:prstGeom>
                <a:gradFill flip="none" rotWithShape="1">
                  <a:gsLst>
                    <a:gs pos="0">
                      <a:srgbClr val="0067C5">
                        <a:alpha val="70000"/>
                      </a:srgbClr>
                    </a:gs>
                    <a:gs pos="100000">
                      <a:srgbClr val="0067C5">
                        <a:tint val="23500"/>
                        <a:satMod val="16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latin typeface="Arial" panose="020B0604020202020204" pitchFamily="34" charset="0"/>
                    <a:cs typeface="Arial" panose="020B0604020202020204" pitchFamily="34" charset="0"/>
                  </a:endParaRPr>
                </a:p>
              </p:txBody>
            </p:sp>
            <p:sp>
              <p:nvSpPr>
                <p:cNvPr id="221" name="Isosceles Triangle 30">
                  <a:extLst>
                    <a:ext uri="{FF2B5EF4-FFF2-40B4-BE49-F238E27FC236}">
                      <a16:creationId xmlns:a16="http://schemas.microsoft.com/office/drawing/2014/main" id="{F87076A6-871C-B148-9081-D4B004719852}"/>
                    </a:ext>
                  </a:extLst>
                </p:cNvPr>
                <p:cNvSpPr/>
                <p:nvPr/>
              </p:nvSpPr>
              <p:spPr>
                <a:xfrm rot="10800000">
                  <a:off x="3388065" y="3724701"/>
                  <a:ext cx="1977243" cy="463137"/>
                </a:xfrm>
                <a:prstGeom prst="triangle">
                  <a:avLst/>
                </a:prstGeom>
                <a:gradFill flip="none" rotWithShape="1">
                  <a:gsLst>
                    <a:gs pos="0">
                      <a:srgbClr val="0067C5">
                        <a:alpha val="70000"/>
                      </a:srgbClr>
                    </a:gs>
                    <a:gs pos="100000">
                      <a:srgbClr val="0067C5">
                        <a:tint val="23500"/>
                        <a:satMod val="16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latin typeface="Arial" panose="020B0604020202020204" pitchFamily="34" charset="0"/>
                    <a:cs typeface="Arial" panose="020B0604020202020204" pitchFamily="34" charset="0"/>
                  </a:endParaRPr>
                </a:p>
              </p:txBody>
            </p:sp>
            <p:sp>
              <p:nvSpPr>
                <p:cNvPr id="222" name="Isosceles Triangle 31">
                  <a:extLst>
                    <a:ext uri="{FF2B5EF4-FFF2-40B4-BE49-F238E27FC236}">
                      <a16:creationId xmlns:a16="http://schemas.microsoft.com/office/drawing/2014/main" id="{FD60D8AE-57A9-F74D-9320-576051185C3F}"/>
                    </a:ext>
                  </a:extLst>
                </p:cNvPr>
                <p:cNvSpPr/>
                <p:nvPr/>
              </p:nvSpPr>
              <p:spPr>
                <a:xfrm rot="10800000">
                  <a:off x="4709830" y="3724701"/>
                  <a:ext cx="1977243" cy="463137"/>
                </a:xfrm>
                <a:prstGeom prst="triangle">
                  <a:avLst/>
                </a:prstGeom>
                <a:gradFill flip="none" rotWithShape="1">
                  <a:gsLst>
                    <a:gs pos="0">
                      <a:srgbClr val="0067C5">
                        <a:alpha val="70000"/>
                      </a:srgbClr>
                    </a:gs>
                    <a:gs pos="100000">
                      <a:srgbClr val="0067C5">
                        <a:tint val="23500"/>
                        <a:satMod val="16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latin typeface="Arial" panose="020B0604020202020204" pitchFamily="34" charset="0"/>
                    <a:cs typeface="Arial" panose="020B0604020202020204" pitchFamily="34" charset="0"/>
                  </a:endParaRPr>
                </a:p>
              </p:txBody>
            </p:sp>
            <p:sp>
              <p:nvSpPr>
                <p:cNvPr id="223" name="Isosceles Triangle 32">
                  <a:extLst>
                    <a:ext uri="{FF2B5EF4-FFF2-40B4-BE49-F238E27FC236}">
                      <a16:creationId xmlns:a16="http://schemas.microsoft.com/office/drawing/2014/main" id="{D535817E-587A-6A47-9C30-81A0500D7826}"/>
                    </a:ext>
                  </a:extLst>
                </p:cNvPr>
                <p:cNvSpPr/>
                <p:nvPr/>
              </p:nvSpPr>
              <p:spPr>
                <a:xfrm rot="10800000">
                  <a:off x="744535" y="3724701"/>
                  <a:ext cx="1977243" cy="463137"/>
                </a:xfrm>
                <a:prstGeom prst="triangle">
                  <a:avLst/>
                </a:prstGeom>
                <a:gradFill flip="none" rotWithShape="1">
                  <a:gsLst>
                    <a:gs pos="0">
                      <a:srgbClr val="0067C5">
                        <a:alpha val="70000"/>
                      </a:srgbClr>
                    </a:gs>
                    <a:gs pos="100000">
                      <a:srgbClr val="0067C5">
                        <a:tint val="23500"/>
                        <a:satMod val="16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latin typeface="Arial" panose="020B0604020202020204" pitchFamily="34" charset="0"/>
                    <a:cs typeface="Arial" panose="020B0604020202020204" pitchFamily="34" charset="0"/>
                  </a:endParaRPr>
                </a:p>
              </p:txBody>
            </p:sp>
          </p:grpSp>
          <p:sp>
            <p:nvSpPr>
              <p:cNvPr id="212" name="Rectangle 211">
                <a:extLst>
                  <a:ext uri="{FF2B5EF4-FFF2-40B4-BE49-F238E27FC236}">
                    <a16:creationId xmlns:a16="http://schemas.microsoft.com/office/drawing/2014/main" id="{D6762044-E28C-144B-8445-46D22675C941}"/>
                  </a:ext>
                </a:extLst>
              </p:cNvPr>
              <p:cNvSpPr/>
              <p:nvPr/>
            </p:nvSpPr>
            <p:spPr>
              <a:xfrm>
                <a:off x="852005" y="2524009"/>
                <a:ext cx="6271413" cy="479831"/>
              </a:xfrm>
              <a:prstGeom prst="rect">
                <a:avLst/>
              </a:prstGeom>
              <a:solidFill>
                <a:srgbClr val="006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7" dirty="0">
                    <a:latin typeface="Arial" panose="020B0604020202020204" pitchFamily="34" charset="0"/>
                    <a:cs typeface="Arial" panose="020B0604020202020204" pitchFamily="34" charset="0"/>
                  </a:rPr>
                  <a:t>Data ONTAP 9</a:t>
                </a:r>
                <a:endParaRPr lang="en-US" sz="1797" baseline="30000" dirty="0">
                  <a:latin typeface="Arial" panose="020B0604020202020204" pitchFamily="34" charset="0"/>
                  <a:cs typeface="Arial" panose="020B0604020202020204" pitchFamily="34" charset="0"/>
                </a:endParaRPr>
              </a:p>
            </p:txBody>
          </p:sp>
          <p:sp>
            <p:nvSpPr>
              <p:cNvPr id="214" name="Rounded Rectangle 213">
                <a:extLst>
                  <a:ext uri="{FF2B5EF4-FFF2-40B4-BE49-F238E27FC236}">
                    <a16:creationId xmlns:a16="http://schemas.microsoft.com/office/drawing/2014/main" id="{8BD974C1-DFA1-8045-A216-D5628FD2AFE4}"/>
                  </a:ext>
                </a:extLst>
              </p:cNvPr>
              <p:cNvSpPr/>
              <p:nvPr/>
            </p:nvSpPr>
            <p:spPr>
              <a:xfrm>
                <a:off x="995713" y="2044914"/>
                <a:ext cx="742207" cy="391015"/>
              </a:xfrm>
              <a:prstGeom prst="roundRect">
                <a:avLst/>
              </a:prstGeom>
              <a:noFill/>
              <a:ln>
                <a:solidFill>
                  <a:srgbClr val="0067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6" dirty="0">
                    <a:solidFill>
                      <a:srgbClr val="0067C5"/>
                    </a:solidFill>
                    <a:latin typeface="Arial" panose="020B0604020202020204" pitchFamily="34" charset="0"/>
                    <a:cs typeface="Arial" panose="020B0604020202020204" pitchFamily="34" charset="0"/>
                  </a:rPr>
                  <a:t>SVM</a:t>
                </a:r>
              </a:p>
            </p:txBody>
          </p:sp>
          <p:sp>
            <p:nvSpPr>
              <p:cNvPr id="215" name="Rounded Rectangle 214">
                <a:extLst>
                  <a:ext uri="{FF2B5EF4-FFF2-40B4-BE49-F238E27FC236}">
                    <a16:creationId xmlns:a16="http://schemas.microsoft.com/office/drawing/2014/main" id="{CFF7E6C6-6AC1-F741-B322-E1300E917CE8}"/>
                  </a:ext>
                </a:extLst>
              </p:cNvPr>
              <p:cNvSpPr/>
              <p:nvPr/>
            </p:nvSpPr>
            <p:spPr>
              <a:xfrm>
                <a:off x="2023809" y="2067892"/>
                <a:ext cx="742207" cy="368037"/>
              </a:xfrm>
              <a:prstGeom prst="roundRect">
                <a:avLst/>
              </a:prstGeom>
              <a:noFill/>
              <a:ln>
                <a:solidFill>
                  <a:srgbClr val="0067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6" dirty="0">
                    <a:solidFill>
                      <a:srgbClr val="0067C5"/>
                    </a:solidFill>
                    <a:latin typeface="Arial" panose="020B0604020202020204" pitchFamily="34" charset="0"/>
                    <a:cs typeface="Arial" panose="020B0604020202020204" pitchFamily="34" charset="0"/>
                  </a:rPr>
                  <a:t>SVM</a:t>
                </a:r>
              </a:p>
            </p:txBody>
          </p:sp>
          <p:sp>
            <p:nvSpPr>
              <p:cNvPr id="216" name="Rounded Rectangle 215">
                <a:extLst>
                  <a:ext uri="{FF2B5EF4-FFF2-40B4-BE49-F238E27FC236}">
                    <a16:creationId xmlns:a16="http://schemas.microsoft.com/office/drawing/2014/main" id="{595532EE-EA49-854F-9337-1FB63FCEAC99}"/>
                  </a:ext>
                </a:extLst>
              </p:cNvPr>
              <p:cNvSpPr/>
              <p:nvPr/>
            </p:nvSpPr>
            <p:spPr>
              <a:xfrm>
                <a:off x="3080988" y="2067890"/>
                <a:ext cx="742207" cy="397526"/>
              </a:xfrm>
              <a:prstGeom prst="roundRect">
                <a:avLst/>
              </a:prstGeom>
              <a:noFill/>
              <a:ln>
                <a:solidFill>
                  <a:srgbClr val="0067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6" dirty="0">
                    <a:solidFill>
                      <a:srgbClr val="0067C5"/>
                    </a:solidFill>
                    <a:latin typeface="Arial" panose="020B0604020202020204" pitchFamily="34" charset="0"/>
                    <a:cs typeface="Arial" panose="020B0604020202020204" pitchFamily="34" charset="0"/>
                  </a:rPr>
                  <a:t>SVM</a:t>
                </a:r>
              </a:p>
            </p:txBody>
          </p:sp>
          <p:sp>
            <p:nvSpPr>
              <p:cNvPr id="217" name="Rounded Rectangle 216">
                <a:extLst>
                  <a:ext uri="{FF2B5EF4-FFF2-40B4-BE49-F238E27FC236}">
                    <a16:creationId xmlns:a16="http://schemas.microsoft.com/office/drawing/2014/main" id="{CDD53961-9674-C34B-B684-66863D2C428D}"/>
                  </a:ext>
                </a:extLst>
              </p:cNvPr>
              <p:cNvSpPr/>
              <p:nvPr/>
            </p:nvSpPr>
            <p:spPr>
              <a:xfrm>
                <a:off x="4148394" y="2067892"/>
                <a:ext cx="742207" cy="368037"/>
              </a:xfrm>
              <a:prstGeom prst="roundRect">
                <a:avLst/>
              </a:prstGeom>
              <a:noFill/>
              <a:ln>
                <a:solidFill>
                  <a:srgbClr val="0067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6" dirty="0">
                    <a:solidFill>
                      <a:srgbClr val="0067C5"/>
                    </a:solidFill>
                    <a:latin typeface="Arial" panose="020B0604020202020204" pitchFamily="34" charset="0"/>
                    <a:cs typeface="Arial" panose="020B0604020202020204" pitchFamily="34" charset="0"/>
                  </a:rPr>
                  <a:t>SVM</a:t>
                </a:r>
              </a:p>
            </p:txBody>
          </p:sp>
          <p:sp>
            <p:nvSpPr>
              <p:cNvPr id="218" name="Rounded Rectangle 217">
                <a:extLst>
                  <a:ext uri="{FF2B5EF4-FFF2-40B4-BE49-F238E27FC236}">
                    <a16:creationId xmlns:a16="http://schemas.microsoft.com/office/drawing/2014/main" id="{B8338DE3-1123-E346-AE80-A807D3C46588}"/>
                  </a:ext>
                </a:extLst>
              </p:cNvPr>
              <p:cNvSpPr/>
              <p:nvPr/>
            </p:nvSpPr>
            <p:spPr>
              <a:xfrm>
                <a:off x="6195427" y="2067892"/>
                <a:ext cx="742207" cy="368037"/>
              </a:xfrm>
              <a:prstGeom prst="roundRect">
                <a:avLst/>
              </a:prstGeom>
              <a:noFill/>
              <a:ln>
                <a:solidFill>
                  <a:srgbClr val="0067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6" dirty="0">
                    <a:solidFill>
                      <a:srgbClr val="0067C5"/>
                    </a:solidFill>
                    <a:latin typeface="Arial" panose="020B0604020202020204" pitchFamily="34" charset="0"/>
                    <a:cs typeface="Arial" panose="020B0604020202020204" pitchFamily="34" charset="0"/>
                  </a:rPr>
                  <a:t>SVM</a:t>
                </a:r>
              </a:p>
            </p:txBody>
          </p:sp>
          <p:sp>
            <p:nvSpPr>
              <p:cNvPr id="219" name="Rounded Rectangle 218">
                <a:extLst>
                  <a:ext uri="{FF2B5EF4-FFF2-40B4-BE49-F238E27FC236}">
                    <a16:creationId xmlns:a16="http://schemas.microsoft.com/office/drawing/2014/main" id="{E3110F86-1809-EB45-9FAA-B0FECC0BA55C}"/>
                  </a:ext>
                </a:extLst>
              </p:cNvPr>
              <p:cNvSpPr/>
              <p:nvPr/>
            </p:nvSpPr>
            <p:spPr>
              <a:xfrm>
                <a:off x="5167330" y="2067892"/>
                <a:ext cx="742207" cy="368037"/>
              </a:xfrm>
              <a:prstGeom prst="roundRect">
                <a:avLst/>
              </a:prstGeom>
              <a:noFill/>
              <a:ln>
                <a:solidFill>
                  <a:srgbClr val="0067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6" dirty="0">
                    <a:solidFill>
                      <a:srgbClr val="0067C5"/>
                    </a:solidFill>
                    <a:latin typeface="Arial" panose="020B0604020202020204" pitchFamily="34" charset="0"/>
                    <a:cs typeface="Arial" panose="020B0604020202020204" pitchFamily="34" charset="0"/>
                  </a:rPr>
                  <a:t>SVM</a:t>
                </a:r>
              </a:p>
            </p:txBody>
          </p:sp>
        </p:grpSp>
        <p:grpSp>
          <p:nvGrpSpPr>
            <p:cNvPr id="205" name="Group 204">
              <a:extLst>
                <a:ext uri="{FF2B5EF4-FFF2-40B4-BE49-F238E27FC236}">
                  <a16:creationId xmlns:a16="http://schemas.microsoft.com/office/drawing/2014/main" id="{832EAC23-C0F4-2546-BC2D-AE82D9AE6AD3}"/>
                </a:ext>
              </a:extLst>
            </p:cNvPr>
            <p:cNvGrpSpPr/>
            <p:nvPr/>
          </p:nvGrpSpPr>
          <p:grpSpPr>
            <a:xfrm>
              <a:off x="1976572" y="1757926"/>
              <a:ext cx="4984630" cy="355429"/>
              <a:chOff x="1973348" y="1689206"/>
              <a:chExt cx="4988527" cy="355707"/>
            </a:xfrm>
          </p:grpSpPr>
          <p:pic>
            <p:nvPicPr>
              <p:cNvPr id="206" name="Picture 205">
                <a:extLst>
                  <a:ext uri="{FF2B5EF4-FFF2-40B4-BE49-F238E27FC236}">
                    <a16:creationId xmlns:a16="http://schemas.microsoft.com/office/drawing/2014/main" id="{D011CDAD-C362-C147-B510-78E4B091A877}"/>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5045039" y="1772877"/>
                <a:ext cx="991181" cy="195984"/>
              </a:xfrm>
              <a:prstGeom prst="rect">
                <a:avLst/>
              </a:prstGeom>
            </p:spPr>
          </p:pic>
          <p:pic>
            <p:nvPicPr>
              <p:cNvPr id="207" name="Picture 206">
                <a:extLst>
                  <a:ext uri="{FF2B5EF4-FFF2-40B4-BE49-F238E27FC236}">
                    <a16:creationId xmlns:a16="http://schemas.microsoft.com/office/drawing/2014/main" id="{E4372FEA-9D96-2B42-969C-A3B83F69A671}"/>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6167795" y="1775160"/>
                <a:ext cx="794080" cy="201873"/>
              </a:xfrm>
              <a:prstGeom prst="rect">
                <a:avLst/>
              </a:prstGeom>
            </p:spPr>
          </p:pic>
          <p:pic>
            <p:nvPicPr>
              <p:cNvPr id="208" name="Picture 207">
                <a:extLst>
                  <a:ext uri="{FF2B5EF4-FFF2-40B4-BE49-F238E27FC236}">
                    <a16:creationId xmlns:a16="http://schemas.microsoft.com/office/drawing/2014/main" id="{6D77CA7B-31B7-5146-920F-665386DB8011}"/>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1973348" y="1689206"/>
                <a:ext cx="819846" cy="355707"/>
              </a:xfrm>
              <a:prstGeom prst="rect">
                <a:avLst/>
              </a:prstGeom>
            </p:spPr>
          </p:pic>
          <p:pic>
            <p:nvPicPr>
              <p:cNvPr id="209" name="Picture 208">
                <a:extLst>
                  <a:ext uri="{FF2B5EF4-FFF2-40B4-BE49-F238E27FC236}">
                    <a16:creationId xmlns:a16="http://schemas.microsoft.com/office/drawing/2014/main" id="{7A51FE88-AF60-7B49-8958-C1E19EE54590}"/>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3037775" y="1706748"/>
                <a:ext cx="784656" cy="316151"/>
              </a:xfrm>
              <a:prstGeom prst="rect">
                <a:avLst/>
              </a:prstGeom>
            </p:spPr>
          </p:pic>
          <p:pic>
            <p:nvPicPr>
              <p:cNvPr id="210" name="Picture 209">
                <a:extLst>
                  <a:ext uri="{FF2B5EF4-FFF2-40B4-BE49-F238E27FC236}">
                    <a16:creationId xmlns:a16="http://schemas.microsoft.com/office/drawing/2014/main" id="{7490D9E4-3D4A-5D4C-AEC0-7E248045A844}"/>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4123769" y="1738240"/>
                <a:ext cx="819846" cy="269560"/>
              </a:xfrm>
              <a:prstGeom prst="rect">
                <a:avLst/>
              </a:prstGeom>
            </p:spPr>
          </p:pic>
        </p:grpSp>
      </p:grpSp>
      <p:sp>
        <p:nvSpPr>
          <p:cNvPr id="38" name="TextBox 37">
            <a:extLst>
              <a:ext uri="{FF2B5EF4-FFF2-40B4-BE49-F238E27FC236}">
                <a16:creationId xmlns:a16="http://schemas.microsoft.com/office/drawing/2014/main" id="{FB3F0247-5408-F843-9021-DB5D8041BDF2}"/>
              </a:ext>
            </a:extLst>
          </p:cNvPr>
          <p:cNvSpPr txBox="1"/>
          <p:nvPr/>
        </p:nvSpPr>
        <p:spPr>
          <a:xfrm>
            <a:off x="2169207" y="1278539"/>
            <a:ext cx="819206" cy="293551"/>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1" i="0" u="none" strike="noStrike" kern="1200" cap="none" spc="0" normalizeH="0" baseline="0" noProof="0" dirty="0">
                <a:ln>
                  <a:noFill/>
                </a:ln>
                <a:solidFill>
                  <a:sysClr val="windowText" lastClr="000000"/>
                </a:solidFill>
                <a:effectLst/>
                <a:uLnTx/>
                <a:uFillTx/>
                <a:latin typeface="+mn-lt"/>
              </a:rPr>
              <a:t>Iris ODB</a:t>
            </a:r>
          </a:p>
        </p:txBody>
      </p:sp>
      <p:sp>
        <p:nvSpPr>
          <p:cNvPr id="224" name="TextBox 223">
            <a:extLst>
              <a:ext uri="{FF2B5EF4-FFF2-40B4-BE49-F238E27FC236}">
                <a16:creationId xmlns:a16="http://schemas.microsoft.com/office/drawing/2014/main" id="{6B1CC4A8-12E3-8F4B-84E6-7995F64154A5}"/>
              </a:ext>
            </a:extLst>
          </p:cNvPr>
          <p:cNvSpPr txBox="1"/>
          <p:nvPr/>
        </p:nvSpPr>
        <p:spPr>
          <a:xfrm>
            <a:off x="7779281" y="5870966"/>
            <a:ext cx="819206" cy="293551"/>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1" i="0" u="none" strike="noStrike" kern="1200" cap="none" spc="0" normalizeH="0" baseline="0" noProof="0" dirty="0">
                <a:ln>
                  <a:noFill/>
                </a:ln>
                <a:solidFill>
                  <a:sysClr val="windowText" lastClr="000000"/>
                </a:solidFill>
                <a:effectLst/>
                <a:uLnTx/>
                <a:uFillTx/>
                <a:latin typeface="+mn-lt"/>
              </a:rPr>
              <a:t>Iris ODB</a:t>
            </a:r>
          </a:p>
        </p:txBody>
      </p:sp>
    </p:spTree>
    <p:extLst>
      <p:ext uri="{BB962C8B-B14F-4D97-AF65-F5344CB8AC3E}">
        <p14:creationId xmlns:p14="http://schemas.microsoft.com/office/powerpoint/2010/main" val="69936591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10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strVal val="#ppt_w*0.70"/>
                                          </p:val>
                                        </p:tav>
                                        <p:tav tm="100000">
                                          <p:val>
                                            <p:strVal val="#ppt_w"/>
                                          </p:val>
                                        </p:tav>
                                      </p:tavLst>
                                    </p:anim>
                                    <p:anim calcmode="lin" valueType="num">
                                      <p:cBhvr>
                                        <p:cTn id="18" dur="1000" fill="hold"/>
                                        <p:tgtEl>
                                          <p:spTgt spid="4"/>
                                        </p:tgtEl>
                                        <p:attrNameLst>
                                          <p:attrName>ppt_h</p:attrName>
                                        </p:attrNameLst>
                                      </p:cBhvr>
                                      <p:tavLst>
                                        <p:tav tm="0">
                                          <p:val>
                                            <p:strVal val="#ppt_h"/>
                                          </p:val>
                                        </p:tav>
                                        <p:tav tm="100000">
                                          <p:val>
                                            <p:strVal val="#ppt_h"/>
                                          </p:val>
                                        </p:tav>
                                      </p:tavLst>
                                    </p:anim>
                                    <p:animEffect transition="in" filter="fade">
                                      <p:cBhvr>
                                        <p:cTn id="19" dur="1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03"/>
                                        </p:tgtEl>
                                        <p:attrNameLst>
                                          <p:attrName>style.visibility</p:attrName>
                                        </p:attrNameLst>
                                      </p:cBhvr>
                                      <p:to>
                                        <p:strVal val="visible"/>
                                      </p:to>
                                    </p:set>
                                    <p:animEffect transition="in" filter="wipe(down)">
                                      <p:cBhvr>
                                        <p:cTn id="34" dur="500"/>
                                        <p:tgtEl>
                                          <p:spTgt spid="20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down)">
                                      <p:cBhvr>
                                        <p:cTn id="3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D7517F5F-922A-974F-9987-316355816CAA}"/>
              </a:ext>
            </a:extLst>
          </p:cNvPr>
          <p:cNvSpPr/>
          <p:nvPr/>
        </p:nvSpPr>
        <p:spPr bwMode="gray">
          <a:xfrm>
            <a:off x="791510" y="950983"/>
            <a:ext cx="4590940" cy="4102664"/>
          </a:xfrm>
          <a:prstGeom prst="rect">
            <a:avLst/>
          </a:prstGeom>
          <a:noFill/>
          <a:ln w="12700">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18685" tIns="182640" rIns="118685" bIns="182592" rtlCol="0" anchor="t"/>
          <a:lstStyle/>
          <a:p>
            <a:pPr algn="ctr" defTabSz="914667">
              <a:lnSpc>
                <a:spcPct val="85000"/>
              </a:lnSpc>
              <a:spcBef>
                <a:spcPts val="600"/>
              </a:spcBef>
              <a:defRPr/>
            </a:pPr>
            <a:r>
              <a:rPr lang="en-US" sz="1400" b="1" dirty="0">
                <a:solidFill>
                  <a:srgbClr val="000000"/>
                </a:solidFill>
                <a:latin typeface="Arial" panose="020B0604020202020204"/>
              </a:rPr>
              <a:t>Production Data Center</a:t>
            </a:r>
          </a:p>
        </p:txBody>
      </p:sp>
      <p:sp>
        <p:nvSpPr>
          <p:cNvPr id="245" name="TextBox 244">
            <a:extLst>
              <a:ext uri="{FF2B5EF4-FFF2-40B4-BE49-F238E27FC236}">
                <a16:creationId xmlns:a16="http://schemas.microsoft.com/office/drawing/2014/main" id="{BC80F431-7E31-BB44-A946-E8BF6ED0BF48}"/>
              </a:ext>
            </a:extLst>
          </p:cNvPr>
          <p:cNvSpPr txBox="1"/>
          <p:nvPr/>
        </p:nvSpPr>
        <p:spPr>
          <a:xfrm>
            <a:off x="2601087" y="1797947"/>
            <a:ext cx="1135981" cy="286119"/>
          </a:xfrm>
          <a:prstGeom prst="rect">
            <a:avLst/>
          </a:prstGeom>
          <a:solidFill>
            <a:schemeClr val="bg1"/>
          </a:solidFill>
          <a:effectLst>
            <a:softEdge rad="50800"/>
          </a:effectLst>
        </p:spPr>
        <p:txBody>
          <a:bodyPr vert="horz" wrap="square" lIns="91320" tIns="45660" rIns="91320" bIns="45660" rtlCol="0" anchor="ctr">
            <a:noAutofit/>
          </a:bodyPr>
          <a:lstStyle/>
          <a:p>
            <a:pPr algn="ctr" defTabSz="914667">
              <a:lnSpc>
                <a:spcPct val="95000"/>
              </a:lnSpc>
              <a:spcBef>
                <a:spcPts val="400"/>
              </a:spcBef>
              <a:spcAft>
                <a:spcPts val="200"/>
              </a:spcAft>
              <a:defRPr/>
            </a:pPr>
            <a:r>
              <a:rPr lang="en-US" sz="1000" b="1" dirty="0">
                <a:solidFill>
                  <a:srgbClr val="CCCCCC">
                    <a:lumMod val="90000"/>
                  </a:srgbClr>
                </a:solidFill>
                <a:latin typeface="Arial" panose="020B0604020202020204"/>
              </a:rPr>
              <a:t>Daily DB Dump</a:t>
            </a:r>
          </a:p>
        </p:txBody>
      </p:sp>
      <p:cxnSp>
        <p:nvCxnSpPr>
          <p:cNvPr id="162" name="Elbow Connector 161">
            <a:extLst>
              <a:ext uri="{FF2B5EF4-FFF2-40B4-BE49-F238E27FC236}">
                <a16:creationId xmlns:a16="http://schemas.microsoft.com/office/drawing/2014/main" id="{60D0C4E1-3FF4-064F-9734-F007CB1FCCB3}"/>
              </a:ext>
            </a:extLst>
          </p:cNvPr>
          <p:cNvCxnSpPr>
            <a:cxnSpLocks/>
            <a:stCxn id="390" idx="0"/>
            <a:endCxn id="340" idx="0"/>
          </p:cNvCxnSpPr>
          <p:nvPr/>
        </p:nvCxnSpPr>
        <p:spPr>
          <a:xfrm rot="16200000" flipH="1">
            <a:off x="4746792" y="-1281371"/>
            <a:ext cx="2383" cy="6905254"/>
          </a:xfrm>
          <a:prstGeom prst="bentConnector3">
            <a:avLst>
              <a:gd name="adj1" fmla="val -26096937"/>
            </a:avLst>
          </a:prstGeom>
          <a:ln>
            <a:solidFill>
              <a:schemeClr val="accent1">
                <a:lumMod val="75000"/>
              </a:schemeClr>
            </a:solidFill>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sp>
        <p:nvSpPr>
          <p:cNvPr id="80" name="Rectangle 79">
            <a:extLst>
              <a:ext uri="{FF2B5EF4-FFF2-40B4-BE49-F238E27FC236}">
                <a16:creationId xmlns:a16="http://schemas.microsoft.com/office/drawing/2014/main" id="{F9A17143-CD55-CD40-96A0-A0DC7151D6D4}"/>
              </a:ext>
            </a:extLst>
          </p:cNvPr>
          <p:cNvSpPr/>
          <p:nvPr/>
        </p:nvSpPr>
        <p:spPr bwMode="gray">
          <a:xfrm>
            <a:off x="6912440" y="949209"/>
            <a:ext cx="4590940" cy="4102664"/>
          </a:xfrm>
          <a:prstGeom prst="rect">
            <a:avLst/>
          </a:prstGeom>
          <a:noFill/>
          <a:ln w="12700">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18685" tIns="182640" rIns="118685" bIns="182592" rtlCol="0" anchor="t"/>
          <a:lstStyle/>
          <a:p>
            <a:pPr algn="ctr" defTabSz="914667">
              <a:lnSpc>
                <a:spcPct val="85000"/>
              </a:lnSpc>
              <a:spcBef>
                <a:spcPts val="600"/>
              </a:spcBef>
              <a:defRPr/>
            </a:pPr>
            <a:r>
              <a:rPr lang="en-US" sz="1400" b="1" dirty="0">
                <a:solidFill>
                  <a:srgbClr val="000000"/>
                </a:solidFill>
                <a:latin typeface="Arial" panose="020B0604020202020204"/>
              </a:rPr>
              <a:t>Disaster Recovery Region</a:t>
            </a:r>
          </a:p>
        </p:txBody>
      </p:sp>
      <p:cxnSp>
        <p:nvCxnSpPr>
          <p:cNvPr id="12" name="Elbow Connector 11">
            <a:extLst>
              <a:ext uri="{FF2B5EF4-FFF2-40B4-BE49-F238E27FC236}">
                <a16:creationId xmlns:a16="http://schemas.microsoft.com/office/drawing/2014/main" id="{EF403666-58E8-8B42-8DB9-FA23E780CACA}"/>
              </a:ext>
            </a:extLst>
          </p:cNvPr>
          <p:cNvCxnSpPr>
            <a:cxnSpLocks/>
          </p:cNvCxnSpPr>
          <p:nvPr/>
        </p:nvCxnSpPr>
        <p:spPr>
          <a:xfrm flipV="1">
            <a:off x="4547148" y="4059345"/>
            <a:ext cx="4040772" cy="249584"/>
          </a:xfrm>
          <a:prstGeom prst="bentConnector3">
            <a:avLst>
              <a:gd name="adj1" fmla="val 36374"/>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211805-85F9-6C45-B5EF-5C25F6446C29}"/>
              </a:ext>
            </a:extLst>
          </p:cNvPr>
          <p:cNvSpPr txBox="1"/>
          <p:nvPr/>
        </p:nvSpPr>
        <p:spPr>
          <a:xfrm>
            <a:off x="5452603" y="4375188"/>
            <a:ext cx="1353938" cy="21911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900" dirty="0">
                <a:solidFill>
                  <a:sysClr val="windowText" lastClr="000000"/>
                </a:solidFill>
                <a:latin typeface="Arial" panose="020B0604020202020204"/>
              </a:rPr>
              <a:t>NetApp SnapMirror</a:t>
            </a:r>
          </a:p>
        </p:txBody>
      </p:sp>
      <p:sp>
        <p:nvSpPr>
          <p:cNvPr id="112" name="Footer Placeholder 4">
            <a:extLst>
              <a:ext uri="{FF2B5EF4-FFF2-40B4-BE49-F238E27FC236}">
                <a16:creationId xmlns:a16="http://schemas.microsoft.com/office/drawing/2014/main" id="{4D58862D-6703-C447-9142-4D05C5688C83}"/>
              </a:ext>
            </a:extLst>
          </p:cNvPr>
          <p:cNvSpPr>
            <a:spLocks noGrp="1"/>
          </p:cNvSpPr>
          <p:nvPr>
            <p:ph type="ftr" sz="quarter" idx="3"/>
          </p:nvPr>
        </p:nvSpPr>
        <p:spPr/>
        <p:txBody>
          <a:bodyPr/>
          <a:lstStyle/>
          <a:p>
            <a:pPr defTabSz="914667">
              <a:defRPr/>
            </a:pPr>
            <a:r>
              <a:rPr lang="en-US" dirty="0">
                <a:solidFill>
                  <a:srgbClr val="000000"/>
                </a:solidFill>
                <a:latin typeface="Arial" panose="020B0604020202020204"/>
              </a:rPr>
              <a:t>© 2021 NetApp, Inc. All rights reserved.  --- NETAPP CONFIDENTIAL ---</a:t>
            </a:r>
          </a:p>
        </p:txBody>
      </p:sp>
      <p:sp>
        <p:nvSpPr>
          <p:cNvPr id="113" name="Rectangle 2">
            <a:extLst>
              <a:ext uri="{FF2B5EF4-FFF2-40B4-BE49-F238E27FC236}">
                <a16:creationId xmlns:a16="http://schemas.microsoft.com/office/drawing/2014/main" id="{A3D722F1-A5C4-FF42-B131-DBE26191B3E1}"/>
              </a:ext>
            </a:extLst>
          </p:cNvPr>
          <p:cNvSpPr>
            <a:spLocks noGrp="1" noChangeArrowheads="1"/>
          </p:cNvSpPr>
          <p:nvPr>
            <p:ph type="title" idx="4294967295"/>
          </p:nvPr>
        </p:nvSpPr>
        <p:spPr>
          <a:xfrm>
            <a:off x="493954" y="337969"/>
            <a:ext cx="5602048" cy="345895"/>
          </a:xfrm>
        </p:spPr>
        <p:txBody>
          <a:bodyPr/>
          <a:lstStyle/>
          <a:p>
            <a:r>
              <a:rPr lang="en-US" sz="2398" dirty="0">
                <a:latin typeface="Arial (Headings)"/>
                <a:cs typeface="Arial" panose="020B0604020202020204" pitchFamily="34" charset="0"/>
              </a:rPr>
              <a:t>Epic DR in the cloud</a:t>
            </a:r>
          </a:p>
        </p:txBody>
      </p:sp>
      <p:sp>
        <p:nvSpPr>
          <p:cNvPr id="114" name="Title 1">
            <a:extLst>
              <a:ext uri="{FF2B5EF4-FFF2-40B4-BE49-F238E27FC236}">
                <a16:creationId xmlns:a16="http://schemas.microsoft.com/office/drawing/2014/main" id="{D6D1E56C-2785-784E-9698-980EAF482FAD}"/>
              </a:ext>
            </a:extLst>
          </p:cNvPr>
          <p:cNvSpPr txBox="1">
            <a:spLocks/>
          </p:cNvSpPr>
          <p:nvPr/>
        </p:nvSpPr>
        <p:spPr>
          <a:xfrm>
            <a:off x="518517" y="527872"/>
            <a:ext cx="6773238" cy="295807"/>
          </a:xfrm>
          <a:prstGeom prst="rect">
            <a:avLst/>
          </a:prstGeom>
        </p:spPr>
        <p:txBody>
          <a:bodyPr vert="horz" wrap="square" lIns="91449" tIns="45725" rIns="91449" bIns="45725" rtlCol="0" anchor="b">
            <a:noAutofit/>
          </a:bodyPr>
          <a:lstStyle>
            <a:lvl1pPr algn="l" defTabSz="915216" rtl="0" eaLnBrk="1" latinLnBrk="0" hangingPunct="1">
              <a:lnSpc>
                <a:spcPct val="80000"/>
              </a:lnSpc>
              <a:spcBef>
                <a:spcPct val="0"/>
              </a:spcBef>
              <a:buNone/>
              <a:defRPr sz="3000" b="1" i="0" kern="1200" baseline="0">
                <a:solidFill>
                  <a:schemeClr val="bg1"/>
                </a:solidFill>
                <a:latin typeface="Gotham Bold" panose="02000604030000020004" pitchFamily="2" charset="0"/>
                <a:ea typeface="+mj-ea"/>
                <a:cs typeface="+mj-cs"/>
              </a:defRPr>
            </a:lvl1pPr>
          </a:lstStyle>
          <a:p>
            <a:pPr defTabSz="914393">
              <a:defRPr/>
            </a:pPr>
            <a:r>
              <a:rPr lang="en-US" sz="1200" b="0" dirty="0">
                <a:solidFill>
                  <a:srgbClr val="00B0F0"/>
                </a:solidFill>
                <a:latin typeface="Arial" panose="020B0604020202020204" pitchFamily="34" charset="0"/>
                <a:cs typeface="Arial" panose="020B0604020202020204" pitchFamily="34" charset="0"/>
              </a:rPr>
              <a:t>Cloud Volumes ONTAP in AWS</a:t>
            </a:r>
          </a:p>
        </p:txBody>
      </p:sp>
      <p:sp>
        <p:nvSpPr>
          <p:cNvPr id="16" name="TextBox 15">
            <a:extLst>
              <a:ext uri="{FF2B5EF4-FFF2-40B4-BE49-F238E27FC236}">
                <a16:creationId xmlns:a16="http://schemas.microsoft.com/office/drawing/2014/main" id="{5D953B2E-FC88-6A44-A7AD-CDBC3625CEE3}"/>
              </a:ext>
            </a:extLst>
          </p:cNvPr>
          <p:cNvSpPr txBox="1"/>
          <p:nvPr/>
        </p:nvSpPr>
        <p:spPr>
          <a:xfrm>
            <a:off x="7516464" y="321034"/>
            <a:ext cx="0" cy="0"/>
          </a:xfrm>
          <a:prstGeom prst="rect">
            <a:avLst/>
          </a:prstGeom>
        </p:spPr>
        <p:txBody>
          <a:bodyPr vert="horz" wrap="none" lIns="91392" tIns="45696" rIns="91392" bIns="45696" rtlCol="0" anchor="t">
            <a:noAutofit/>
          </a:bodyPr>
          <a:lstStyle/>
          <a:p>
            <a:pPr marL="172934" indent="-172934" defTabSz="913852">
              <a:lnSpc>
                <a:spcPct val="95000"/>
              </a:lnSpc>
              <a:spcBef>
                <a:spcPts val="400"/>
              </a:spcBef>
              <a:spcAft>
                <a:spcPts val="200"/>
              </a:spcAft>
              <a:buClr>
                <a:srgbClr val="5CC3FF"/>
              </a:buClr>
              <a:buFont typeface="Wingdings" panose="05000000000000000000" pitchFamily="2" charset="2"/>
              <a:buChar char="§"/>
              <a:defRPr/>
            </a:pPr>
            <a:endParaRPr lang="en-US" sz="1400" dirty="0" err="1">
              <a:solidFill>
                <a:sysClr val="windowText" lastClr="000000"/>
              </a:solidFill>
              <a:latin typeface="Arial" panose="020B0604020202020204"/>
            </a:endParaRPr>
          </a:p>
        </p:txBody>
      </p:sp>
      <p:pic>
        <p:nvPicPr>
          <p:cNvPr id="7182" name="Picture 14" descr="SnapMirror-Right">
            <a:extLst>
              <a:ext uri="{FF2B5EF4-FFF2-40B4-BE49-F238E27FC236}">
                <a16:creationId xmlns:a16="http://schemas.microsoft.com/office/drawing/2014/main" id="{44331338-06A1-C943-A6B7-84F2ABB308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7755" y="3930305"/>
            <a:ext cx="619069" cy="421759"/>
          </a:xfrm>
          <a:prstGeom prst="rect">
            <a:avLst/>
          </a:prstGeom>
          <a:noFill/>
          <a:extLst>
            <a:ext uri="{909E8E84-426E-40DD-AFC4-6F175D3DCCD1}">
              <a14:hiddenFill xmlns:a14="http://schemas.microsoft.com/office/drawing/2010/main">
                <a:solidFill>
                  <a:srgbClr val="FFFFFF"/>
                </a:solidFill>
              </a14:hiddenFill>
            </a:ext>
          </a:extLst>
        </p:spPr>
      </p:pic>
      <p:sp>
        <p:nvSpPr>
          <p:cNvPr id="123" name="Freeform 28">
            <a:extLst>
              <a:ext uri="{FF2B5EF4-FFF2-40B4-BE49-F238E27FC236}">
                <a16:creationId xmlns:a16="http://schemas.microsoft.com/office/drawing/2014/main" id="{4A73EADD-FC59-094B-85C6-3DA1E27DFB47}"/>
              </a:ext>
            </a:extLst>
          </p:cNvPr>
          <p:cNvSpPr>
            <a:spLocks/>
          </p:cNvSpPr>
          <p:nvPr/>
        </p:nvSpPr>
        <p:spPr bwMode="auto">
          <a:xfrm>
            <a:off x="7473166" y="2916385"/>
            <a:ext cx="3581305" cy="1980615"/>
          </a:xfrm>
          <a:custGeom>
            <a:avLst/>
            <a:gdLst>
              <a:gd name="T0" fmla="*/ 2190 w 3702"/>
              <a:gd name="T1" fmla="*/ 11 h 1989"/>
              <a:gd name="T2" fmla="*/ 2389 w 3702"/>
              <a:gd name="T3" fmla="*/ 69 h 1989"/>
              <a:gd name="T4" fmla="*/ 2557 w 3702"/>
              <a:gd name="T5" fmla="*/ 165 h 1989"/>
              <a:gd name="T6" fmla="*/ 2685 w 3702"/>
              <a:gd name="T7" fmla="*/ 294 h 1989"/>
              <a:gd name="T8" fmla="*/ 2838 w 3702"/>
              <a:gd name="T9" fmla="*/ 316 h 1989"/>
              <a:gd name="T10" fmla="*/ 3033 w 3702"/>
              <a:gd name="T11" fmla="*/ 309 h 1989"/>
              <a:gd name="T12" fmla="*/ 3243 w 3702"/>
              <a:gd name="T13" fmla="*/ 352 h 1989"/>
              <a:gd name="T14" fmla="*/ 3425 w 3702"/>
              <a:gd name="T15" fmla="*/ 439 h 1989"/>
              <a:gd name="T16" fmla="*/ 3568 w 3702"/>
              <a:gd name="T17" fmla="*/ 560 h 1989"/>
              <a:gd name="T18" fmla="*/ 3664 w 3702"/>
              <a:gd name="T19" fmla="*/ 709 h 1989"/>
              <a:gd name="T20" fmla="*/ 3702 w 3702"/>
              <a:gd name="T21" fmla="*/ 874 h 1989"/>
              <a:gd name="T22" fmla="*/ 3681 w 3702"/>
              <a:gd name="T23" fmla="*/ 1037 h 1989"/>
              <a:gd name="T24" fmla="*/ 3606 w 3702"/>
              <a:gd name="T25" fmla="*/ 1179 h 1989"/>
              <a:gd name="T26" fmla="*/ 3488 w 3702"/>
              <a:gd name="T27" fmla="*/ 1295 h 1989"/>
              <a:gd name="T28" fmla="*/ 3334 w 3702"/>
              <a:gd name="T29" fmla="*/ 1382 h 1989"/>
              <a:gd name="T30" fmla="*/ 3154 w 3702"/>
              <a:gd name="T31" fmla="*/ 1432 h 1989"/>
              <a:gd name="T32" fmla="*/ 2999 w 3702"/>
              <a:gd name="T33" fmla="*/ 1491 h 1989"/>
              <a:gd name="T34" fmla="*/ 2893 w 3702"/>
              <a:gd name="T35" fmla="*/ 1618 h 1989"/>
              <a:gd name="T36" fmla="*/ 2747 w 3702"/>
              <a:gd name="T37" fmla="*/ 1716 h 1989"/>
              <a:gd name="T38" fmla="*/ 2571 w 3702"/>
              <a:gd name="T39" fmla="*/ 1779 h 1989"/>
              <a:gd name="T40" fmla="*/ 2373 w 3702"/>
              <a:gd name="T41" fmla="*/ 1800 h 1989"/>
              <a:gd name="T42" fmla="*/ 2176 w 3702"/>
              <a:gd name="T43" fmla="*/ 1776 h 1989"/>
              <a:gd name="T44" fmla="*/ 2017 w 3702"/>
              <a:gd name="T45" fmla="*/ 1784 h 1989"/>
              <a:gd name="T46" fmla="*/ 1869 w 3702"/>
              <a:gd name="T47" fmla="*/ 1893 h 1989"/>
              <a:gd name="T48" fmla="*/ 1686 w 3702"/>
              <a:gd name="T49" fmla="*/ 1964 h 1989"/>
              <a:gd name="T50" fmla="*/ 1477 w 3702"/>
              <a:gd name="T51" fmla="*/ 1989 h 1989"/>
              <a:gd name="T52" fmla="*/ 1264 w 3702"/>
              <a:gd name="T53" fmla="*/ 1963 h 1989"/>
              <a:gd name="T54" fmla="*/ 1074 w 3702"/>
              <a:gd name="T55" fmla="*/ 1893 h 1989"/>
              <a:gd name="T56" fmla="*/ 919 w 3702"/>
              <a:gd name="T57" fmla="*/ 1785 h 1989"/>
              <a:gd name="T58" fmla="*/ 806 w 3702"/>
              <a:gd name="T59" fmla="*/ 1649 h 1989"/>
              <a:gd name="T60" fmla="*/ 744 w 3702"/>
              <a:gd name="T61" fmla="*/ 1493 h 1989"/>
              <a:gd name="T62" fmla="*/ 597 w 3702"/>
              <a:gd name="T63" fmla="*/ 1481 h 1989"/>
              <a:gd name="T64" fmla="*/ 396 w 3702"/>
              <a:gd name="T65" fmla="*/ 1422 h 1989"/>
              <a:gd name="T66" fmla="*/ 225 w 3702"/>
              <a:gd name="T67" fmla="*/ 1323 h 1989"/>
              <a:gd name="T68" fmla="*/ 98 w 3702"/>
              <a:gd name="T69" fmla="*/ 1193 h 1989"/>
              <a:gd name="T70" fmla="*/ 20 w 3702"/>
              <a:gd name="T71" fmla="*/ 1037 h 1989"/>
              <a:gd name="T72" fmla="*/ 1 w 3702"/>
              <a:gd name="T73" fmla="*/ 866 h 1989"/>
              <a:gd name="T74" fmla="*/ 45 w 3702"/>
              <a:gd name="T75" fmla="*/ 707 h 1989"/>
              <a:gd name="T76" fmla="*/ 141 w 3702"/>
              <a:gd name="T77" fmla="*/ 569 h 1989"/>
              <a:gd name="T78" fmla="*/ 281 w 3702"/>
              <a:gd name="T79" fmla="*/ 461 h 1989"/>
              <a:gd name="T80" fmla="*/ 417 w 3702"/>
              <a:gd name="T81" fmla="*/ 359 h 1989"/>
              <a:gd name="T82" fmla="*/ 522 w 3702"/>
              <a:gd name="T83" fmla="*/ 226 h 1989"/>
              <a:gd name="T84" fmla="*/ 668 w 3702"/>
              <a:gd name="T85" fmla="*/ 124 h 1989"/>
              <a:gd name="T86" fmla="*/ 847 w 3702"/>
              <a:gd name="T87" fmla="*/ 59 h 1989"/>
              <a:gd name="T88" fmla="*/ 1048 w 3702"/>
              <a:gd name="T89" fmla="*/ 35 h 1989"/>
              <a:gd name="T90" fmla="*/ 1250 w 3702"/>
              <a:gd name="T91" fmla="*/ 59 h 1989"/>
              <a:gd name="T92" fmla="*/ 1427 w 3702"/>
              <a:gd name="T93" fmla="*/ 122 h 1989"/>
              <a:gd name="T94" fmla="*/ 1575 w 3702"/>
              <a:gd name="T95" fmla="*/ 145 h 1989"/>
              <a:gd name="T96" fmla="*/ 1731 w 3702"/>
              <a:gd name="T97" fmla="*/ 59 h 1989"/>
              <a:gd name="T98" fmla="*/ 1915 w 3702"/>
              <a:gd name="T99" fmla="*/ 9 h 1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02" h="1989">
                <a:moveTo>
                  <a:pt x="2049" y="0"/>
                </a:moveTo>
                <a:lnTo>
                  <a:pt x="2118" y="2"/>
                </a:lnTo>
                <a:lnTo>
                  <a:pt x="2190" y="11"/>
                </a:lnTo>
                <a:lnTo>
                  <a:pt x="2259" y="25"/>
                </a:lnTo>
                <a:lnTo>
                  <a:pt x="2326" y="44"/>
                </a:lnTo>
                <a:lnTo>
                  <a:pt x="2389" y="69"/>
                </a:lnTo>
                <a:lnTo>
                  <a:pt x="2448" y="97"/>
                </a:lnTo>
                <a:lnTo>
                  <a:pt x="2505" y="128"/>
                </a:lnTo>
                <a:lnTo>
                  <a:pt x="2557" y="165"/>
                </a:lnTo>
                <a:lnTo>
                  <a:pt x="2604" y="205"/>
                </a:lnTo>
                <a:lnTo>
                  <a:pt x="2647" y="248"/>
                </a:lnTo>
                <a:lnTo>
                  <a:pt x="2685" y="294"/>
                </a:lnTo>
                <a:lnTo>
                  <a:pt x="2717" y="342"/>
                </a:lnTo>
                <a:lnTo>
                  <a:pt x="2776" y="326"/>
                </a:lnTo>
                <a:lnTo>
                  <a:pt x="2838" y="316"/>
                </a:lnTo>
                <a:lnTo>
                  <a:pt x="2902" y="309"/>
                </a:lnTo>
                <a:lnTo>
                  <a:pt x="2967" y="307"/>
                </a:lnTo>
                <a:lnTo>
                  <a:pt x="3033" y="309"/>
                </a:lnTo>
                <a:lnTo>
                  <a:pt x="3106" y="318"/>
                </a:lnTo>
                <a:lnTo>
                  <a:pt x="3177" y="333"/>
                </a:lnTo>
                <a:lnTo>
                  <a:pt x="3243" y="352"/>
                </a:lnTo>
                <a:lnTo>
                  <a:pt x="3307" y="377"/>
                </a:lnTo>
                <a:lnTo>
                  <a:pt x="3368" y="406"/>
                </a:lnTo>
                <a:lnTo>
                  <a:pt x="3425" y="439"/>
                </a:lnTo>
                <a:lnTo>
                  <a:pt x="3478" y="476"/>
                </a:lnTo>
                <a:lnTo>
                  <a:pt x="3525" y="516"/>
                </a:lnTo>
                <a:lnTo>
                  <a:pt x="3568" y="560"/>
                </a:lnTo>
                <a:lnTo>
                  <a:pt x="3605" y="608"/>
                </a:lnTo>
                <a:lnTo>
                  <a:pt x="3638" y="656"/>
                </a:lnTo>
                <a:lnTo>
                  <a:pt x="3664" y="709"/>
                </a:lnTo>
                <a:lnTo>
                  <a:pt x="3683" y="762"/>
                </a:lnTo>
                <a:lnTo>
                  <a:pt x="3696" y="818"/>
                </a:lnTo>
                <a:lnTo>
                  <a:pt x="3702" y="874"/>
                </a:lnTo>
                <a:lnTo>
                  <a:pt x="3702" y="933"/>
                </a:lnTo>
                <a:lnTo>
                  <a:pt x="3694" y="987"/>
                </a:lnTo>
                <a:lnTo>
                  <a:pt x="3681" y="1037"/>
                </a:lnTo>
                <a:lnTo>
                  <a:pt x="3661" y="1087"/>
                </a:lnTo>
                <a:lnTo>
                  <a:pt x="3635" y="1134"/>
                </a:lnTo>
                <a:lnTo>
                  <a:pt x="3606" y="1179"/>
                </a:lnTo>
                <a:lnTo>
                  <a:pt x="3571" y="1221"/>
                </a:lnTo>
                <a:lnTo>
                  <a:pt x="3532" y="1260"/>
                </a:lnTo>
                <a:lnTo>
                  <a:pt x="3488" y="1295"/>
                </a:lnTo>
                <a:lnTo>
                  <a:pt x="3440" y="1328"/>
                </a:lnTo>
                <a:lnTo>
                  <a:pt x="3390" y="1357"/>
                </a:lnTo>
                <a:lnTo>
                  <a:pt x="3334" y="1382"/>
                </a:lnTo>
                <a:lnTo>
                  <a:pt x="3277" y="1403"/>
                </a:lnTo>
                <a:lnTo>
                  <a:pt x="3217" y="1420"/>
                </a:lnTo>
                <a:lnTo>
                  <a:pt x="3154" y="1432"/>
                </a:lnTo>
                <a:lnTo>
                  <a:pt x="3090" y="1440"/>
                </a:lnTo>
                <a:lnTo>
                  <a:pt x="3023" y="1443"/>
                </a:lnTo>
                <a:lnTo>
                  <a:pt x="2999" y="1491"/>
                </a:lnTo>
                <a:lnTo>
                  <a:pt x="2968" y="1536"/>
                </a:lnTo>
                <a:lnTo>
                  <a:pt x="2932" y="1578"/>
                </a:lnTo>
                <a:lnTo>
                  <a:pt x="2893" y="1618"/>
                </a:lnTo>
                <a:lnTo>
                  <a:pt x="2847" y="1654"/>
                </a:lnTo>
                <a:lnTo>
                  <a:pt x="2799" y="1686"/>
                </a:lnTo>
                <a:lnTo>
                  <a:pt x="2747" y="1716"/>
                </a:lnTo>
                <a:lnTo>
                  <a:pt x="2691" y="1740"/>
                </a:lnTo>
                <a:lnTo>
                  <a:pt x="2632" y="1762"/>
                </a:lnTo>
                <a:lnTo>
                  <a:pt x="2571" y="1779"/>
                </a:lnTo>
                <a:lnTo>
                  <a:pt x="2507" y="1790"/>
                </a:lnTo>
                <a:lnTo>
                  <a:pt x="2441" y="1798"/>
                </a:lnTo>
                <a:lnTo>
                  <a:pt x="2373" y="1800"/>
                </a:lnTo>
                <a:lnTo>
                  <a:pt x="2304" y="1797"/>
                </a:lnTo>
                <a:lnTo>
                  <a:pt x="2239" y="1789"/>
                </a:lnTo>
                <a:lnTo>
                  <a:pt x="2176" y="1776"/>
                </a:lnTo>
                <a:lnTo>
                  <a:pt x="2115" y="1761"/>
                </a:lnTo>
                <a:lnTo>
                  <a:pt x="2056" y="1740"/>
                </a:lnTo>
                <a:lnTo>
                  <a:pt x="2017" y="1784"/>
                </a:lnTo>
                <a:lnTo>
                  <a:pt x="1973" y="1825"/>
                </a:lnTo>
                <a:lnTo>
                  <a:pt x="1923" y="1861"/>
                </a:lnTo>
                <a:lnTo>
                  <a:pt x="1869" y="1893"/>
                </a:lnTo>
                <a:lnTo>
                  <a:pt x="1812" y="1922"/>
                </a:lnTo>
                <a:lnTo>
                  <a:pt x="1751" y="1945"/>
                </a:lnTo>
                <a:lnTo>
                  <a:pt x="1686" y="1964"/>
                </a:lnTo>
                <a:lnTo>
                  <a:pt x="1619" y="1978"/>
                </a:lnTo>
                <a:lnTo>
                  <a:pt x="1549" y="1987"/>
                </a:lnTo>
                <a:lnTo>
                  <a:pt x="1477" y="1989"/>
                </a:lnTo>
                <a:lnTo>
                  <a:pt x="1403" y="1986"/>
                </a:lnTo>
                <a:lnTo>
                  <a:pt x="1332" y="1978"/>
                </a:lnTo>
                <a:lnTo>
                  <a:pt x="1264" y="1963"/>
                </a:lnTo>
                <a:lnTo>
                  <a:pt x="1197" y="1945"/>
                </a:lnTo>
                <a:lnTo>
                  <a:pt x="1134" y="1922"/>
                </a:lnTo>
                <a:lnTo>
                  <a:pt x="1074" y="1893"/>
                </a:lnTo>
                <a:lnTo>
                  <a:pt x="1018" y="1861"/>
                </a:lnTo>
                <a:lnTo>
                  <a:pt x="966" y="1825"/>
                </a:lnTo>
                <a:lnTo>
                  <a:pt x="919" y="1785"/>
                </a:lnTo>
                <a:lnTo>
                  <a:pt x="876" y="1743"/>
                </a:lnTo>
                <a:lnTo>
                  <a:pt x="839" y="1698"/>
                </a:lnTo>
                <a:lnTo>
                  <a:pt x="806" y="1649"/>
                </a:lnTo>
                <a:lnTo>
                  <a:pt x="779" y="1599"/>
                </a:lnTo>
                <a:lnTo>
                  <a:pt x="759" y="1547"/>
                </a:lnTo>
                <a:lnTo>
                  <a:pt x="744" y="1493"/>
                </a:lnTo>
                <a:lnTo>
                  <a:pt x="707" y="1492"/>
                </a:lnTo>
                <a:lnTo>
                  <a:pt x="670" y="1490"/>
                </a:lnTo>
                <a:lnTo>
                  <a:pt x="597" y="1481"/>
                </a:lnTo>
                <a:lnTo>
                  <a:pt x="526" y="1466"/>
                </a:lnTo>
                <a:lnTo>
                  <a:pt x="460" y="1447"/>
                </a:lnTo>
                <a:lnTo>
                  <a:pt x="396" y="1422"/>
                </a:lnTo>
                <a:lnTo>
                  <a:pt x="335" y="1394"/>
                </a:lnTo>
                <a:lnTo>
                  <a:pt x="278" y="1360"/>
                </a:lnTo>
                <a:lnTo>
                  <a:pt x="225" y="1323"/>
                </a:lnTo>
                <a:lnTo>
                  <a:pt x="178" y="1283"/>
                </a:lnTo>
                <a:lnTo>
                  <a:pt x="135" y="1239"/>
                </a:lnTo>
                <a:lnTo>
                  <a:pt x="98" y="1193"/>
                </a:lnTo>
                <a:lnTo>
                  <a:pt x="65" y="1143"/>
                </a:lnTo>
                <a:lnTo>
                  <a:pt x="39" y="1091"/>
                </a:lnTo>
                <a:lnTo>
                  <a:pt x="20" y="1037"/>
                </a:lnTo>
                <a:lnTo>
                  <a:pt x="7" y="981"/>
                </a:lnTo>
                <a:lnTo>
                  <a:pt x="0" y="925"/>
                </a:lnTo>
                <a:lnTo>
                  <a:pt x="1" y="866"/>
                </a:lnTo>
                <a:lnTo>
                  <a:pt x="9" y="811"/>
                </a:lnTo>
                <a:lnTo>
                  <a:pt x="24" y="757"/>
                </a:lnTo>
                <a:lnTo>
                  <a:pt x="45" y="707"/>
                </a:lnTo>
                <a:lnTo>
                  <a:pt x="71" y="658"/>
                </a:lnTo>
                <a:lnTo>
                  <a:pt x="104" y="612"/>
                </a:lnTo>
                <a:lnTo>
                  <a:pt x="141" y="569"/>
                </a:lnTo>
                <a:lnTo>
                  <a:pt x="183" y="530"/>
                </a:lnTo>
                <a:lnTo>
                  <a:pt x="230" y="494"/>
                </a:lnTo>
                <a:lnTo>
                  <a:pt x="281" y="461"/>
                </a:lnTo>
                <a:lnTo>
                  <a:pt x="335" y="433"/>
                </a:lnTo>
                <a:lnTo>
                  <a:pt x="393" y="408"/>
                </a:lnTo>
                <a:lnTo>
                  <a:pt x="417" y="359"/>
                </a:lnTo>
                <a:lnTo>
                  <a:pt x="446" y="312"/>
                </a:lnTo>
                <a:lnTo>
                  <a:pt x="481" y="268"/>
                </a:lnTo>
                <a:lnTo>
                  <a:pt x="522" y="226"/>
                </a:lnTo>
                <a:lnTo>
                  <a:pt x="566" y="188"/>
                </a:lnTo>
                <a:lnTo>
                  <a:pt x="615" y="154"/>
                </a:lnTo>
                <a:lnTo>
                  <a:pt x="668" y="124"/>
                </a:lnTo>
                <a:lnTo>
                  <a:pt x="725" y="98"/>
                </a:lnTo>
                <a:lnTo>
                  <a:pt x="785" y="75"/>
                </a:lnTo>
                <a:lnTo>
                  <a:pt x="847" y="59"/>
                </a:lnTo>
                <a:lnTo>
                  <a:pt x="912" y="45"/>
                </a:lnTo>
                <a:lnTo>
                  <a:pt x="980" y="38"/>
                </a:lnTo>
                <a:lnTo>
                  <a:pt x="1048" y="35"/>
                </a:lnTo>
                <a:lnTo>
                  <a:pt x="1119" y="38"/>
                </a:lnTo>
                <a:lnTo>
                  <a:pt x="1186" y="46"/>
                </a:lnTo>
                <a:lnTo>
                  <a:pt x="1250" y="59"/>
                </a:lnTo>
                <a:lnTo>
                  <a:pt x="1312" y="75"/>
                </a:lnTo>
                <a:lnTo>
                  <a:pt x="1371" y="97"/>
                </a:lnTo>
                <a:lnTo>
                  <a:pt x="1427" y="122"/>
                </a:lnTo>
                <a:lnTo>
                  <a:pt x="1481" y="150"/>
                </a:lnTo>
                <a:lnTo>
                  <a:pt x="1531" y="181"/>
                </a:lnTo>
                <a:lnTo>
                  <a:pt x="1575" y="145"/>
                </a:lnTo>
                <a:lnTo>
                  <a:pt x="1624" y="113"/>
                </a:lnTo>
                <a:lnTo>
                  <a:pt x="1676" y="83"/>
                </a:lnTo>
                <a:lnTo>
                  <a:pt x="1731" y="59"/>
                </a:lnTo>
                <a:lnTo>
                  <a:pt x="1790" y="37"/>
                </a:lnTo>
                <a:lnTo>
                  <a:pt x="1852" y="21"/>
                </a:lnTo>
                <a:lnTo>
                  <a:pt x="1915" y="9"/>
                </a:lnTo>
                <a:lnTo>
                  <a:pt x="1982" y="2"/>
                </a:lnTo>
                <a:lnTo>
                  <a:pt x="2049" y="0"/>
                </a:lnTo>
                <a:close/>
              </a:path>
            </a:pathLst>
          </a:custGeom>
          <a:solidFill>
            <a:srgbClr val="E3E5E9"/>
          </a:solidFill>
          <a:ln w="0">
            <a:solidFill>
              <a:schemeClr val="bg1">
                <a:lumMod val="65000"/>
              </a:schemeClr>
            </a:solidFill>
            <a:prstDash val="solid"/>
            <a:round/>
            <a:headEnd/>
            <a:tailEnd/>
          </a:ln>
          <a:effectLst>
            <a:outerShdw blurRad="50800" dist="38100" dir="5400000" algn="t" rotWithShape="0">
              <a:prstClr val="black">
                <a:alpha val="40000"/>
              </a:prstClr>
            </a:outerShdw>
          </a:effectLst>
        </p:spPr>
        <p:txBody>
          <a:bodyPr vert="horz" wrap="square" lIns="91296" tIns="45648" rIns="91296" bIns="45648" numCol="1" anchor="t" anchorCtr="0" compatLnSpc="1">
            <a:prstTxWarp prst="textNoShape">
              <a:avLst/>
            </a:prstTxWarp>
          </a:bodyPr>
          <a:lstStyle/>
          <a:p>
            <a:pPr defTabSz="913304">
              <a:defRPr/>
            </a:pPr>
            <a:endParaRPr lang="en-US" sz="1400" dirty="0">
              <a:solidFill>
                <a:prstClr val="black"/>
              </a:solidFill>
              <a:latin typeface="Arial" panose="020B0604020202020204"/>
            </a:endParaRPr>
          </a:p>
        </p:txBody>
      </p:sp>
      <p:cxnSp>
        <p:nvCxnSpPr>
          <p:cNvPr id="148" name="Straight Connector 147">
            <a:extLst>
              <a:ext uri="{FF2B5EF4-FFF2-40B4-BE49-F238E27FC236}">
                <a16:creationId xmlns:a16="http://schemas.microsoft.com/office/drawing/2014/main" id="{BEC83BC7-0161-4349-A2A6-8913A938DC78}"/>
              </a:ext>
            </a:extLst>
          </p:cNvPr>
          <p:cNvCxnSpPr>
            <a:cxnSpLocks/>
            <a:stCxn id="258" idx="2"/>
          </p:cNvCxnSpPr>
          <p:nvPr/>
        </p:nvCxnSpPr>
        <p:spPr>
          <a:xfrm>
            <a:off x="8205991" y="2836383"/>
            <a:ext cx="993102" cy="693760"/>
          </a:xfrm>
          <a:prstGeom prst="line">
            <a:avLst/>
          </a:prstGeom>
          <a:noFill/>
          <a:ln w="19050" cap="rnd" cmpd="sng">
            <a:solidFill>
              <a:srgbClr val="C5271B"/>
            </a:solidFill>
            <a:prstDash val="dash"/>
            <a:round/>
            <a:headEnd type="none" w="med" len="med"/>
            <a:tailEnd type="none" w="med" len="med"/>
          </a:ln>
        </p:spPr>
      </p:cxnSp>
      <p:cxnSp>
        <p:nvCxnSpPr>
          <p:cNvPr id="149" name="Straight Connector 148">
            <a:extLst>
              <a:ext uri="{FF2B5EF4-FFF2-40B4-BE49-F238E27FC236}">
                <a16:creationId xmlns:a16="http://schemas.microsoft.com/office/drawing/2014/main" id="{4A69F919-5D97-7140-B700-C239855D83CA}"/>
              </a:ext>
            </a:extLst>
          </p:cNvPr>
          <p:cNvCxnSpPr>
            <a:cxnSpLocks/>
            <a:endCxn id="274" idx="0"/>
          </p:cNvCxnSpPr>
          <p:nvPr/>
        </p:nvCxnSpPr>
        <p:spPr>
          <a:xfrm flipH="1">
            <a:off x="9199393" y="2216162"/>
            <a:ext cx="12708" cy="960548"/>
          </a:xfrm>
          <a:prstGeom prst="line">
            <a:avLst/>
          </a:prstGeom>
          <a:noFill/>
          <a:ln w="19050" cap="rnd" cmpd="sng">
            <a:solidFill>
              <a:srgbClr val="C5271B"/>
            </a:solidFill>
            <a:prstDash val="dash"/>
            <a:round/>
            <a:headEnd type="none" w="med" len="med"/>
            <a:tailEnd type="none" w="med" len="med"/>
          </a:ln>
        </p:spPr>
      </p:cxnSp>
      <p:cxnSp>
        <p:nvCxnSpPr>
          <p:cNvPr id="150" name="Straight Connector 149">
            <a:extLst>
              <a:ext uri="{FF2B5EF4-FFF2-40B4-BE49-F238E27FC236}">
                <a16:creationId xmlns:a16="http://schemas.microsoft.com/office/drawing/2014/main" id="{7E82FEB9-BA42-B346-A7A6-8D46D494046C}"/>
              </a:ext>
            </a:extLst>
          </p:cNvPr>
          <p:cNvCxnSpPr>
            <a:cxnSpLocks/>
          </p:cNvCxnSpPr>
          <p:nvPr/>
        </p:nvCxnSpPr>
        <p:spPr>
          <a:xfrm flipH="1">
            <a:off x="9282068" y="2468770"/>
            <a:ext cx="1248643" cy="1054288"/>
          </a:xfrm>
          <a:prstGeom prst="line">
            <a:avLst/>
          </a:prstGeom>
          <a:noFill/>
          <a:ln w="19050" cap="rnd" cmpd="sng">
            <a:solidFill>
              <a:srgbClr val="C5271B"/>
            </a:solidFill>
            <a:prstDash val="dash"/>
            <a:round/>
            <a:headEnd type="none" w="med" len="med"/>
            <a:tailEnd type="none" w="med" len="med"/>
          </a:ln>
        </p:spPr>
      </p:cxnSp>
      <p:grpSp>
        <p:nvGrpSpPr>
          <p:cNvPr id="248" name="Group 247">
            <a:extLst>
              <a:ext uri="{FF2B5EF4-FFF2-40B4-BE49-F238E27FC236}">
                <a16:creationId xmlns:a16="http://schemas.microsoft.com/office/drawing/2014/main" id="{F4610A75-81C1-AD40-B4AC-1C4EC9E0D719}"/>
              </a:ext>
            </a:extLst>
          </p:cNvPr>
          <p:cNvGrpSpPr/>
          <p:nvPr/>
        </p:nvGrpSpPr>
        <p:grpSpPr>
          <a:xfrm>
            <a:off x="8110316" y="2527446"/>
            <a:ext cx="191357" cy="190126"/>
            <a:chOff x="5613798" y="3249009"/>
            <a:chExt cx="191457" cy="190226"/>
          </a:xfrm>
        </p:grpSpPr>
        <p:sp>
          <p:nvSpPr>
            <p:cNvPr id="249" name="Freeform 24">
              <a:extLst>
                <a:ext uri="{FF2B5EF4-FFF2-40B4-BE49-F238E27FC236}">
                  <a16:creationId xmlns:a16="http://schemas.microsoft.com/office/drawing/2014/main" id="{058BB719-C12B-014F-AC80-F0C5F5A49B62}"/>
                </a:ext>
              </a:extLst>
            </p:cNvPr>
            <p:cNvSpPr>
              <a:spLocks/>
            </p:cNvSpPr>
            <p:nvPr/>
          </p:nvSpPr>
          <p:spPr bwMode="auto">
            <a:xfrm>
              <a:off x="5613798" y="3249009"/>
              <a:ext cx="191457" cy="190226"/>
            </a:xfrm>
            <a:custGeom>
              <a:avLst/>
              <a:gdLst>
                <a:gd name="T0" fmla="*/ 311 w 311"/>
                <a:gd name="T1" fmla="*/ 154 h 309"/>
                <a:gd name="T2" fmla="*/ 308 w 311"/>
                <a:gd name="T3" fmla="*/ 123 h 309"/>
                <a:gd name="T4" fmla="*/ 298 w 311"/>
                <a:gd name="T5" fmla="*/ 94 h 309"/>
                <a:gd name="T6" fmla="*/ 284 w 311"/>
                <a:gd name="T7" fmla="*/ 68 h 309"/>
                <a:gd name="T8" fmla="*/ 264 w 311"/>
                <a:gd name="T9" fmla="*/ 45 h 309"/>
                <a:gd name="T10" fmla="*/ 243 w 311"/>
                <a:gd name="T11" fmla="*/ 26 h 309"/>
                <a:gd name="T12" fmla="*/ 216 w 311"/>
                <a:gd name="T13" fmla="*/ 11 h 309"/>
                <a:gd name="T14" fmla="*/ 186 w 311"/>
                <a:gd name="T15" fmla="*/ 1 h 309"/>
                <a:gd name="T16" fmla="*/ 155 w 311"/>
                <a:gd name="T17" fmla="*/ 0 h 309"/>
                <a:gd name="T18" fmla="*/ 140 w 311"/>
                <a:gd name="T19" fmla="*/ 0 h 309"/>
                <a:gd name="T20" fmla="*/ 110 w 311"/>
                <a:gd name="T21" fmla="*/ 6 h 309"/>
                <a:gd name="T22" fmla="*/ 81 w 311"/>
                <a:gd name="T23" fmla="*/ 18 h 309"/>
                <a:gd name="T24" fmla="*/ 57 w 311"/>
                <a:gd name="T25" fmla="*/ 35 h 309"/>
                <a:gd name="T26" fmla="*/ 35 w 311"/>
                <a:gd name="T27" fmla="*/ 56 h 309"/>
                <a:gd name="T28" fmla="*/ 18 w 311"/>
                <a:gd name="T29" fmla="*/ 79 h 309"/>
                <a:gd name="T30" fmla="*/ 7 w 311"/>
                <a:gd name="T31" fmla="*/ 108 h 309"/>
                <a:gd name="T32" fmla="*/ 2 w 311"/>
                <a:gd name="T33" fmla="*/ 138 h 309"/>
                <a:gd name="T34" fmla="*/ 0 w 311"/>
                <a:gd name="T35" fmla="*/ 154 h 309"/>
                <a:gd name="T36" fmla="*/ 3 w 311"/>
                <a:gd name="T37" fmla="*/ 186 h 309"/>
                <a:gd name="T38" fmla="*/ 12 w 311"/>
                <a:gd name="T39" fmla="*/ 214 h 309"/>
                <a:gd name="T40" fmla="*/ 27 w 311"/>
                <a:gd name="T41" fmla="*/ 241 h 309"/>
                <a:gd name="T42" fmla="*/ 45 w 311"/>
                <a:gd name="T43" fmla="*/ 264 h 309"/>
                <a:gd name="T44" fmla="*/ 68 w 311"/>
                <a:gd name="T45" fmla="*/ 282 h 309"/>
                <a:gd name="T46" fmla="*/ 95 w 311"/>
                <a:gd name="T47" fmla="*/ 297 h 309"/>
                <a:gd name="T48" fmla="*/ 125 w 311"/>
                <a:gd name="T49" fmla="*/ 306 h 309"/>
                <a:gd name="T50" fmla="*/ 155 w 311"/>
                <a:gd name="T51" fmla="*/ 309 h 309"/>
                <a:gd name="T52" fmla="*/ 171 w 311"/>
                <a:gd name="T53" fmla="*/ 309 h 309"/>
                <a:gd name="T54" fmla="*/ 201 w 311"/>
                <a:gd name="T55" fmla="*/ 302 h 309"/>
                <a:gd name="T56" fmla="*/ 230 w 311"/>
                <a:gd name="T57" fmla="*/ 291 h 309"/>
                <a:gd name="T58" fmla="*/ 254 w 311"/>
                <a:gd name="T59" fmla="*/ 274 h 309"/>
                <a:gd name="T60" fmla="*/ 274 w 311"/>
                <a:gd name="T61" fmla="*/ 253 h 309"/>
                <a:gd name="T62" fmla="*/ 293 w 311"/>
                <a:gd name="T63" fmla="*/ 228 h 309"/>
                <a:gd name="T64" fmla="*/ 304 w 311"/>
                <a:gd name="T65" fmla="*/ 201 h 309"/>
                <a:gd name="T66" fmla="*/ 309 w 311"/>
                <a:gd name="T67" fmla="*/ 169 h 309"/>
                <a:gd name="T68" fmla="*/ 311 w 311"/>
                <a:gd name="T6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1" h="309">
                  <a:moveTo>
                    <a:pt x="311" y="154"/>
                  </a:moveTo>
                  <a:lnTo>
                    <a:pt x="311" y="154"/>
                  </a:lnTo>
                  <a:lnTo>
                    <a:pt x="309" y="138"/>
                  </a:lnTo>
                  <a:lnTo>
                    <a:pt x="308" y="123"/>
                  </a:lnTo>
                  <a:lnTo>
                    <a:pt x="304" y="108"/>
                  </a:lnTo>
                  <a:lnTo>
                    <a:pt x="298" y="94"/>
                  </a:lnTo>
                  <a:lnTo>
                    <a:pt x="293" y="79"/>
                  </a:lnTo>
                  <a:lnTo>
                    <a:pt x="284" y="68"/>
                  </a:lnTo>
                  <a:lnTo>
                    <a:pt x="274" y="56"/>
                  </a:lnTo>
                  <a:lnTo>
                    <a:pt x="264" y="45"/>
                  </a:lnTo>
                  <a:lnTo>
                    <a:pt x="254" y="35"/>
                  </a:lnTo>
                  <a:lnTo>
                    <a:pt x="243" y="26"/>
                  </a:lnTo>
                  <a:lnTo>
                    <a:pt x="230" y="18"/>
                  </a:lnTo>
                  <a:lnTo>
                    <a:pt x="216" y="11"/>
                  </a:lnTo>
                  <a:lnTo>
                    <a:pt x="201" y="6"/>
                  </a:lnTo>
                  <a:lnTo>
                    <a:pt x="186" y="1"/>
                  </a:lnTo>
                  <a:lnTo>
                    <a:pt x="171" y="0"/>
                  </a:lnTo>
                  <a:lnTo>
                    <a:pt x="155" y="0"/>
                  </a:lnTo>
                  <a:lnTo>
                    <a:pt x="155" y="0"/>
                  </a:lnTo>
                  <a:lnTo>
                    <a:pt x="140" y="0"/>
                  </a:lnTo>
                  <a:lnTo>
                    <a:pt x="125" y="1"/>
                  </a:lnTo>
                  <a:lnTo>
                    <a:pt x="110" y="6"/>
                  </a:lnTo>
                  <a:lnTo>
                    <a:pt x="95" y="11"/>
                  </a:lnTo>
                  <a:lnTo>
                    <a:pt x="81" y="18"/>
                  </a:lnTo>
                  <a:lnTo>
                    <a:pt x="68" y="26"/>
                  </a:lnTo>
                  <a:lnTo>
                    <a:pt x="57" y="35"/>
                  </a:lnTo>
                  <a:lnTo>
                    <a:pt x="45" y="45"/>
                  </a:lnTo>
                  <a:lnTo>
                    <a:pt x="35" y="56"/>
                  </a:lnTo>
                  <a:lnTo>
                    <a:pt x="27" y="68"/>
                  </a:lnTo>
                  <a:lnTo>
                    <a:pt x="18" y="79"/>
                  </a:lnTo>
                  <a:lnTo>
                    <a:pt x="12" y="94"/>
                  </a:lnTo>
                  <a:lnTo>
                    <a:pt x="7" y="108"/>
                  </a:lnTo>
                  <a:lnTo>
                    <a:pt x="3" y="123"/>
                  </a:lnTo>
                  <a:lnTo>
                    <a:pt x="2" y="138"/>
                  </a:lnTo>
                  <a:lnTo>
                    <a:pt x="0" y="154"/>
                  </a:lnTo>
                  <a:lnTo>
                    <a:pt x="0" y="154"/>
                  </a:lnTo>
                  <a:lnTo>
                    <a:pt x="2" y="169"/>
                  </a:lnTo>
                  <a:lnTo>
                    <a:pt x="3" y="186"/>
                  </a:lnTo>
                  <a:lnTo>
                    <a:pt x="7" y="201"/>
                  </a:lnTo>
                  <a:lnTo>
                    <a:pt x="12" y="214"/>
                  </a:lnTo>
                  <a:lnTo>
                    <a:pt x="18" y="228"/>
                  </a:lnTo>
                  <a:lnTo>
                    <a:pt x="27" y="241"/>
                  </a:lnTo>
                  <a:lnTo>
                    <a:pt x="35" y="253"/>
                  </a:lnTo>
                  <a:lnTo>
                    <a:pt x="45" y="264"/>
                  </a:lnTo>
                  <a:lnTo>
                    <a:pt x="57" y="274"/>
                  </a:lnTo>
                  <a:lnTo>
                    <a:pt x="68" y="282"/>
                  </a:lnTo>
                  <a:lnTo>
                    <a:pt x="81" y="291"/>
                  </a:lnTo>
                  <a:lnTo>
                    <a:pt x="95" y="297"/>
                  </a:lnTo>
                  <a:lnTo>
                    <a:pt x="110" y="302"/>
                  </a:lnTo>
                  <a:lnTo>
                    <a:pt x="125" y="306"/>
                  </a:lnTo>
                  <a:lnTo>
                    <a:pt x="140" y="309"/>
                  </a:lnTo>
                  <a:lnTo>
                    <a:pt x="155" y="309"/>
                  </a:lnTo>
                  <a:lnTo>
                    <a:pt x="155" y="309"/>
                  </a:lnTo>
                  <a:lnTo>
                    <a:pt x="171" y="309"/>
                  </a:lnTo>
                  <a:lnTo>
                    <a:pt x="186" y="306"/>
                  </a:lnTo>
                  <a:lnTo>
                    <a:pt x="201" y="302"/>
                  </a:lnTo>
                  <a:lnTo>
                    <a:pt x="216" y="297"/>
                  </a:lnTo>
                  <a:lnTo>
                    <a:pt x="230" y="291"/>
                  </a:lnTo>
                  <a:lnTo>
                    <a:pt x="243" y="282"/>
                  </a:lnTo>
                  <a:lnTo>
                    <a:pt x="254" y="274"/>
                  </a:lnTo>
                  <a:lnTo>
                    <a:pt x="264" y="264"/>
                  </a:lnTo>
                  <a:lnTo>
                    <a:pt x="274" y="253"/>
                  </a:lnTo>
                  <a:lnTo>
                    <a:pt x="284" y="241"/>
                  </a:lnTo>
                  <a:lnTo>
                    <a:pt x="293" y="228"/>
                  </a:lnTo>
                  <a:lnTo>
                    <a:pt x="298" y="214"/>
                  </a:lnTo>
                  <a:lnTo>
                    <a:pt x="304" y="201"/>
                  </a:lnTo>
                  <a:lnTo>
                    <a:pt x="308" y="186"/>
                  </a:lnTo>
                  <a:lnTo>
                    <a:pt x="309" y="169"/>
                  </a:lnTo>
                  <a:lnTo>
                    <a:pt x="311" y="154"/>
                  </a:lnTo>
                  <a:lnTo>
                    <a:pt x="311" y="154"/>
                  </a:lnTo>
                  <a:close/>
                </a:path>
              </a:pathLst>
            </a:custGeom>
            <a:solidFill>
              <a:srgbClr val="DEF6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1200" dirty="0">
                <a:solidFill>
                  <a:prstClr val="black"/>
                </a:solidFill>
                <a:latin typeface="Arial"/>
                <a:cs typeface="Arial"/>
                <a:sym typeface="Arial"/>
              </a:endParaRPr>
            </a:p>
          </p:txBody>
        </p:sp>
        <p:sp>
          <p:nvSpPr>
            <p:cNvPr id="250" name="Freeform 25">
              <a:extLst>
                <a:ext uri="{FF2B5EF4-FFF2-40B4-BE49-F238E27FC236}">
                  <a16:creationId xmlns:a16="http://schemas.microsoft.com/office/drawing/2014/main" id="{9BC214FD-F64B-1C44-A9BA-6A793876527B}"/>
                </a:ext>
              </a:extLst>
            </p:cNvPr>
            <p:cNvSpPr>
              <a:spLocks/>
            </p:cNvSpPr>
            <p:nvPr/>
          </p:nvSpPr>
          <p:spPr bwMode="auto">
            <a:xfrm>
              <a:off x="5660893" y="3295796"/>
              <a:ext cx="97267" cy="96652"/>
            </a:xfrm>
            <a:custGeom>
              <a:avLst/>
              <a:gdLst>
                <a:gd name="T0" fmla="*/ 158 w 158"/>
                <a:gd name="T1" fmla="*/ 78 h 157"/>
                <a:gd name="T2" fmla="*/ 158 w 158"/>
                <a:gd name="T3" fmla="*/ 78 h 157"/>
                <a:gd name="T4" fmla="*/ 157 w 158"/>
                <a:gd name="T5" fmla="*/ 62 h 157"/>
                <a:gd name="T6" fmla="*/ 152 w 158"/>
                <a:gd name="T7" fmla="*/ 47 h 157"/>
                <a:gd name="T8" fmla="*/ 145 w 158"/>
                <a:gd name="T9" fmla="*/ 33 h 157"/>
                <a:gd name="T10" fmla="*/ 135 w 158"/>
                <a:gd name="T11" fmla="*/ 22 h 157"/>
                <a:gd name="T12" fmla="*/ 124 w 158"/>
                <a:gd name="T13" fmla="*/ 13 h 157"/>
                <a:gd name="T14" fmla="*/ 110 w 158"/>
                <a:gd name="T15" fmla="*/ 5 h 157"/>
                <a:gd name="T16" fmla="*/ 95 w 158"/>
                <a:gd name="T17" fmla="*/ 2 h 157"/>
                <a:gd name="T18" fmla="*/ 79 w 158"/>
                <a:gd name="T19" fmla="*/ 0 h 157"/>
                <a:gd name="T20" fmla="*/ 79 w 158"/>
                <a:gd name="T21" fmla="*/ 0 h 157"/>
                <a:gd name="T22" fmla="*/ 64 w 158"/>
                <a:gd name="T23" fmla="*/ 2 h 157"/>
                <a:gd name="T24" fmla="*/ 49 w 158"/>
                <a:gd name="T25" fmla="*/ 5 h 157"/>
                <a:gd name="T26" fmla="*/ 35 w 158"/>
                <a:gd name="T27" fmla="*/ 13 h 157"/>
                <a:gd name="T28" fmla="*/ 24 w 158"/>
                <a:gd name="T29" fmla="*/ 22 h 157"/>
                <a:gd name="T30" fmla="*/ 14 w 158"/>
                <a:gd name="T31" fmla="*/ 33 h 157"/>
                <a:gd name="T32" fmla="*/ 7 w 158"/>
                <a:gd name="T33" fmla="*/ 47 h 157"/>
                <a:gd name="T34" fmla="*/ 2 w 158"/>
                <a:gd name="T35" fmla="*/ 62 h 157"/>
                <a:gd name="T36" fmla="*/ 0 w 158"/>
                <a:gd name="T37" fmla="*/ 78 h 157"/>
                <a:gd name="T38" fmla="*/ 0 w 158"/>
                <a:gd name="T39" fmla="*/ 78 h 157"/>
                <a:gd name="T40" fmla="*/ 2 w 158"/>
                <a:gd name="T41" fmla="*/ 93 h 157"/>
                <a:gd name="T42" fmla="*/ 7 w 158"/>
                <a:gd name="T43" fmla="*/ 108 h 157"/>
                <a:gd name="T44" fmla="*/ 14 w 158"/>
                <a:gd name="T45" fmla="*/ 122 h 157"/>
                <a:gd name="T46" fmla="*/ 24 w 158"/>
                <a:gd name="T47" fmla="*/ 133 h 157"/>
                <a:gd name="T48" fmla="*/ 35 w 158"/>
                <a:gd name="T49" fmla="*/ 143 h 157"/>
                <a:gd name="T50" fmla="*/ 49 w 158"/>
                <a:gd name="T51" fmla="*/ 152 h 157"/>
                <a:gd name="T52" fmla="*/ 64 w 158"/>
                <a:gd name="T53" fmla="*/ 155 h 157"/>
                <a:gd name="T54" fmla="*/ 79 w 158"/>
                <a:gd name="T55" fmla="*/ 157 h 157"/>
                <a:gd name="T56" fmla="*/ 79 w 158"/>
                <a:gd name="T57" fmla="*/ 157 h 157"/>
                <a:gd name="T58" fmla="*/ 95 w 158"/>
                <a:gd name="T59" fmla="*/ 155 h 157"/>
                <a:gd name="T60" fmla="*/ 110 w 158"/>
                <a:gd name="T61" fmla="*/ 152 h 157"/>
                <a:gd name="T62" fmla="*/ 124 w 158"/>
                <a:gd name="T63" fmla="*/ 143 h 157"/>
                <a:gd name="T64" fmla="*/ 135 w 158"/>
                <a:gd name="T65" fmla="*/ 133 h 157"/>
                <a:gd name="T66" fmla="*/ 145 w 158"/>
                <a:gd name="T67" fmla="*/ 122 h 157"/>
                <a:gd name="T68" fmla="*/ 152 w 158"/>
                <a:gd name="T69" fmla="*/ 108 h 157"/>
                <a:gd name="T70" fmla="*/ 157 w 158"/>
                <a:gd name="T71" fmla="*/ 93 h 157"/>
                <a:gd name="T72" fmla="*/ 158 w 158"/>
                <a:gd name="T73" fmla="*/ 78 h 157"/>
                <a:gd name="T74" fmla="*/ 158 w 158"/>
                <a:gd name="T75" fmla="*/ 7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57">
                  <a:moveTo>
                    <a:pt x="158" y="78"/>
                  </a:moveTo>
                  <a:lnTo>
                    <a:pt x="158" y="78"/>
                  </a:lnTo>
                  <a:lnTo>
                    <a:pt x="157" y="62"/>
                  </a:lnTo>
                  <a:lnTo>
                    <a:pt x="152" y="47"/>
                  </a:lnTo>
                  <a:lnTo>
                    <a:pt x="145" y="33"/>
                  </a:lnTo>
                  <a:lnTo>
                    <a:pt x="135" y="22"/>
                  </a:lnTo>
                  <a:lnTo>
                    <a:pt x="124" y="13"/>
                  </a:lnTo>
                  <a:lnTo>
                    <a:pt x="110" y="5"/>
                  </a:lnTo>
                  <a:lnTo>
                    <a:pt x="95" y="2"/>
                  </a:lnTo>
                  <a:lnTo>
                    <a:pt x="79" y="0"/>
                  </a:lnTo>
                  <a:lnTo>
                    <a:pt x="79" y="0"/>
                  </a:lnTo>
                  <a:lnTo>
                    <a:pt x="64" y="2"/>
                  </a:lnTo>
                  <a:lnTo>
                    <a:pt x="49" y="5"/>
                  </a:lnTo>
                  <a:lnTo>
                    <a:pt x="35" y="13"/>
                  </a:lnTo>
                  <a:lnTo>
                    <a:pt x="24" y="22"/>
                  </a:lnTo>
                  <a:lnTo>
                    <a:pt x="14" y="33"/>
                  </a:lnTo>
                  <a:lnTo>
                    <a:pt x="7" y="47"/>
                  </a:lnTo>
                  <a:lnTo>
                    <a:pt x="2" y="62"/>
                  </a:lnTo>
                  <a:lnTo>
                    <a:pt x="0" y="78"/>
                  </a:lnTo>
                  <a:lnTo>
                    <a:pt x="0" y="78"/>
                  </a:lnTo>
                  <a:lnTo>
                    <a:pt x="2" y="93"/>
                  </a:lnTo>
                  <a:lnTo>
                    <a:pt x="7" y="108"/>
                  </a:lnTo>
                  <a:lnTo>
                    <a:pt x="14" y="122"/>
                  </a:lnTo>
                  <a:lnTo>
                    <a:pt x="24" y="133"/>
                  </a:lnTo>
                  <a:lnTo>
                    <a:pt x="35" y="143"/>
                  </a:lnTo>
                  <a:lnTo>
                    <a:pt x="49" y="152"/>
                  </a:lnTo>
                  <a:lnTo>
                    <a:pt x="64" y="155"/>
                  </a:lnTo>
                  <a:lnTo>
                    <a:pt x="79" y="157"/>
                  </a:lnTo>
                  <a:lnTo>
                    <a:pt x="79" y="157"/>
                  </a:lnTo>
                  <a:lnTo>
                    <a:pt x="95" y="155"/>
                  </a:lnTo>
                  <a:lnTo>
                    <a:pt x="110" y="152"/>
                  </a:lnTo>
                  <a:lnTo>
                    <a:pt x="124" y="143"/>
                  </a:lnTo>
                  <a:lnTo>
                    <a:pt x="135" y="133"/>
                  </a:lnTo>
                  <a:lnTo>
                    <a:pt x="145" y="122"/>
                  </a:lnTo>
                  <a:lnTo>
                    <a:pt x="152" y="108"/>
                  </a:lnTo>
                  <a:lnTo>
                    <a:pt x="157" y="93"/>
                  </a:lnTo>
                  <a:lnTo>
                    <a:pt x="158" y="78"/>
                  </a:lnTo>
                  <a:lnTo>
                    <a:pt x="158" y="7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1200" dirty="0">
                <a:solidFill>
                  <a:prstClr val="black"/>
                </a:solidFill>
                <a:latin typeface="Arial"/>
                <a:cs typeface="Arial"/>
                <a:sym typeface="Arial"/>
              </a:endParaRPr>
            </a:p>
          </p:txBody>
        </p:sp>
      </p:grpSp>
      <p:grpSp>
        <p:nvGrpSpPr>
          <p:cNvPr id="256" name="Group 255">
            <a:extLst>
              <a:ext uri="{FF2B5EF4-FFF2-40B4-BE49-F238E27FC236}">
                <a16:creationId xmlns:a16="http://schemas.microsoft.com/office/drawing/2014/main" id="{2BEFAD60-6691-B24C-B3E0-06E9901FE211}"/>
              </a:ext>
            </a:extLst>
          </p:cNvPr>
          <p:cNvGrpSpPr/>
          <p:nvPr/>
        </p:nvGrpSpPr>
        <p:grpSpPr>
          <a:xfrm>
            <a:off x="7962801" y="2363803"/>
            <a:ext cx="486380" cy="472581"/>
            <a:chOff x="5901683" y="1456101"/>
            <a:chExt cx="794135" cy="734116"/>
          </a:xfrm>
        </p:grpSpPr>
        <p:sp>
          <p:nvSpPr>
            <p:cNvPr id="258" name="Rectangle: Rounded Corners 259">
              <a:extLst>
                <a:ext uri="{FF2B5EF4-FFF2-40B4-BE49-F238E27FC236}">
                  <a16:creationId xmlns:a16="http://schemas.microsoft.com/office/drawing/2014/main" id="{D008BE28-B598-424B-A475-41668A57244E}"/>
                </a:ext>
              </a:extLst>
            </p:cNvPr>
            <p:cNvSpPr/>
            <p:nvPr/>
          </p:nvSpPr>
          <p:spPr>
            <a:xfrm>
              <a:off x="5901683" y="1456101"/>
              <a:ext cx="794135" cy="734116"/>
            </a:xfrm>
            <a:prstGeom prst="roundRect">
              <a:avLst>
                <a:gd name="adj" fmla="val 11692"/>
              </a:avLst>
            </a:prstGeom>
            <a:solidFill>
              <a:schemeClr val="bg1"/>
            </a:solidFill>
            <a:ln w="15875" cap="flat" cmpd="sng" algn="ctr">
              <a:noFill/>
              <a:prstDash val="solid"/>
            </a:ln>
            <a:effectLst/>
          </p:spPr>
          <p:txBody>
            <a:bodyPr rtlCol="0" anchor="ctr"/>
            <a:lstStyle/>
            <a:p>
              <a:pPr algn="ctr" defTabSz="913852">
                <a:defRPr/>
              </a:pPr>
              <a:endParaRPr lang="en-US" sz="500" dirty="0">
                <a:solidFill>
                  <a:prstClr val="white"/>
                </a:solidFill>
                <a:latin typeface="Arial" panose="020B0604020202020204" pitchFamily="34" charset="0"/>
                <a:cs typeface="Arial" panose="020B0604020202020204" pitchFamily="34" charset="0"/>
                <a:sym typeface="Arial"/>
              </a:endParaRPr>
            </a:p>
          </p:txBody>
        </p:sp>
        <p:sp>
          <p:nvSpPr>
            <p:cNvPr id="259" name="Rectangle 258">
              <a:extLst>
                <a:ext uri="{FF2B5EF4-FFF2-40B4-BE49-F238E27FC236}">
                  <a16:creationId xmlns:a16="http://schemas.microsoft.com/office/drawing/2014/main" id="{9902C9A2-AAE1-4748-B141-EBA9FCA9CADD}"/>
                </a:ext>
              </a:extLst>
            </p:cNvPr>
            <p:cNvSpPr/>
            <p:nvPr/>
          </p:nvSpPr>
          <p:spPr>
            <a:xfrm>
              <a:off x="5975422" y="1648091"/>
              <a:ext cx="646657" cy="191143"/>
            </a:xfrm>
            <a:prstGeom prst="rect">
              <a:avLst/>
            </a:prstGeom>
          </p:spPr>
          <p:txBody>
            <a:bodyPr wrap="none" lIns="91392" tIns="0" rIns="91392" bIns="0">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APP</a:t>
              </a:r>
              <a:endParaRPr lang="en-US" sz="800" dirty="0">
                <a:solidFill>
                  <a:prstClr val="black"/>
                </a:solidFill>
                <a:latin typeface="Arial" panose="020B0604020202020204" pitchFamily="34" charset="0"/>
                <a:cs typeface="Arial" panose="020B0604020202020204" pitchFamily="34" charset="0"/>
                <a:sym typeface="Arial"/>
              </a:endParaRPr>
            </a:p>
          </p:txBody>
        </p:sp>
        <p:sp>
          <p:nvSpPr>
            <p:cNvPr id="260" name="Rectangle 259">
              <a:extLst>
                <a:ext uri="{FF2B5EF4-FFF2-40B4-BE49-F238E27FC236}">
                  <a16:creationId xmlns:a16="http://schemas.microsoft.com/office/drawing/2014/main" id="{63E2BAFE-05B8-5543-8E14-722B875645F3}"/>
                </a:ext>
              </a:extLst>
            </p:cNvPr>
            <p:cNvSpPr/>
            <p:nvPr/>
          </p:nvSpPr>
          <p:spPr>
            <a:xfrm>
              <a:off x="5977453" y="1834357"/>
              <a:ext cx="625025" cy="334501"/>
            </a:xfrm>
            <a:prstGeom prst="rect">
              <a:avLst/>
            </a:prstGeom>
          </p:spPr>
          <p:txBody>
            <a:bodyPr wrap="square">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OS</a:t>
              </a:r>
              <a:endParaRPr lang="en-US" sz="800" dirty="0">
                <a:solidFill>
                  <a:prstClr val="black"/>
                </a:solidFill>
                <a:latin typeface="Arial" panose="020B0604020202020204" pitchFamily="34" charset="0"/>
                <a:cs typeface="Arial" panose="020B0604020202020204" pitchFamily="34" charset="0"/>
                <a:sym typeface="Arial"/>
              </a:endParaRPr>
            </a:p>
          </p:txBody>
        </p:sp>
        <p:cxnSp>
          <p:nvCxnSpPr>
            <p:cNvPr id="262" name="Straight Connector 261">
              <a:extLst>
                <a:ext uri="{FF2B5EF4-FFF2-40B4-BE49-F238E27FC236}">
                  <a16:creationId xmlns:a16="http://schemas.microsoft.com/office/drawing/2014/main" id="{C7C1D5B9-B4C3-1A4B-BE24-B50A19BAC138}"/>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264" name="Group 263">
              <a:extLst>
                <a:ext uri="{FF2B5EF4-FFF2-40B4-BE49-F238E27FC236}">
                  <a16:creationId xmlns:a16="http://schemas.microsoft.com/office/drawing/2014/main" id="{87B120C4-CE5E-3D40-A54D-FBF791A30D4B}"/>
                </a:ext>
              </a:extLst>
            </p:cNvPr>
            <p:cNvGrpSpPr/>
            <p:nvPr/>
          </p:nvGrpSpPr>
          <p:grpSpPr>
            <a:xfrm>
              <a:off x="5903573" y="1458240"/>
              <a:ext cx="791328" cy="731184"/>
              <a:chOff x="4769513" y="1267041"/>
              <a:chExt cx="708040" cy="654226"/>
            </a:xfrm>
          </p:grpSpPr>
          <p:sp>
            <p:nvSpPr>
              <p:cNvPr id="265" name="Freeform 27">
                <a:extLst>
                  <a:ext uri="{FF2B5EF4-FFF2-40B4-BE49-F238E27FC236}">
                    <a16:creationId xmlns:a16="http://schemas.microsoft.com/office/drawing/2014/main" id="{F2977F68-74E0-4F49-90AE-B4654B4CFE7B}"/>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66" name="Line 28">
                <a:extLst>
                  <a:ext uri="{FF2B5EF4-FFF2-40B4-BE49-F238E27FC236}">
                    <a16:creationId xmlns:a16="http://schemas.microsoft.com/office/drawing/2014/main" id="{390FBDEB-61C7-DE43-83CF-6EDEBAD2A80D}"/>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67" name="Freeform 29">
                <a:extLst>
                  <a:ext uri="{FF2B5EF4-FFF2-40B4-BE49-F238E27FC236}">
                    <a16:creationId xmlns:a16="http://schemas.microsoft.com/office/drawing/2014/main" id="{86AF08CE-C640-F54C-B8D0-D27F3A6022F2}"/>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68" name="Freeform 30">
                <a:extLst>
                  <a:ext uri="{FF2B5EF4-FFF2-40B4-BE49-F238E27FC236}">
                    <a16:creationId xmlns:a16="http://schemas.microsoft.com/office/drawing/2014/main" id="{A88AE5C2-94EB-8541-A048-4A4DE5D36B09}"/>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69" name="Freeform 31">
                <a:extLst>
                  <a:ext uri="{FF2B5EF4-FFF2-40B4-BE49-F238E27FC236}">
                    <a16:creationId xmlns:a16="http://schemas.microsoft.com/office/drawing/2014/main" id="{BCB2F7A3-EB79-8146-9AB4-22399A4F19EF}"/>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70" name="Freeform 32">
                <a:extLst>
                  <a:ext uri="{FF2B5EF4-FFF2-40B4-BE49-F238E27FC236}">
                    <a16:creationId xmlns:a16="http://schemas.microsoft.com/office/drawing/2014/main" id="{8BE85C4C-F813-A544-B418-047CA11D7E90}"/>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71" name="Freeform 33">
                <a:extLst>
                  <a:ext uri="{FF2B5EF4-FFF2-40B4-BE49-F238E27FC236}">
                    <a16:creationId xmlns:a16="http://schemas.microsoft.com/office/drawing/2014/main" id="{D802FA82-A40A-864F-9756-2401A9887FE9}"/>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72" name="Freeform 34">
                <a:extLst>
                  <a:ext uri="{FF2B5EF4-FFF2-40B4-BE49-F238E27FC236}">
                    <a16:creationId xmlns:a16="http://schemas.microsoft.com/office/drawing/2014/main" id="{AC7ED091-A4D6-F84C-BBB2-3B76AA0C6944}"/>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73" name="Freeform 35">
                <a:extLst>
                  <a:ext uri="{FF2B5EF4-FFF2-40B4-BE49-F238E27FC236}">
                    <a16:creationId xmlns:a16="http://schemas.microsoft.com/office/drawing/2014/main" id="{D2B7E1E1-CCA9-4843-8B01-166152F2AB2E}"/>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grpSp>
      </p:grpSp>
      <p:pic>
        <p:nvPicPr>
          <p:cNvPr id="274" name="Picture 273">
            <a:extLst>
              <a:ext uri="{FF2B5EF4-FFF2-40B4-BE49-F238E27FC236}">
                <a16:creationId xmlns:a16="http://schemas.microsoft.com/office/drawing/2014/main" id="{BD65286A-9ABE-004C-BE48-8D4079227A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27706" y="3176711"/>
            <a:ext cx="743375" cy="743375"/>
          </a:xfrm>
          <a:prstGeom prst="rect">
            <a:avLst/>
          </a:prstGeom>
        </p:spPr>
      </p:pic>
      <p:grpSp>
        <p:nvGrpSpPr>
          <p:cNvPr id="289" name="Group 288">
            <a:extLst>
              <a:ext uri="{FF2B5EF4-FFF2-40B4-BE49-F238E27FC236}">
                <a16:creationId xmlns:a16="http://schemas.microsoft.com/office/drawing/2014/main" id="{E8B3BCD7-3646-544C-998A-ED07862B8494}"/>
              </a:ext>
            </a:extLst>
          </p:cNvPr>
          <p:cNvGrpSpPr/>
          <p:nvPr/>
        </p:nvGrpSpPr>
        <p:grpSpPr>
          <a:xfrm>
            <a:off x="9645645" y="3568510"/>
            <a:ext cx="1003929" cy="703152"/>
            <a:chOff x="5416225" y="5349240"/>
            <a:chExt cx="1073216" cy="858478"/>
          </a:xfrm>
        </p:grpSpPr>
        <p:sp>
          <p:nvSpPr>
            <p:cNvPr id="292" name="Freeform 28">
              <a:extLst>
                <a:ext uri="{FF2B5EF4-FFF2-40B4-BE49-F238E27FC236}">
                  <a16:creationId xmlns:a16="http://schemas.microsoft.com/office/drawing/2014/main" id="{77FE1F0B-3D4C-3F4F-BD69-24208B3365F3}"/>
                </a:ext>
              </a:extLst>
            </p:cNvPr>
            <p:cNvSpPr>
              <a:spLocks/>
            </p:cNvSpPr>
            <p:nvPr/>
          </p:nvSpPr>
          <p:spPr bwMode="auto">
            <a:xfrm>
              <a:off x="5416225" y="5349240"/>
              <a:ext cx="1073216" cy="858478"/>
            </a:xfrm>
            <a:custGeom>
              <a:avLst/>
              <a:gdLst>
                <a:gd name="T0" fmla="*/ 2190 w 3702"/>
                <a:gd name="T1" fmla="*/ 11 h 1989"/>
                <a:gd name="T2" fmla="*/ 2389 w 3702"/>
                <a:gd name="T3" fmla="*/ 69 h 1989"/>
                <a:gd name="T4" fmla="*/ 2557 w 3702"/>
                <a:gd name="T5" fmla="*/ 165 h 1989"/>
                <a:gd name="T6" fmla="*/ 2685 w 3702"/>
                <a:gd name="T7" fmla="*/ 294 h 1989"/>
                <a:gd name="T8" fmla="*/ 2838 w 3702"/>
                <a:gd name="T9" fmla="*/ 316 h 1989"/>
                <a:gd name="T10" fmla="*/ 3033 w 3702"/>
                <a:gd name="T11" fmla="*/ 309 h 1989"/>
                <a:gd name="T12" fmla="*/ 3243 w 3702"/>
                <a:gd name="T13" fmla="*/ 352 h 1989"/>
                <a:gd name="T14" fmla="*/ 3425 w 3702"/>
                <a:gd name="T15" fmla="*/ 439 h 1989"/>
                <a:gd name="T16" fmla="*/ 3568 w 3702"/>
                <a:gd name="T17" fmla="*/ 560 h 1989"/>
                <a:gd name="T18" fmla="*/ 3664 w 3702"/>
                <a:gd name="T19" fmla="*/ 709 h 1989"/>
                <a:gd name="T20" fmla="*/ 3702 w 3702"/>
                <a:gd name="T21" fmla="*/ 874 h 1989"/>
                <a:gd name="T22" fmla="*/ 3681 w 3702"/>
                <a:gd name="T23" fmla="*/ 1037 h 1989"/>
                <a:gd name="T24" fmla="*/ 3606 w 3702"/>
                <a:gd name="T25" fmla="*/ 1179 h 1989"/>
                <a:gd name="T26" fmla="*/ 3488 w 3702"/>
                <a:gd name="T27" fmla="*/ 1295 h 1989"/>
                <a:gd name="T28" fmla="*/ 3334 w 3702"/>
                <a:gd name="T29" fmla="*/ 1382 h 1989"/>
                <a:gd name="T30" fmla="*/ 3154 w 3702"/>
                <a:gd name="T31" fmla="*/ 1432 h 1989"/>
                <a:gd name="T32" fmla="*/ 2999 w 3702"/>
                <a:gd name="T33" fmla="*/ 1491 h 1989"/>
                <a:gd name="T34" fmla="*/ 2893 w 3702"/>
                <a:gd name="T35" fmla="*/ 1618 h 1989"/>
                <a:gd name="T36" fmla="*/ 2747 w 3702"/>
                <a:gd name="T37" fmla="*/ 1716 h 1989"/>
                <a:gd name="T38" fmla="*/ 2571 w 3702"/>
                <a:gd name="T39" fmla="*/ 1779 h 1989"/>
                <a:gd name="T40" fmla="*/ 2373 w 3702"/>
                <a:gd name="T41" fmla="*/ 1800 h 1989"/>
                <a:gd name="T42" fmla="*/ 2176 w 3702"/>
                <a:gd name="T43" fmla="*/ 1776 h 1989"/>
                <a:gd name="T44" fmla="*/ 2017 w 3702"/>
                <a:gd name="T45" fmla="*/ 1784 h 1989"/>
                <a:gd name="T46" fmla="*/ 1869 w 3702"/>
                <a:gd name="T47" fmla="*/ 1893 h 1989"/>
                <a:gd name="T48" fmla="*/ 1686 w 3702"/>
                <a:gd name="T49" fmla="*/ 1964 h 1989"/>
                <a:gd name="T50" fmla="*/ 1477 w 3702"/>
                <a:gd name="T51" fmla="*/ 1989 h 1989"/>
                <a:gd name="T52" fmla="*/ 1264 w 3702"/>
                <a:gd name="T53" fmla="*/ 1963 h 1989"/>
                <a:gd name="T54" fmla="*/ 1074 w 3702"/>
                <a:gd name="T55" fmla="*/ 1893 h 1989"/>
                <a:gd name="T56" fmla="*/ 919 w 3702"/>
                <a:gd name="T57" fmla="*/ 1785 h 1989"/>
                <a:gd name="T58" fmla="*/ 806 w 3702"/>
                <a:gd name="T59" fmla="*/ 1649 h 1989"/>
                <a:gd name="T60" fmla="*/ 744 w 3702"/>
                <a:gd name="T61" fmla="*/ 1493 h 1989"/>
                <a:gd name="T62" fmla="*/ 597 w 3702"/>
                <a:gd name="T63" fmla="*/ 1481 h 1989"/>
                <a:gd name="T64" fmla="*/ 396 w 3702"/>
                <a:gd name="T65" fmla="*/ 1422 h 1989"/>
                <a:gd name="T66" fmla="*/ 225 w 3702"/>
                <a:gd name="T67" fmla="*/ 1323 h 1989"/>
                <a:gd name="T68" fmla="*/ 98 w 3702"/>
                <a:gd name="T69" fmla="*/ 1193 h 1989"/>
                <a:gd name="T70" fmla="*/ 20 w 3702"/>
                <a:gd name="T71" fmla="*/ 1037 h 1989"/>
                <a:gd name="T72" fmla="*/ 1 w 3702"/>
                <a:gd name="T73" fmla="*/ 866 h 1989"/>
                <a:gd name="T74" fmla="*/ 45 w 3702"/>
                <a:gd name="T75" fmla="*/ 707 h 1989"/>
                <a:gd name="T76" fmla="*/ 141 w 3702"/>
                <a:gd name="T77" fmla="*/ 569 h 1989"/>
                <a:gd name="T78" fmla="*/ 281 w 3702"/>
                <a:gd name="T79" fmla="*/ 461 h 1989"/>
                <a:gd name="T80" fmla="*/ 417 w 3702"/>
                <a:gd name="T81" fmla="*/ 359 h 1989"/>
                <a:gd name="T82" fmla="*/ 522 w 3702"/>
                <a:gd name="T83" fmla="*/ 226 h 1989"/>
                <a:gd name="T84" fmla="*/ 668 w 3702"/>
                <a:gd name="T85" fmla="*/ 124 h 1989"/>
                <a:gd name="T86" fmla="*/ 847 w 3702"/>
                <a:gd name="T87" fmla="*/ 59 h 1989"/>
                <a:gd name="T88" fmla="*/ 1048 w 3702"/>
                <a:gd name="T89" fmla="*/ 35 h 1989"/>
                <a:gd name="T90" fmla="*/ 1250 w 3702"/>
                <a:gd name="T91" fmla="*/ 59 h 1989"/>
                <a:gd name="T92" fmla="*/ 1427 w 3702"/>
                <a:gd name="T93" fmla="*/ 122 h 1989"/>
                <a:gd name="T94" fmla="*/ 1575 w 3702"/>
                <a:gd name="T95" fmla="*/ 145 h 1989"/>
                <a:gd name="T96" fmla="*/ 1731 w 3702"/>
                <a:gd name="T97" fmla="*/ 59 h 1989"/>
                <a:gd name="T98" fmla="*/ 1915 w 3702"/>
                <a:gd name="T99" fmla="*/ 9 h 1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02" h="1989">
                  <a:moveTo>
                    <a:pt x="2049" y="0"/>
                  </a:moveTo>
                  <a:lnTo>
                    <a:pt x="2118" y="2"/>
                  </a:lnTo>
                  <a:lnTo>
                    <a:pt x="2190" y="11"/>
                  </a:lnTo>
                  <a:lnTo>
                    <a:pt x="2259" y="25"/>
                  </a:lnTo>
                  <a:lnTo>
                    <a:pt x="2326" y="44"/>
                  </a:lnTo>
                  <a:lnTo>
                    <a:pt x="2389" y="69"/>
                  </a:lnTo>
                  <a:lnTo>
                    <a:pt x="2448" y="97"/>
                  </a:lnTo>
                  <a:lnTo>
                    <a:pt x="2505" y="128"/>
                  </a:lnTo>
                  <a:lnTo>
                    <a:pt x="2557" y="165"/>
                  </a:lnTo>
                  <a:lnTo>
                    <a:pt x="2604" y="205"/>
                  </a:lnTo>
                  <a:lnTo>
                    <a:pt x="2647" y="248"/>
                  </a:lnTo>
                  <a:lnTo>
                    <a:pt x="2685" y="294"/>
                  </a:lnTo>
                  <a:lnTo>
                    <a:pt x="2717" y="342"/>
                  </a:lnTo>
                  <a:lnTo>
                    <a:pt x="2776" y="326"/>
                  </a:lnTo>
                  <a:lnTo>
                    <a:pt x="2838" y="316"/>
                  </a:lnTo>
                  <a:lnTo>
                    <a:pt x="2902" y="309"/>
                  </a:lnTo>
                  <a:lnTo>
                    <a:pt x="2967" y="307"/>
                  </a:lnTo>
                  <a:lnTo>
                    <a:pt x="3033" y="309"/>
                  </a:lnTo>
                  <a:lnTo>
                    <a:pt x="3106" y="318"/>
                  </a:lnTo>
                  <a:lnTo>
                    <a:pt x="3177" y="333"/>
                  </a:lnTo>
                  <a:lnTo>
                    <a:pt x="3243" y="352"/>
                  </a:lnTo>
                  <a:lnTo>
                    <a:pt x="3307" y="377"/>
                  </a:lnTo>
                  <a:lnTo>
                    <a:pt x="3368" y="406"/>
                  </a:lnTo>
                  <a:lnTo>
                    <a:pt x="3425" y="439"/>
                  </a:lnTo>
                  <a:lnTo>
                    <a:pt x="3478" y="476"/>
                  </a:lnTo>
                  <a:lnTo>
                    <a:pt x="3525" y="516"/>
                  </a:lnTo>
                  <a:lnTo>
                    <a:pt x="3568" y="560"/>
                  </a:lnTo>
                  <a:lnTo>
                    <a:pt x="3605" y="608"/>
                  </a:lnTo>
                  <a:lnTo>
                    <a:pt x="3638" y="656"/>
                  </a:lnTo>
                  <a:lnTo>
                    <a:pt x="3664" y="709"/>
                  </a:lnTo>
                  <a:lnTo>
                    <a:pt x="3683" y="762"/>
                  </a:lnTo>
                  <a:lnTo>
                    <a:pt x="3696" y="818"/>
                  </a:lnTo>
                  <a:lnTo>
                    <a:pt x="3702" y="874"/>
                  </a:lnTo>
                  <a:lnTo>
                    <a:pt x="3702" y="933"/>
                  </a:lnTo>
                  <a:lnTo>
                    <a:pt x="3694" y="987"/>
                  </a:lnTo>
                  <a:lnTo>
                    <a:pt x="3681" y="1037"/>
                  </a:lnTo>
                  <a:lnTo>
                    <a:pt x="3661" y="1087"/>
                  </a:lnTo>
                  <a:lnTo>
                    <a:pt x="3635" y="1134"/>
                  </a:lnTo>
                  <a:lnTo>
                    <a:pt x="3606" y="1179"/>
                  </a:lnTo>
                  <a:lnTo>
                    <a:pt x="3571" y="1221"/>
                  </a:lnTo>
                  <a:lnTo>
                    <a:pt x="3532" y="1260"/>
                  </a:lnTo>
                  <a:lnTo>
                    <a:pt x="3488" y="1295"/>
                  </a:lnTo>
                  <a:lnTo>
                    <a:pt x="3440" y="1328"/>
                  </a:lnTo>
                  <a:lnTo>
                    <a:pt x="3390" y="1357"/>
                  </a:lnTo>
                  <a:lnTo>
                    <a:pt x="3334" y="1382"/>
                  </a:lnTo>
                  <a:lnTo>
                    <a:pt x="3277" y="1403"/>
                  </a:lnTo>
                  <a:lnTo>
                    <a:pt x="3217" y="1420"/>
                  </a:lnTo>
                  <a:lnTo>
                    <a:pt x="3154" y="1432"/>
                  </a:lnTo>
                  <a:lnTo>
                    <a:pt x="3090" y="1440"/>
                  </a:lnTo>
                  <a:lnTo>
                    <a:pt x="3023" y="1443"/>
                  </a:lnTo>
                  <a:lnTo>
                    <a:pt x="2999" y="1491"/>
                  </a:lnTo>
                  <a:lnTo>
                    <a:pt x="2968" y="1536"/>
                  </a:lnTo>
                  <a:lnTo>
                    <a:pt x="2932" y="1578"/>
                  </a:lnTo>
                  <a:lnTo>
                    <a:pt x="2893" y="1618"/>
                  </a:lnTo>
                  <a:lnTo>
                    <a:pt x="2847" y="1654"/>
                  </a:lnTo>
                  <a:lnTo>
                    <a:pt x="2799" y="1686"/>
                  </a:lnTo>
                  <a:lnTo>
                    <a:pt x="2747" y="1716"/>
                  </a:lnTo>
                  <a:lnTo>
                    <a:pt x="2691" y="1740"/>
                  </a:lnTo>
                  <a:lnTo>
                    <a:pt x="2632" y="1762"/>
                  </a:lnTo>
                  <a:lnTo>
                    <a:pt x="2571" y="1779"/>
                  </a:lnTo>
                  <a:lnTo>
                    <a:pt x="2507" y="1790"/>
                  </a:lnTo>
                  <a:lnTo>
                    <a:pt x="2441" y="1798"/>
                  </a:lnTo>
                  <a:lnTo>
                    <a:pt x="2373" y="1800"/>
                  </a:lnTo>
                  <a:lnTo>
                    <a:pt x="2304" y="1797"/>
                  </a:lnTo>
                  <a:lnTo>
                    <a:pt x="2239" y="1789"/>
                  </a:lnTo>
                  <a:lnTo>
                    <a:pt x="2176" y="1776"/>
                  </a:lnTo>
                  <a:lnTo>
                    <a:pt x="2115" y="1761"/>
                  </a:lnTo>
                  <a:lnTo>
                    <a:pt x="2056" y="1740"/>
                  </a:lnTo>
                  <a:lnTo>
                    <a:pt x="2017" y="1784"/>
                  </a:lnTo>
                  <a:lnTo>
                    <a:pt x="1973" y="1825"/>
                  </a:lnTo>
                  <a:lnTo>
                    <a:pt x="1923" y="1861"/>
                  </a:lnTo>
                  <a:lnTo>
                    <a:pt x="1869" y="1893"/>
                  </a:lnTo>
                  <a:lnTo>
                    <a:pt x="1812" y="1922"/>
                  </a:lnTo>
                  <a:lnTo>
                    <a:pt x="1751" y="1945"/>
                  </a:lnTo>
                  <a:lnTo>
                    <a:pt x="1686" y="1964"/>
                  </a:lnTo>
                  <a:lnTo>
                    <a:pt x="1619" y="1978"/>
                  </a:lnTo>
                  <a:lnTo>
                    <a:pt x="1549" y="1987"/>
                  </a:lnTo>
                  <a:lnTo>
                    <a:pt x="1477" y="1989"/>
                  </a:lnTo>
                  <a:lnTo>
                    <a:pt x="1403" y="1986"/>
                  </a:lnTo>
                  <a:lnTo>
                    <a:pt x="1332" y="1978"/>
                  </a:lnTo>
                  <a:lnTo>
                    <a:pt x="1264" y="1963"/>
                  </a:lnTo>
                  <a:lnTo>
                    <a:pt x="1197" y="1945"/>
                  </a:lnTo>
                  <a:lnTo>
                    <a:pt x="1134" y="1922"/>
                  </a:lnTo>
                  <a:lnTo>
                    <a:pt x="1074" y="1893"/>
                  </a:lnTo>
                  <a:lnTo>
                    <a:pt x="1018" y="1861"/>
                  </a:lnTo>
                  <a:lnTo>
                    <a:pt x="966" y="1825"/>
                  </a:lnTo>
                  <a:lnTo>
                    <a:pt x="919" y="1785"/>
                  </a:lnTo>
                  <a:lnTo>
                    <a:pt x="876" y="1743"/>
                  </a:lnTo>
                  <a:lnTo>
                    <a:pt x="839" y="1698"/>
                  </a:lnTo>
                  <a:lnTo>
                    <a:pt x="806" y="1649"/>
                  </a:lnTo>
                  <a:lnTo>
                    <a:pt x="779" y="1599"/>
                  </a:lnTo>
                  <a:lnTo>
                    <a:pt x="759" y="1547"/>
                  </a:lnTo>
                  <a:lnTo>
                    <a:pt x="744" y="1493"/>
                  </a:lnTo>
                  <a:lnTo>
                    <a:pt x="707" y="1492"/>
                  </a:lnTo>
                  <a:lnTo>
                    <a:pt x="670" y="1490"/>
                  </a:lnTo>
                  <a:lnTo>
                    <a:pt x="597" y="1481"/>
                  </a:lnTo>
                  <a:lnTo>
                    <a:pt x="526" y="1466"/>
                  </a:lnTo>
                  <a:lnTo>
                    <a:pt x="460" y="1447"/>
                  </a:lnTo>
                  <a:lnTo>
                    <a:pt x="396" y="1422"/>
                  </a:lnTo>
                  <a:lnTo>
                    <a:pt x="335" y="1394"/>
                  </a:lnTo>
                  <a:lnTo>
                    <a:pt x="278" y="1360"/>
                  </a:lnTo>
                  <a:lnTo>
                    <a:pt x="225" y="1323"/>
                  </a:lnTo>
                  <a:lnTo>
                    <a:pt x="178" y="1283"/>
                  </a:lnTo>
                  <a:lnTo>
                    <a:pt x="135" y="1239"/>
                  </a:lnTo>
                  <a:lnTo>
                    <a:pt x="98" y="1193"/>
                  </a:lnTo>
                  <a:lnTo>
                    <a:pt x="65" y="1143"/>
                  </a:lnTo>
                  <a:lnTo>
                    <a:pt x="39" y="1091"/>
                  </a:lnTo>
                  <a:lnTo>
                    <a:pt x="20" y="1037"/>
                  </a:lnTo>
                  <a:lnTo>
                    <a:pt x="7" y="981"/>
                  </a:lnTo>
                  <a:lnTo>
                    <a:pt x="0" y="925"/>
                  </a:lnTo>
                  <a:lnTo>
                    <a:pt x="1" y="866"/>
                  </a:lnTo>
                  <a:lnTo>
                    <a:pt x="9" y="811"/>
                  </a:lnTo>
                  <a:lnTo>
                    <a:pt x="24" y="757"/>
                  </a:lnTo>
                  <a:lnTo>
                    <a:pt x="45" y="707"/>
                  </a:lnTo>
                  <a:lnTo>
                    <a:pt x="71" y="658"/>
                  </a:lnTo>
                  <a:lnTo>
                    <a:pt x="104" y="612"/>
                  </a:lnTo>
                  <a:lnTo>
                    <a:pt x="141" y="569"/>
                  </a:lnTo>
                  <a:lnTo>
                    <a:pt x="183" y="530"/>
                  </a:lnTo>
                  <a:lnTo>
                    <a:pt x="230" y="494"/>
                  </a:lnTo>
                  <a:lnTo>
                    <a:pt x="281" y="461"/>
                  </a:lnTo>
                  <a:lnTo>
                    <a:pt x="335" y="433"/>
                  </a:lnTo>
                  <a:lnTo>
                    <a:pt x="393" y="408"/>
                  </a:lnTo>
                  <a:lnTo>
                    <a:pt x="417" y="359"/>
                  </a:lnTo>
                  <a:lnTo>
                    <a:pt x="446" y="312"/>
                  </a:lnTo>
                  <a:lnTo>
                    <a:pt x="481" y="268"/>
                  </a:lnTo>
                  <a:lnTo>
                    <a:pt x="522" y="226"/>
                  </a:lnTo>
                  <a:lnTo>
                    <a:pt x="566" y="188"/>
                  </a:lnTo>
                  <a:lnTo>
                    <a:pt x="615" y="154"/>
                  </a:lnTo>
                  <a:lnTo>
                    <a:pt x="668" y="124"/>
                  </a:lnTo>
                  <a:lnTo>
                    <a:pt x="725" y="98"/>
                  </a:lnTo>
                  <a:lnTo>
                    <a:pt x="785" y="75"/>
                  </a:lnTo>
                  <a:lnTo>
                    <a:pt x="847" y="59"/>
                  </a:lnTo>
                  <a:lnTo>
                    <a:pt x="912" y="45"/>
                  </a:lnTo>
                  <a:lnTo>
                    <a:pt x="980" y="38"/>
                  </a:lnTo>
                  <a:lnTo>
                    <a:pt x="1048" y="35"/>
                  </a:lnTo>
                  <a:lnTo>
                    <a:pt x="1119" y="38"/>
                  </a:lnTo>
                  <a:lnTo>
                    <a:pt x="1186" y="46"/>
                  </a:lnTo>
                  <a:lnTo>
                    <a:pt x="1250" y="59"/>
                  </a:lnTo>
                  <a:lnTo>
                    <a:pt x="1312" y="75"/>
                  </a:lnTo>
                  <a:lnTo>
                    <a:pt x="1371" y="97"/>
                  </a:lnTo>
                  <a:lnTo>
                    <a:pt x="1427" y="122"/>
                  </a:lnTo>
                  <a:lnTo>
                    <a:pt x="1481" y="150"/>
                  </a:lnTo>
                  <a:lnTo>
                    <a:pt x="1531" y="181"/>
                  </a:lnTo>
                  <a:lnTo>
                    <a:pt x="1575" y="145"/>
                  </a:lnTo>
                  <a:lnTo>
                    <a:pt x="1624" y="113"/>
                  </a:lnTo>
                  <a:lnTo>
                    <a:pt x="1676" y="83"/>
                  </a:lnTo>
                  <a:lnTo>
                    <a:pt x="1731" y="59"/>
                  </a:lnTo>
                  <a:lnTo>
                    <a:pt x="1790" y="37"/>
                  </a:lnTo>
                  <a:lnTo>
                    <a:pt x="1852" y="21"/>
                  </a:lnTo>
                  <a:lnTo>
                    <a:pt x="1915" y="9"/>
                  </a:lnTo>
                  <a:lnTo>
                    <a:pt x="1982" y="2"/>
                  </a:lnTo>
                  <a:lnTo>
                    <a:pt x="2049" y="0"/>
                  </a:lnTo>
                  <a:close/>
                </a:path>
              </a:pathLst>
            </a:custGeom>
            <a:solidFill>
              <a:schemeClr val="bg1"/>
            </a:solidFill>
            <a:ln w="0">
              <a:solidFill>
                <a:schemeClr val="bg1">
                  <a:lumMod val="65000"/>
                </a:schemeClr>
              </a:solidFill>
              <a:prstDash val="solid"/>
              <a:round/>
              <a:headEnd/>
              <a:tailEnd/>
            </a:ln>
            <a:effectLst>
              <a:outerShdw blurRad="50800" dist="38100" dir="5400000" algn="t" rotWithShape="0">
                <a:prstClr val="black">
                  <a:alpha val="40000"/>
                </a:prstClr>
              </a:outerShdw>
            </a:effectLst>
          </p:spPr>
          <p:txBody>
            <a:bodyPr vert="horz" wrap="square" lIns="91296" tIns="45648" rIns="91296" bIns="45648" numCol="1" anchor="t" anchorCtr="0" compatLnSpc="1">
              <a:prstTxWarp prst="textNoShape">
                <a:avLst/>
              </a:prstTxWarp>
            </a:bodyPr>
            <a:lstStyle/>
            <a:p>
              <a:pPr defTabSz="913304">
                <a:defRPr/>
              </a:pPr>
              <a:endParaRPr lang="en-US" sz="1894" dirty="0">
                <a:solidFill>
                  <a:prstClr val="black"/>
                </a:solidFill>
                <a:latin typeface="Arial" panose="020B0604020202020204"/>
              </a:endParaRPr>
            </a:p>
          </p:txBody>
        </p:sp>
        <p:pic>
          <p:nvPicPr>
            <p:cNvPr id="293" name="Graphic 292">
              <a:extLst>
                <a:ext uri="{FF2B5EF4-FFF2-40B4-BE49-F238E27FC236}">
                  <a16:creationId xmlns:a16="http://schemas.microsoft.com/office/drawing/2014/main" id="{826733D8-5B27-EC45-BA68-3382D4604B1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686937" y="5589065"/>
              <a:ext cx="531793" cy="358924"/>
            </a:xfrm>
            <a:prstGeom prst="rect">
              <a:avLst/>
            </a:prstGeom>
          </p:spPr>
        </p:pic>
      </p:grpSp>
      <p:grpSp>
        <p:nvGrpSpPr>
          <p:cNvPr id="298" name="Group 297">
            <a:extLst>
              <a:ext uri="{FF2B5EF4-FFF2-40B4-BE49-F238E27FC236}">
                <a16:creationId xmlns:a16="http://schemas.microsoft.com/office/drawing/2014/main" id="{32E64C09-7D1F-104A-94E0-893783A2E9F5}"/>
              </a:ext>
            </a:extLst>
          </p:cNvPr>
          <p:cNvGrpSpPr/>
          <p:nvPr/>
        </p:nvGrpSpPr>
        <p:grpSpPr>
          <a:xfrm>
            <a:off x="7689679" y="3590468"/>
            <a:ext cx="1003930" cy="716242"/>
            <a:chOff x="1554480" y="5349240"/>
            <a:chExt cx="1073216" cy="858478"/>
          </a:xfrm>
        </p:grpSpPr>
        <p:sp>
          <p:nvSpPr>
            <p:cNvPr id="299" name="Freeform 28">
              <a:extLst>
                <a:ext uri="{FF2B5EF4-FFF2-40B4-BE49-F238E27FC236}">
                  <a16:creationId xmlns:a16="http://schemas.microsoft.com/office/drawing/2014/main" id="{499FD4E9-1564-9941-A9D8-676406F1E5BD}"/>
                </a:ext>
              </a:extLst>
            </p:cNvPr>
            <p:cNvSpPr>
              <a:spLocks/>
            </p:cNvSpPr>
            <p:nvPr/>
          </p:nvSpPr>
          <p:spPr bwMode="auto">
            <a:xfrm>
              <a:off x="1554480" y="5349240"/>
              <a:ext cx="1073216" cy="858478"/>
            </a:xfrm>
            <a:custGeom>
              <a:avLst/>
              <a:gdLst>
                <a:gd name="T0" fmla="*/ 2190 w 3702"/>
                <a:gd name="T1" fmla="*/ 11 h 1989"/>
                <a:gd name="T2" fmla="*/ 2389 w 3702"/>
                <a:gd name="T3" fmla="*/ 69 h 1989"/>
                <a:gd name="T4" fmla="*/ 2557 w 3702"/>
                <a:gd name="T5" fmla="*/ 165 h 1989"/>
                <a:gd name="T6" fmla="*/ 2685 w 3702"/>
                <a:gd name="T7" fmla="*/ 294 h 1989"/>
                <a:gd name="T8" fmla="*/ 2838 w 3702"/>
                <a:gd name="T9" fmla="*/ 316 h 1989"/>
                <a:gd name="T10" fmla="*/ 3033 w 3702"/>
                <a:gd name="T11" fmla="*/ 309 h 1989"/>
                <a:gd name="T12" fmla="*/ 3243 w 3702"/>
                <a:gd name="T13" fmla="*/ 352 h 1989"/>
                <a:gd name="T14" fmla="*/ 3425 w 3702"/>
                <a:gd name="T15" fmla="*/ 439 h 1989"/>
                <a:gd name="T16" fmla="*/ 3568 w 3702"/>
                <a:gd name="T17" fmla="*/ 560 h 1989"/>
                <a:gd name="T18" fmla="*/ 3664 w 3702"/>
                <a:gd name="T19" fmla="*/ 709 h 1989"/>
                <a:gd name="T20" fmla="*/ 3702 w 3702"/>
                <a:gd name="T21" fmla="*/ 874 h 1989"/>
                <a:gd name="T22" fmla="*/ 3681 w 3702"/>
                <a:gd name="T23" fmla="*/ 1037 h 1989"/>
                <a:gd name="T24" fmla="*/ 3606 w 3702"/>
                <a:gd name="T25" fmla="*/ 1179 h 1989"/>
                <a:gd name="T26" fmla="*/ 3488 w 3702"/>
                <a:gd name="T27" fmla="*/ 1295 h 1989"/>
                <a:gd name="T28" fmla="*/ 3334 w 3702"/>
                <a:gd name="T29" fmla="*/ 1382 h 1989"/>
                <a:gd name="T30" fmla="*/ 3154 w 3702"/>
                <a:gd name="T31" fmla="*/ 1432 h 1989"/>
                <a:gd name="T32" fmla="*/ 2999 w 3702"/>
                <a:gd name="T33" fmla="*/ 1491 h 1989"/>
                <a:gd name="T34" fmla="*/ 2893 w 3702"/>
                <a:gd name="T35" fmla="*/ 1618 h 1989"/>
                <a:gd name="T36" fmla="*/ 2747 w 3702"/>
                <a:gd name="T37" fmla="*/ 1716 h 1989"/>
                <a:gd name="T38" fmla="*/ 2571 w 3702"/>
                <a:gd name="T39" fmla="*/ 1779 h 1989"/>
                <a:gd name="T40" fmla="*/ 2373 w 3702"/>
                <a:gd name="T41" fmla="*/ 1800 h 1989"/>
                <a:gd name="T42" fmla="*/ 2176 w 3702"/>
                <a:gd name="T43" fmla="*/ 1776 h 1989"/>
                <a:gd name="T44" fmla="*/ 2017 w 3702"/>
                <a:gd name="T45" fmla="*/ 1784 h 1989"/>
                <a:gd name="T46" fmla="*/ 1869 w 3702"/>
                <a:gd name="T47" fmla="*/ 1893 h 1989"/>
                <a:gd name="T48" fmla="*/ 1686 w 3702"/>
                <a:gd name="T49" fmla="*/ 1964 h 1989"/>
                <a:gd name="T50" fmla="*/ 1477 w 3702"/>
                <a:gd name="T51" fmla="*/ 1989 h 1989"/>
                <a:gd name="T52" fmla="*/ 1264 w 3702"/>
                <a:gd name="T53" fmla="*/ 1963 h 1989"/>
                <a:gd name="T54" fmla="*/ 1074 w 3702"/>
                <a:gd name="T55" fmla="*/ 1893 h 1989"/>
                <a:gd name="T56" fmla="*/ 919 w 3702"/>
                <a:gd name="T57" fmla="*/ 1785 h 1989"/>
                <a:gd name="T58" fmla="*/ 806 w 3702"/>
                <a:gd name="T59" fmla="*/ 1649 h 1989"/>
                <a:gd name="T60" fmla="*/ 744 w 3702"/>
                <a:gd name="T61" fmla="*/ 1493 h 1989"/>
                <a:gd name="T62" fmla="*/ 597 w 3702"/>
                <a:gd name="T63" fmla="*/ 1481 h 1989"/>
                <a:gd name="T64" fmla="*/ 396 w 3702"/>
                <a:gd name="T65" fmla="*/ 1422 h 1989"/>
                <a:gd name="T66" fmla="*/ 225 w 3702"/>
                <a:gd name="T67" fmla="*/ 1323 h 1989"/>
                <a:gd name="T68" fmla="*/ 98 w 3702"/>
                <a:gd name="T69" fmla="*/ 1193 h 1989"/>
                <a:gd name="T70" fmla="*/ 20 w 3702"/>
                <a:gd name="T71" fmla="*/ 1037 h 1989"/>
                <a:gd name="T72" fmla="*/ 1 w 3702"/>
                <a:gd name="T73" fmla="*/ 866 h 1989"/>
                <a:gd name="T74" fmla="*/ 45 w 3702"/>
                <a:gd name="T75" fmla="*/ 707 h 1989"/>
                <a:gd name="T76" fmla="*/ 141 w 3702"/>
                <a:gd name="T77" fmla="*/ 569 h 1989"/>
                <a:gd name="T78" fmla="*/ 281 w 3702"/>
                <a:gd name="T79" fmla="*/ 461 h 1989"/>
                <a:gd name="T80" fmla="*/ 417 w 3702"/>
                <a:gd name="T81" fmla="*/ 359 h 1989"/>
                <a:gd name="T82" fmla="*/ 522 w 3702"/>
                <a:gd name="T83" fmla="*/ 226 h 1989"/>
                <a:gd name="T84" fmla="*/ 668 w 3702"/>
                <a:gd name="T85" fmla="*/ 124 h 1989"/>
                <a:gd name="T86" fmla="*/ 847 w 3702"/>
                <a:gd name="T87" fmla="*/ 59 h 1989"/>
                <a:gd name="T88" fmla="*/ 1048 w 3702"/>
                <a:gd name="T89" fmla="*/ 35 h 1989"/>
                <a:gd name="T90" fmla="*/ 1250 w 3702"/>
                <a:gd name="T91" fmla="*/ 59 h 1989"/>
                <a:gd name="T92" fmla="*/ 1427 w 3702"/>
                <a:gd name="T93" fmla="*/ 122 h 1989"/>
                <a:gd name="T94" fmla="*/ 1575 w 3702"/>
                <a:gd name="T95" fmla="*/ 145 h 1989"/>
                <a:gd name="T96" fmla="*/ 1731 w 3702"/>
                <a:gd name="T97" fmla="*/ 59 h 1989"/>
                <a:gd name="T98" fmla="*/ 1915 w 3702"/>
                <a:gd name="T99" fmla="*/ 9 h 1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02" h="1989">
                  <a:moveTo>
                    <a:pt x="2049" y="0"/>
                  </a:moveTo>
                  <a:lnTo>
                    <a:pt x="2118" y="2"/>
                  </a:lnTo>
                  <a:lnTo>
                    <a:pt x="2190" y="11"/>
                  </a:lnTo>
                  <a:lnTo>
                    <a:pt x="2259" y="25"/>
                  </a:lnTo>
                  <a:lnTo>
                    <a:pt x="2326" y="44"/>
                  </a:lnTo>
                  <a:lnTo>
                    <a:pt x="2389" y="69"/>
                  </a:lnTo>
                  <a:lnTo>
                    <a:pt x="2448" y="97"/>
                  </a:lnTo>
                  <a:lnTo>
                    <a:pt x="2505" y="128"/>
                  </a:lnTo>
                  <a:lnTo>
                    <a:pt x="2557" y="165"/>
                  </a:lnTo>
                  <a:lnTo>
                    <a:pt x="2604" y="205"/>
                  </a:lnTo>
                  <a:lnTo>
                    <a:pt x="2647" y="248"/>
                  </a:lnTo>
                  <a:lnTo>
                    <a:pt x="2685" y="294"/>
                  </a:lnTo>
                  <a:lnTo>
                    <a:pt x="2717" y="342"/>
                  </a:lnTo>
                  <a:lnTo>
                    <a:pt x="2776" y="326"/>
                  </a:lnTo>
                  <a:lnTo>
                    <a:pt x="2838" y="316"/>
                  </a:lnTo>
                  <a:lnTo>
                    <a:pt x="2902" y="309"/>
                  </a:lnTo>
                  <a:lnTo>
                    <a:pt x="2967" y="307"/>
                  </a:lnTo>
                  <a:lnTo>
                    <a:pt x="3033" y="309"/>
                  </a:lnTo>
                  <a:lnTo>
                    <a:pt x="3106" y="318"/>
                  </a:lnTo>
                  <a:lnTo>
                    <a:pt x="3177" y="333"/>
                  </a:lnTo>
                  <a:lnTo>
                    <a:pt x="3243" y="352"/>
                  </a:lnTo>
                  <a:lnTo>
                    <a:pt x="3307" y="377"/>
                  </a:lnTo>
                  <a:lnTo>
                    <a:pt x="3368" y="406"/>
                  </a:lnTo>
                  <a:lnTo>
                    <a:pt x="3425" y="439"/>
                  </a:lnTo>
                  <a:lnTo>
                    <a:pt x="3478" y="476"/>
                  </a:lnTo>
                  <a:lnTo>
                    <a:pt x="3525" y="516"/>
                  </a:lnTo>
                  <a:lnTo>
                    <a:pt x="3568" y="560"/>
                  </a:lnTo>
                  <a:lnTo>
                    <a:pt x="3605" y="608"/>
                  </a:lnTo>
                  <a:lnTo>
                    <a:pt x="3638" y="656"/>
                  </a:lnTo>
                  <a:lnTo>
                    <a:pt x="3664" y="709"/>
                  </a:lnTo>
                  <a:lnTo>
                    <a:pt x="3683" y="762"/>
                  </a:lnTo>
                  <a:lnTo>
                    <a:pt x="3696" y="818"/>
                  </a:lnTo>
                  <a:lnTo>
                    <a:pt x="3702" y="874"/>
                  </a:lnTo>
                  <a:lnTo>
                    <a:pt x="3702" y="933"/>
                  </a:lnTo>
                  <a:lnTo>
                    <a:pt x="3694" y="987"/>
                  </a:lnTo>
                  <a:lnTo>
                    <a:pt x="3681" y="1037"/>
                  </a:lnTo>
                  <a:lnTo>
                    <a:pt x="3661" y="1087"/>
                  </a:lnTo>
                  <a:lnTo>
                    <a:pt x="3635" y="1134"/>
                  </a:lnTo>
                  <a:lnTo>
                    <a:pt x="3606" y="1179"/>
                  </a:lnTo>
                  <a:lnTo>
                    <a:pt x="3571" y="1221"/>
                  </a:lnTo>
                  <a:lnTo>
                    <a:pt x="3532" y="1260"/>
                  </a:lnTo>
                  <a:lnTo>
                    <a:pt x="3488" y="1295"/>
                  </a:lnTo>
                  <a:lnTo>
                    <a:pt x="3440" y="1328"/>
                  </a:lnTo>
                  <a:lnTo>
                    <a:pt x="3390" y="1357"/>
                  </a:lnTo>
                  <a:lnTo>
                    <a:pt x="3334" y="1382"/>
                  </a:lnTo>
                  <a:lnTo>
                    <a:pt x="3277" y="1403"/>
                  </a:lnTo>
                  <a:lnTo>
                    <a:pt x="3217" y="1420"/>
                  </a:lnTo>
                  <a:lnTo>
                    <a:pt x="3154" y="1432"/>
                  </a:lnTo>
                  <a:lnTo>
                    <a:pt x="3090" y="1440"/>
                  </a:lnTo>
                  <a:lnTo>
                    <a:pt x="3023" y="1443"/>
                  </a:lnTo>
                  <a:lnTo>
                    <a:pt x="2999" y="1491"/>
                  </a:lnTo>
                  <a:lnTo>
                    <a:pt x="2968" y="1536"/>
                  </a:lnTo>
                  <a:lnTo>
                    <a:pt x="2932" y="1578"/>
                  </a:lnTo>
                  <a:lnTo>
                    <a:pt x="2893" y="1618"/>
                  </a:lnTo>
                  <a:lnTo>
                    <a:pt x="2847" y="1654"/>
                  </a:lnTo>
                  <a:lnTo>
                    <a:pt x="2799" y="1686"/>
                  </a:lnTo>
                  <a:lnTo>
                    <a:pt x="2747" y="1716"/>
                  </a:lnTo>
                  <a:lnTo>
                    <a:pt x="2691" y="1740"/>
                  </a:lnTo>
                  <a:lnTo>
                    <a:pt x="2632" y="1762"/>
                  </a:lnTo>
                  <a:lnTo>
                    <a:pt x="2571" y="1779"/>
                  </a:lnTo>
                  <a:lnTo>
                    <a:pt x="2507" y="1790"/>
                  </a:lnTo>
                  <a:lnTo>
                    <a:pt x="2441" y="1798"/>
                  </a:lnTo>
                  <a:lnTo>
                    <a:pt x="2373" y="1800"/>
                  </a:lnTo>
                  <a:lnTo>
                    <a:pt x="2304" y="1797"/>
                  </a:lnTo>
                  <a:lnTo>
                    <a:pt x="2239" y="1789"/>
                  </a:lnTo>
                  <a:lnTo>
                    <a:pt x="2176" y="1776"/>
                  </a:lnTo>
                  <a:lnTo>
                    <a:pt x="2115" y="1761"/>
                  </a:lnTo>
                  <a:lnTo>
                    <a:pt x="2056" y="1740"/>
                  </a:lnTo>
                  <a:lnTo>
                    <a:pt x="2017" y="1784"/>
                  </a:lnTo>
                  <a:lnTo>
                    <a:pt x="1973" y="1825"/>
                  </a:lnTo>
                  <a:lnTo>
                    <a:pt x="1923" y="1861"/>
                  </a:lnTo>
                  <a:lnTo>
                    <a:pt x="1869" y="1893"/>
                  </a:lnTo>
                  <a:lnTo>
                    <a:pt x="1812" y="1922"/>
                  </a:lnTo>
                  <a:lnTo>
                    <a:pt x="1751" y="1945"/>
                  </a:lnTo>
                  <a:lnTo>
                    <a:pt x="1686" y="1964"/>
                  </a:lnTo>
                  <a:lnTo>
                    <a:pt x="1619" y="1978"/>
                  </a:lnTo>
                  <a:lnTo>
                    <a:pt x="1549" y="1987"/>
                  </a:lnTo>
                  <a:lnTo>
                    <a:pt x="1477" y="1989"/>
                  </a:lnTo>
                  <a:lnTo>
                    <a:pt x="1403" y="1986"/>
                  </a:lnTo>
                  <a:lnTo>
                    <a:pt x="1332" y="1978"/>
                  </a:lnTo>
                  <a:lnTo>
                    <a:pt x="1264" y="1963"/>
                  </a:lnTo>
                  <a:lnTo>
                    <a:pt x="1197" y="1945"/>
                  </a:lnTo>
                  <a:lnTo>
                    <a:pt x="1134" y="1922"/>
                  </a:lnTo>
                  <a:lnTo>
                    <a:pt x="1074" y="1893"/>
                  </a:lnTo>
                  <a:lnTo>
                    <a:pt x="1018" y="1861"/>
                  </a:lnTo>
                  <a:lnTo>
                    <a:pt x="966" y="1825"/>
                  </a:lnTo>
                  <a:lnTo>
                    <a:pt x="919" y="1785"/>
                  </a:lnTo>
                  <a:lnTo>
                    <a:pt x="876" y="1743"/>
                  </a:lnTo>
                  <a:lnTo>
                    <a:pt x="839" y="1698"/>
                  </a:lnTo>
                  <a:lnTo>
                    <a:pt x="806" y="1649"/>
                  </a:lnTo>
                  <a:lnTo>
                    <a:pt x="779" y="1599"/>
                  </a:lnTo>
                  <a:lnTo>
                    <a:pt x="759" y="1547"/>
                  </a:lnTo>
                  <a:lnTo>
                    <a:pt x="744" y="1493"/>
                  </a:lnTo>
                  <a:lnTo>
                    <a:pt x="707" y="1492"/>
                  </a:lnTo>
                  <a:lnTo>
                    <a:pt x="670" y="1490"/>
                  </a:lnTo>
                  <a:lnTo>
                    <a:pt x="597" y="1481"/>
                  </a:lnTo>
                  <a:lnTo>
                    <a:pt x="526" y="1466"/>
                  </a:lnTo>
                  <a:lnTo>
                    <a:pt x="460" y="1447"/>
                  </a:lnTo>
                  <a:lnTo>
                    <a:pt x="396" y="1422"/>
                  </a:lnTo>
                  <a:lnTo>
                    <a:pt x="335" y="1394"/>
                  </a:lnTo>
                  <a:lnTo>
                    <a:pt x="278" y="1360"/>
                  </a:lnTo>
                  <a:lnTo>
                    <a:pt x="225" y="1323"/>
                  </a:lnTo>
                  <a:lnTo>
                    <a:pt x="178" y="1283"/>
                  </a:lnTo>
                  <a:lnTo>
                    <a:pt x="135" y="1239"/>
                  </a:lnTo>
                  <a:lnTo>
                    <a:pt x="98" y="1193"/>
                  </a:lnTo>
                  <a:lnTo>
                    <a:pt x="65" y="1143"/>
                  </a:lnTo>
                  <a:lnTo>
                    <a:pt x="39" y="1091"/>
                  </a:lnTo>
                  <a:lnTo>
                    <a:pt x="20" y="1037"/>
                  </a:lnTo>
                  <a:lnTo>
                    <a:pt x="7" y="981"/>
                  </a:lnTo>
                  <a:lnTo>
                    <a:pt x="0" y="925"/>
                  </a:lnTo>
                  <a:lnTo>
                    <a:pt x="1" y="866"/>
                  </a:lnTo>
                  <a:lnTo>
                    <a:pt x="9" y="811"/>
                  </a:lnTo>
                  <a:lnTo>
                    <a:pt x="24" y="757"/>
                  </a:lnTo>
                  <a:lnTo>
                    <a:pt x="45" y="707"/>
                  </a:lnTo>
                  <a:lnTo>
                    <a:pt x="71" y="658"/>
                  </a:lnTo>
                  <a:lnTo>
                    <a:pt x="104" y="612"/>
                  </a:lnTo>
                  <a:lnTo>
                    <a:pt x="141" y="569"/>
                  </a:lnTo>
                  <a:lnTo>
                    <a:pt x="183" y="530"/>
                  </a:lnTo>
                  <a:lnTo>
                    <a:pt x="230" y="494"/>
                  </a:lnTo>
                  <a:lnTo>
                    <a:pt x="281" y="461"/>
                  </a:lnTo>
                  <a:lnTo>
                    <a:pt x="335" y="433"/>
                  </a:lnTo>
                  <a:lnTo>
                    <a:pt x="393" y="408"/>
                  </a:lnTo>
                  <a:lnTo>
                    <a:pt x="417" y="359"/>
                  </a:lnTo>
                  <a:lnTo>
                    <a:pt x="446" y="312"/>
                  </a:lnTo>
                  <a:lnTo>
                    <a:pt x="481" y="268"/>
                  </a:lnTo>
                  <a:lnTo>
                    <a:pt x="522" y="226"/>
                  </a:lnTo>
                  <a:lnTo>
                    <a:pt x="566" y="188"/>
                  </a:lnTo>
                  <a:lnTo>
                    <a:pt x="615" y="154"/>
                  </a:lnTo>
                  <a:lnTo>
                    <a:pt x="668" y="124"/>
                  </a:lnTo>
                  <a:lnTo>
                    <a:pt x="725" y="98"/>
                  </a:lnTo>
                  <a:lnTo>
                    <a:pt x="785" y="75"/>
                  </a:lnTo>
                  <a:lnTo>
                    <a:pt x="847" y="59"/>
                  </a:lnTo>
                  <a:lnTo>
                    <a:pt x="912" y="45"/>
                  </a:lnTo>
                  <a:lnTo>
                    <a:pt x="980" y="38"/>
                  </a:lnTo>
                  <a:lnTo>
                    <a:pt x="1048" y="35"/>
                  </a:lnTo>
                  <a:lnTo>
                    <a:pt x="1119" y="38"/>
                  </a:lnTo>
                  <a:lnTo>
                    <a:pt x="1186" y="46"/>
                  </a:lnTo>
                  <a:lnTo>
                    <a:pt x="1250" y="59"/>
                  </a:lnTo>
                  <a:lnTo>
                    <a:pt x="1312" y="75"/>
                  </a:lnTo>
                  <a:lnTo>
                    <a:pt x="1371" y="97"/>
                  </a:lnTo>
                  <a:lnTo>
                    <a:pt x="1427" y="122"/>
                  </a:lnTo>
                  <a:lnTo>
                    <a:pt x="1481" y="150"/>
                  </a:lnTo>
                  <a:lnTo>
                    <a:pt x="1531" y="181"/>
                  </a:lnTo>
                  <a:lnTo>
                    <a:pt x="1575" y="145"/>
                  </a:lnTo>
                  <a:lnTo>
                    <a:pt x="1624" y="113"/>
                  </a:lnTo>
                  <a:lnTo>
                    <a:pt x="1676" y="83"/>
                  </a:lnTo>
                  <a:lnTo>
                    <a:pt x="1731" y="59"/>
                  </a:lnTo>
                  <a:lnTo>
                    <a:pt x="1790" y="37"/>
                  </a:lnTo>
                  <a:lnTo>
                    <a:pt x="1852" y="21"/>
                  </a:lnTo>
                  <a:lnTo>
                    <a:pt x="1915" y="9"/>
                  </a:lnTo>
                  <a:lnTo>
                    <a:pt x="1982" y="2"/>
                  </a:lnTo>
                  <a:lnTo>
                    <a:pt x="2049" y="0"/>
                  </a:lnTo>
                  <a:close/>
                </a:path>
              </a:pathLst>
            </a:custGeom>
            <a:solidFill>
              <a:schemeClr val="bg1"/>
            </a:solidFill>
            <a:ln w="0">
              <a:solidFill>
                <a:schemeClr val="bg1">
                  <a:lumMod val="65000"/>
                </a:schemeClr>
              </a:solidFill>
              <a:prstDash val="solid"/>
              <a:round/>
              <a:headEnd/>
              <a:tailEnd/>
            </a:ln>
            <a:effectLst>
              <a:outerShdw blurRad="50800" dist="38100" dir="5400000" algn="t" rotWithShape="0">
                <a:prstClr val="black">
                  <a:alpha val="40000"/>
                </a:prstClr>
              </a:outerShdw>
            </a:effectLst>
          </p:spPr>
          <p:txBody>
            <a:bodyPr vert="horz" wrap="square" lIns="91296" tIns="45648" rIns="91296" bIns="45648" numCol="1" anchor="t" anchorCtr="0" compatLnSpc="1">
              <a:prstTxWarp prst="textNoShape">
                <a:avLst/>
              </a:prstTxWarp>
            </a:bodyPr>
            <a:lstStyle/>
            <a:p>
              <a:pPr defTabSz="913304">
                <a:defRPr/>
              </a:pPr>
              <a:endParaRPr lang="en-US" sz="1894" dirty="0">
                <a:solidFill>
                  <a:prstClr val="black"/>
                </a:solidFill>
                <a:latin typeface="Arial" panose="020B0604020202020204"/>
              </a:endParaRPr>
            </a:p>
          </p:txBody>
        </p:sp>
        <p:pic>
          <p:nvPicPr>
            <p:cNvPr id="300" name="Picture 299">
              <a:extLst>
                <a:ext uri="{FF2B5EF4-FFF2-40B4-BE49-F238E27FC236}">
                  <a16:creationId xmlns:a16="http://schemas.microsoft.com/office/drawing/2014/main" id="{1C1785C1-D1CA-F946-83AA-81810BA3A58A}"/>
                </a:ext>
              </a:extLst>
            </p:cNvPr>
            <p:cNvPicPr>
              <a:picLocks noChangeAspect="1"/>
            </p:cNvPicPr>
            <p:nvPr/>
          </p:nvPicPr>
          <p:blipFill>
            <a:blip r:embed="rId7"/>
            <a:stretch>
              <a:fillRect/>
            </a:stretch>
          </p:blipFill>
          <p:spPr>
            <a:xfrm>
              <a:off x="1727101" y="5589065"/>
              <a:ext cx="727973" cy="280045"/>
            </a:xfrm>
            <a:prstGeom prst="rect">
              <a:avLst/>
            </a:prstGeom>
          </p:spPr>
        </p:pic>
      </p:grpSp>
      <p:sp>
        <p:nvSpPr>
          <p:cNvPr id="20" name="TextBox 19">
            <a:extLst>
              <a:ext uri="{FF2B5EF4-FFF2-40B4-BE49-F238E27FC236}">
                <a16:creationId xmlns:a16="http://schemas.microsoft.com/office/drawing/2014/main" id="{24013CDD-C635-FC4A-8AF6-16EF55DAECAA}"/>
              </a:ext>
            </a:extLst>
          </p:cNvPr>
          <p:cNvSpPr txBox="1"/>
          <p:nvPr/>
        </p:nvSpPr>
        <p:spPr>
          <a:xfrm>
            <a:off x="9842909" y="2174764"/>
            <a:ext cx="736702" cy="20909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800" b="1" dirty="0">
                <a:solidFill>
                  <a:sysClr val="windowText" lastClr="000000"/>
                </a:solidFill>
                <a:latin typeface="Arial" panose="020B0604020202020204"/>
              </a:rPr>
              <a:t>Hyperspace</a:t>
            </a:r>
          </a:p>
        </p:txBody>
      </p:sp>
      <p:sp>
        <p:nvSpPr>
          <p:cNvPr id="339" name="TextBox 338">
            <a:extLst>
              <a:ext uri="{FF2B5EF4-FFF2-40B4-BE49-F238E27FC236}">
                <a16:creationId xmlns:a16="http://schemas.microsoft.com/office/drawing/2014/main" id="{D8C65503-8716-3546-92F5-3FBC503EAFDF}"/>
              </a:ext>
            </a:extLst>
          </p:cNvPr>
          <p:cNvSpPr txBox="1"/>
          <p:nvPr/>
        </p:nvSpPr>
        <p:spPr>
          <a:xfrm>
            <a:off x="8846746" y="2172841"/>
            <a:ext cx="736702" cy="20909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800" b="1" dirty="0">
                <a:solidFill>
                  <a:sysClr val="windowText" lastClr="000000"/>
                </a:solidFill>
                <a:latin typeface="Arial" panose="020B0604020202020204"/>
              </a:rPr>
              <a:t>DR Non-Prod</a:t>
            </a:r>
          </a:p>
        </p:txBody>
      </p:sp>
      <p:sp>
        <p:nvSpPr>
          <p:cNvPr id="340" name="TextBox 339">
            <a:extLst>
              <a:ext uri="{FF2B5EF4-FFF2-40B4-BE49-F238E27FC236}">
                <a16:creationId xmlns:a16="http://schemas.microsoft.com/office/drawing/2014/main" id="{05BFC810-7456-6F41-829D-F2436F5EDDAE}"/>
              </a:ext>
            </a:extLst>
          </p:cNvPr>
          <p:cNvSpPr txBox="1"/>
          <p:nvPr/>
        </p:nvSpPr>
        <p:spPr>
          <a:xfrm>
            <a:off x="7832259" y="2172449"/>
            <a:ext cx="736702" cy="20909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800" b="1" dirty="0">
                <a:solidFill>
                  <a:sysClr val="windowText" lastClr="000000"/>
                </a:solidFill>
                <a:latin typeface="Arial" panose="020B0604020202020204"/>
              </a:rPr>
              <a:t>Epic DR</a:t>
            </a:r>
          </a:p>
        </p:txBody>
      </p:sp>
      <p:sp>
        <p:nvSpPr>
          <p:cNvPr id="25" name="TextBox 24">
            <a:extLst>
              <a:ext uri="{FF2B5EF4-FFF2-40B4-BE49-F238E27FC236}">
                <a16:creationId xmlns:a16="http://schemas.microsoft.com/office/drawing/2014/main" id="{DFDCEB31-58DF-EA41-9BDD-1FBCE8C2A439}"/>
              </a:ext>
            </a:extLst>
          </p:cNvPr>
          <p:cNvSpPr txBox="1"/>
          <p:nvPr/>
        </p:nvSpPr>
        <p:spPr>
          <a:xfrm>
            <a:off x="5529372" y="1537567"/>
            <a:ext cx="1223675" cy="23798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1050" dirty="0">
                <a:solidFill>
                  <a:srgbClr val="000000"/>
                </a:solidFill>
                <a:latin typeface="Arial" panose="020B0604020202020204"/>
              </a:rPr>
              <a:t>Caché</a:t>
            </a:r>
            <a:r>
              <a:rPr lang="en-US" sz="1050" dirty="0">
                <a:solidFill>
                  <a:sysClr val="windowText" lastClr="000000"/>
                </a:solidFill>
                <a:latin typeface="Arial" panose="020B0604020202020204"/>
              </a:rPr>
              <a:t> Mirroring</a:t>
            </a:r>
          </a:p>
        </p:txBody>
      </p:sp>
      <p:sp>
        <p:nvSpPr>
          <p:cNvPr id="26" name="TextBox 25">
            <a:extLst>
              <a:ext uri="{FF2B5EF4-FFF2-40B4-BE49-F238E27FC236}">
                <a16:creationId xmlns:a16="http://schemas.microsoft.com/office/drawing/2014/main" id="{BEB40255-D0D1-EA47-A945-94CA75EFD942}"/>
              </a:ext>
            </a:extLst>
          </p:cNvPr>
          <p:cNvSpPr txBox="1"/>
          <p:nvPr/>
        </p:nvSpPr>
        <p:spPr>
          <a:xfrm>
            <a:off x="11536148" y="6577130"/>
            <a:ext cx="0" cy="0"/>
          </a:xfrm>
          <a:prstGeom prst="rect">
            <a:avLst/>
          </a:prstGeom>
        </p:spPr>
        <p:txBody>
          <a:bodyPr vert="horz" wrap="none" lIns="91392" tIns="45696" rIns="91392" bIns="45696" rtlCol="0" anchor="t">
            <a:noAutofit/>
          </a:bodyPr>
          <a:lstStyle/>
          <a:p>
            <a:pPr marL="172934" indent="-172934" defTabSz="913852">
              <a:lnSpc>
                <a:spcPct val="95000"/>
              </a:lnSpc>
              <a:spcBef>
                <a:spcPts val="400"/>
              </a:spcBef>
              <a:spcAft>
                <a:spcPts val="200"/>
              </a:spcAft>
              <a:buClr>
                <a:srgbClr val="5CC3FF"/>
              </a:buClr>
              <a:buFont typeface="Wingdings" panose="05000000000000000000" pitchFamily="2" charset="2"/>
              <a:buChar char="§"/>
              <a:defRPr/>
            </a:pPr>
            <a:endParaRPr lang="en-US" sz="1400" dirty="0" err="1">
              <a:solidFill>
                <a:sysClr val="windowText" lastClr="000000"/>
              </a:solidFill>
              <a:latin typeface="Arial" panose="020B0604020202020204"/>
            </a:endParaRPr>
          </a:p>
        </p:txBody>
      </p:sp>
      <p:grpSp>
        <p:nvGrpSpPr>
          <p:cNvPr id="210" name="Group 209">
            <a:extLst>
              <a:ext uri="{FF2B5EF4-FFF2-40B4-BE49-F238E27FC236}">
                <a16:creationId xmlns:a16="http://schemas.microsoft.com/office/drawing/2014/main" id="{89582F22-0826-F449-B388-47149FD55E41}"/>
              </a:ext>
            </a:extLst>
          </p:cNvPr>
          <p:cNvGrpSpPr/>
          <p:nvPr/>
        </p:nvGrpSpPr>
        <p:grpSpPr>
          <a:xfrm>
            <a:off x="8962746" y="2363193"/>
            <a:ext cx="486380" cy="472581"/>
            <a:chOff x="5901683" y="1456101"/>
            <a:chExt cx="794135" cy="734116"/>
          </a:xfrm>
        </p:grpSpPr>
        <p:sp>
          <p:nvSpPr>
            <p:cNvPr id="211" name="Rectangle: Rounded Corners 259">
              <a:extLst>
                <a:ext uri="{FF2B5EF4-FFF2-40B4-BE49-F238E27FC236}">
                  <a16:creationId xmlns:a16="http://schemas.microsoft.com/office/drawing/2014/main" id="{D9211271-494D-E64D-9923-A814EE7AC21F}"/>
                </a:ext>
              </a:extLst>
            </p:cNvPr>
            <p:cNvSpPr/>
            <p:nvPr/>
          </p:nvSpPr>
          <p:spPr>
            <a:xfrm>
              <a:off x="5901683" y="1456101"/>
              <a:ext cx="794135" cy="734116"/>
            </a:xfrm>
            <a:prstGeom prst="roundRect">
              <a:avLst>
                <a:gd name="adj" fmla="val 11692"/>
              </a:avLst>
            </a:prstGeom>
            <a:solidFill>
              <a:schemeClr val="bg1"/>
            </a:solidFill>
            <a:ln w="15875" cap="flat" cmpd="sng" algn="ctr">
              <a:noFill/>
              <a:prstDash val="solid"/>
            </a:ln>
            <a:effectLst/>
          </p:spPr>
          <p:txBody>
            <a:bodyPr rtlCol="0" anchor="ctr"/>
            <a:lstStyle/>
            <a:p>
              <a:pPr algn="ctr" defTabSz="913852">
                <a:defRPr/>
              </a:pPr>
              <a:endParaRPr lang="en-US" sz="500" dirty="0">
                <a:solidFill>
                  <a:prstClr val="white"/>
                </a:solidFill>
                <a:latin typeface="Arial" panose="020B0604020202020204" pitchFamily="34" charset="0"/>
                <a:cs typeface="Arial" panose="020B0604020202020204" pitchFamily="34" charset="0"/>
                <a:sym typeface="Arial"/>
              </a:endParaRPr>
            </a:p>
          </p:txBody>
        </p:sp>
        <p:sp>
          <p:nvSpPr>
            <p:cNvPr id="212" name="Rectangle 211">
              <a:extLst>
                <a:ext uri="{FF2B5EF4-FFF2-40B4-BE49-F238E27FC236}">
                  <a16:creationId xmlns:a16="http://schemas.microsoft.com/office/drawing/2014/main" id="{F2E6D197-2D8F-3349-BB3A-2CF12D6979EF}"/>
                </a:ext>
              </a:extLst>
            </p:cNvPr>
            <p:cNvSpPr/>
            <p:nvPr/>
          </p:nvSpPr>
          <p:spPr>
            <a:xfrm>
              <a:off x="5975422" y="1648091"/>
              <a:ext cx="646657" cy="191143"/>
            </a:xfrm>
            <a:prstGeom prst="rect">
              <a:avLst/>
            </a:prstGeom>
          </p:spPr>
          <p:txBody>
            <a:bodyPr wrap="none" lIns="91392" tIns="0" rIns="91392" bIns="0">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APP</a:t>
              </a:r>
              <a:endParaRPr lang="en-US" sz="800" dirty="0">
                <a:solidFill>
                  <a:prstClr val="black"/>
                </a:solidFill>
                <a:latin typeface="Arial" panose="020B0604020202020204" pitchFamily="34" charset="0"/>
                <a:cs typeface="Arial" panose="020B0604020202020204" pitchFamily="34" charset="0"/>
                <a:sym typeface="Arial"/>
              </a:endParaRPr>
            </a:p>
          </p:txBody>
        </p:sp>
        <p:sp>
          <p:nvSpPr>
            <p:cNvPr id="213" name="Rectangle 212">
              <a:extLst>
                <a:ext uri="{FF2B5EF4-FFF2-40B4-BE49-F238E27FC236}">
                  <a16:creationId xmlns:a16="http://schemas.microsoft.com/office/drawing/2014/main" id="{1610D814-DA82-D64B-AF9F-844F2C9FB1E7}"/>
                </a:ext>
              </a:extLst>
            </p:cNvPr>
            <p:cNvSpPr/>
            <p:nvPr/>
          </p:nvSpPr>
          <p:spPr>
            <a:xfrm>
              <a:off x="5977453" y="1834357"/>
              <a:ext cx="625025" cy="334501"/>
            </a:xfrm>
            <a:prstGeom prst="rect">
              <a:avLst/>
            </a:prstGeom>
          </p:spPr>
          <p:txBody>
            <a:bodyPr wrap="square">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OS</a:t>
              </a:r>
              <a:endParaRPr lang="en-US" sz="800" dirty="0">
                <a:solidFill>
                  <a:prstClr val="black"/>
                </a:solidFill>
                <a:latin typeface="Arial" panose="020B0604020202020204" pitchFamily="34" charset="0"/>
                <a:cs typeface="Arial" panose="020B0604020202020204" pitchFamily="34" charset="0"/>
                <a:sym typeface="Arial"/>
              </a:endParaRPr>
            </a:p>
          </p:txBody>
        </p:sp>
        <p:cxnSp>
          <p:nvCxnSpPr>
            <p:cNvPr id="214" name="Straight Connector 213">
              <a:extLst>
                <a:ext uri="{FF2B5EF4-FFF2-40B4-BE49-F238E27FC236}">
                  <a16:creationId xmlns:a16="http://schemas.microsoft.com/office/drawing/2014/main" id="{AF0006AC-9F9D-E649-8AF3-D49703AA60F7}"/>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215" name="Group 214">
              <a:extLst>
                <a:ext uri="{FF2B5EF4-FFF2-40B4-BE49-F238E27FC236}">
                  <a16:creationId xmlns:a16="http://schemas.microsoft.com/office/drawing/2014/main" id="{B5E90978-1ED9-004B-A8DF-DBA372B64491}"/>
                </a:ext>
              </a:extLst>
            </p:cNvPr>
            <p:cNvGrpSpPr/>
            <p:nvPr/>
          </p:nvGrpSpPr>
          <p:grpSpPr>
            <a:xfrm>
              <a:off x="5903573" y="1458240"/>
              <a:ext cx="791328" cy="731184"/>
              <a:chOff x="4769513" y="1267041"/>
              <a:chExt cx="708040" cy="654226"/>
            </a:xfrm>
          </p:grpSpPr>
          <p:sp>
            <p:nvSpPr>
              <p:cNvPr id="216" name="Freeform 27">
                <a:extLst>
                  <a:ext uri="{FF2B5EF4-FFF2-40B4-BE49-F238E27FC236}">
                    <a16:creationId xmlns:a16="http://schemas.microsoft.com/office/drawing/2014/main" id="{A0FB7720-D4BB-DE4D-A1E3-9A9B229F95F9}"/>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17" name="Line 28">
                <a:extLst>
                  <a:ext uri="{FF2B5EF4-FFF2-40B4-BE49-F238E27FC236}">
                    <a16:creationId xmlns:a16="http://schemas.microsoft.com/office/drawing/2014/main" id="{284E91D4-9372-D242-B2AD-F7DC967E437A}"/>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18" name="Freeform 29">
                <a:extLst>
                  <a:ext uri="{FF2B5EF4-FFF2-40B4-BE49-F238E27FC236}">
                    <a16:creationId xmlns:a16="http://schemas.microsoft.com/office/drawing/2014/main" id="{37EEACB5-A1CF-A944-BF91-AE8CBE8CAB6F}"/>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20" name="Freeform 30">
                <a:extLst>
                  <a:ext uri="{FF2B5EF4-FFF2-40B4-BE49-F238E27FC236}">
                    <a16:creationId xmlns:a16="http://schemas.microsoft.com/office/drawing/2014/main" id="{10E6851F-9975-DD43-8E4A-1875EA4DCE18}"/>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21" name="Freeform 31">
                <a:extLst>
                  <a:ext uri="{FF2B5EF4-FFF2-40B4-BE49-F238E27FC236}">
                    <a16:creationId xmlns:a16="http://schemas.microsoft.com/office/drawing/2014/main" id="{87AD2BAB-88FF-C141-9BFD-8A4030F10BEF}"/>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23" name="Freeform 32">
                <a:extLst>
                  <a:ext uri="{FF2B5EF4-FFF2-40B4-BE49-F238E27FC236}">
                    <a16:creationId xmlns:a16="http://schemas.microsoft.com/office/drawing/2014/main" id="{D890B06C-1F4F-B247-AB71-BC4FDA4E3338}"/>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24" name="Freeform 33">
                <a:extLst>
                  <a:ext uri="{FF2B5EF4-FFF2-40B4-BE49-F238E27FC236}">
                    <a16:creationId xmlns:a16="http://schemas.microsoft.com/office/drawing/2014/main" id="{3449E0E6-FBA2-BE4C-8962-13D738A79F94}"/>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25" name="Freeform 34">
                <a:extLst>
                  <a:ext uri="{FF2B5EF4-FFF2-40B4-BE49-F238E27FC236}">
                    <a16:creationId xmlns:a16="http://schemas.microsoft.com/office/drawing/2014/main" id="{802D8AF4-6FC9-0D4F-886C-1D24DED6324A}"/>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26" name="Freeform 35">
                <a:extLst>
                  <a:ext uri="{FF2B5EF4-FFF2-40B4-BE49-F238E27FC236}">
                    <a16:creationId xmlns:a16="http://schemas.microsoft.com/office/drawing/2014/main" id="{A999F8DE-F77B-2D4B-A6B3-283CFB906896}"/>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grpSp>
      </p:grpSp>
      <p:grpSp>
        <p:nvGrpSpPr>
          <p:cNvPr id="227" name="Group 226">
            <a:extLst>
              <a:ext uri="{FF2B5EF4-FFF2-40B4-BE49-F238E27FC236}">
                <a16:creationId xmlns:a16="http://schemas.microsoft.com/office/drawing/2014/main" id="{740A41EC-861E-D84A-85B0-6F5954E6CE91}"/>
              </a:ext>
            </a:extLst>
          </p:cNvPr>
          <p:cNvGrpSpPr/>
          <p:nvPr/>
        </p:nvGrpSpPr>
        <p:grpSpPr>
          <a:xfrm>
            <a:off x="9977234" y="2372831"/>
            <a:ext cx="486380" cy="472581"/>
            <a:chOff x="5901683" y="1456101"/>
            <a:chExt cx="794135" cy="734116"/>
          </a:xfrm>
        </p:grpSpPr>
        <p:sp>
          <p:nvSpPr>
            <p:cNvPr id="229" name="Rectangle: Rounded Corners 259">
              <a:extLst>
                <a:ext uri="{FF2B5EF4-FFF2-40B4-BE49-F238E27FC236}">
                  <a16:creationId xmlns:a16="http://schemas.microsoft.com/office/drawing/2014/main" id="{F1A68B67-A708-454F-B6F6-1C2F7ACE6E0F}"/>
                </a:ext>
              </a:extLst>
            </p:cNvPr>
            <p:cNvSpPr/>
            <p:nvPr/>
          </p:nvSpPr>
          <p:spPr>
            <a:xfrm>
              <a:off x="5901683" y="1456101"/>
              <a:ext cx="794135" cy="734116"/>
            </a:xfrm>
            <a:prstGeom prst="roundRect">
              <a:avLst>
                <a:gd name="adj" fmla="val 11692"/>
              </a:avLst>
            </a:prstGeom>
            <a:solidFill>
              <a:schemeClr val="bg1"/>
            </a:solidFill>
            <a:ln w="15875" cap="flat" cmpd="sng" algn="ctr">
              <a:noFill/>
              <a:prstDash val="solid"/>
            </a:ln>
            <a:effectLst/>
          </p:spPr>
          <p:txBody>
            <a:bodyPr rtlCol="0" anchor="ctr"/>
            <a:lstStyle/>
            <a:p>
              <a:pPr algn="ctr" defTabSz="913852">
                <a:defRPr/>
              </a:pPr>
              <a:endParaRPr lang="en-US" sz="500" dirty="0">
                <a:solidFill>
                  <a:prstClr val="white"/>
                </a:solidFill>
                <a:latin typeface="Arial" panose="020B0604020202020204" pitchFamily="34" charset="0"/>
                <a:cs typeface="Arial" panose="020B0604020202020204" pitchFamily="34" charset="0"/>
                <a:sym typeface="Arial"/>
              </a:endParaRPr>
            </a:p>
          </p:txBody>
        </p:sp>
        <p:sp>
          <p:nvSpPr>
            <p:cNvPr id="230" name="Rectangle 229">
              <a:extLst>
                <a:ext uri="{FF2B5EF4-FFF2-40B4-BE49-F238E27FC236}">
                  <a16:creationId xmlns:a16="http://schemas.microsoft.com/office/drawing/2014/main" id="{5E26E911-8CA9-AC4A-82F6-FE0518C483B4}"/>
                </a:ext>
              </a:extLst>
            </p:cNvPr>
            <p:cNvSpPr/>
            <p:nvPr/>
          </p:nvSpPr>
          <p:spPr>
            <a:xfrm>
              <a:off x="5975422" y="1648091"/>
              <a:ext cx="646657" cy="191143"/>
            </a:xfrm>
            <a:prstGeom prst="rect">
              <a:avLst/>
            </a:prstGeom>
          </p:spPr>
          <p:txBody>
            <a:bodyPr wrap="none" lIns="91392" tIns="0" rIns="91392" bIns="0">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APP</a:t>
              </a:r>
              <a:endParaRPr lang="en-US" sz="800" dirty="0">
                <a:solidFill>
                  <a:prstClr val="black"/>
                </a:solidFill>
                <a:latin typeface="Arial" panose="020B0604020202020204" pitchFamily="34" charset="0"/>
                <a:cs typeface="Arial" panose="020B0604020202020204" pitchFamily="34" charset="0"/>
                <a:sym typeface="Arial"/>
              </a:endParaRPr>
            </a:p>
          </p:txBody>
        </p:sp>
        <p:sp>
          <p:nvSpPr>
            <p:cNvPr id="232" name="Rectangle 231">
              <a:extLst>
                <a:ext uri="{FF2B5EF4-FFF2-40B4-BE49-F238E27FC236}">
                  <a16:creationId xmlns:a16="http://schemas.microsoft.com/office/drawing/2014/main" id="{3DDADA5D-380D-4143-9D9A-7833A199A781}"/>
                </a:ext>
              </a:extLst>
            </p:cNvPr>
            <p:cNvSpPr/>
            <p:nvPr/>
          </p:nvSpPr>
          <p:spPr>
            <a:xfrm>
              <a:off x="5977453" y="1834357"/>
              <a:ext cx="625025" cy="334501"/>
            </a:xfrm>
            <a:prstGeom prst="rect">
              <a:avLst/>
            </a:prstGeom>
          </p:spPr>
          <p:txBody>
            <a:bodyPr wrap="square">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OS</a:t>
              </a:r>
              <a:endParaRPr lang="en-US" sz="800" dirty="0">
                <a:solidFill>
                  <a:prstClr val="black"/>
                </a:solidFill>
                <a:latin typeface="Arial" panose="020B0604020202020204" pitchFamily="34" charset="0"/>
                <a:cs typeface="Arial" panose="020B0604020202020204" pitchFamily="34" charset="0"/>
                <a:sym typeface="Arial"/>
              </a:endParaRPr>
            </a:p>
          </p:txBody>
        </p:sp>
        <p:cxnSp>
          <p:nvCxnSpPr>
            <p:cNvPr id="233" name="Straight Connector 232">
              <a:extLst>
                <a:ext uri="{FF2B5EF4-FFF2-40B4-BE49-F238E27FC236}">
                  <a16:creationId xmlns:a16="http://schemas.microsoft.com/office/drawing/2014/main" id="{B47224B8-7B84-3E4E-9C4F-706EF123EA20}"/>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234" name="Group 233">
              <a:extLst>
                <a:ext uri="{FF2B5EF4-FFF2-40B4-BE49-F238E27FC236}">
                  <a16:creationId xmlns:a16="http://schemas.microsoft.com/office/drawing/2014/main" id="{CA894C87-AEF6-1B47-A019-06EDFAC0CAB2}"/>
                </a:ext>
              </a:extLst>
            </p:cNvPr>
            <p:cNvGrpSpPr/>
            <p:nvPr/>
          </p:nvGrpSpPr>
          <p:grpSpPr>
            <a:xfrm>
              <a:off x="5903573" y="1458240"/>
              <a:ext cx="791328" cy="731184"/>
              <a:chOff x="4769513" y="1267041"/>
              <a:chExt cx="708040" cy="654226"/>
            </a:xfrm>
          </p:grpSpPr>
          <p:sp>
            <p:nvSpPr>
              <p:cNvPr id="235" name="Freeform 27">
                <a:extLst>
                  <a:ext uri="{FF2B5EF4-FFF2-40B4-BE49-F238E27FC236}">
                    <a16:creationId xmlns:a16="http://schemas.microsoft.com/office/drawing/2014/main" id="{4CA09BAB-14EA-C24B-A350-FC1ED55EC5F6}"/>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36" name="Line 28">
                <a:extLst>
                  <a:ext uri="{FF2B5EF4-FFF2-40B4-BE49-F238E27FC236}">
                    <a16:creationId xmlns:a16="http://schemas.microsoft.com/office/drawing/2014/main" id="{1C898515-49AA-6843-8DDB-4A4DAB14E721}"/>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37" name="Freeform 29">
                <a:extLst>
                  <a:ext uri="{FF2B5EF4-FFF2-40B4-BE49-F238E27FC236}">
                    <a16:creationId xmlns:a16="http://schemas.microsoft.com/office/drawing/2014/main" id="{E286BC38-7473-DD40-AAD8-2984C56C1369}"/>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42" name="Freeform 30">
                <a:extLst>
                  <a:ext uri="{FF2B5EF4-FFF2-40B4-BE49-F238E27FC236}">
                    <a16:creationId xmlns:a16="http://schemas.microsoft.com/office/drawing/2014/main" id="{D0E01742-37E6-774D-8D67-0F9ABF1B5FC4}"/>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43" name="Freeform 31">
                <a:extLst>
                  <a:ext uri="{FF2B5EF4-FFF2-40B4-BE49-F238E27FC236}">
                    <a16:creationId xmlns:a16="http://schemas.microsoft.com/office/drawing/2014/main" id="{2A826218-420B-E148-87C2-BEF7AAAABA6D}"/>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44" name="Freeform 32">
                <a:extLst>
                  <a:ext uri="{FF2B5EF4-FFF2-40B4-BE49-F238E27FC236}">
                    <a16:creationId xmlns:a16="http://schemas.microsoft.com/office/drawing/2014/main" id="{D036A9AA-13E9-B848-BD0F-C23A34593D68}"/>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51" name="Freeform 33">
                <a:extLst>
                  <a:ext uri="{FF2B5EF4-FFF2-40B4-BE49-F238E27FC236}">
                    <a16:creationId xmlns:a16="http://schemas.microsoft.com/office/drawing/2014/main" id="{41151761-0F33-7A44-9388-FAC3EFCE0FA7}"/>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52" name="Freeform 34">
                <a:extLst>
                  <a:ext uri="{FF2B5EF4-FFF2-40B4-BE49-F238E27FC236}">
                    <a16:creationId xmlns:a16="http://schemas.microsoft.com/office/drawing/2014/main" id="{BC8A5FD1-3054-E84D-A952-D4FB479B1102}"/>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53" name="Freeform 35">
                <a:extLst>
                  <a:ext uri="{FF2B5EF4-FFF2-40B4-BE49-F238E27FC236}">
                    <a16:creationId xmlns:a16="http://schemas.microsoft.com/office/drawing/2014/main" id="{B37FD289-AA15-2248-9A96-1E1ADB790C9A}"/>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grpSp>
      </p:grpSp>
      <p:sp>
        <p:nvSpPr>
          <p:cNvPr id="261" name="Rectangle 260">
            <a:extLst>
              <a:ext uri="{FF2B5EF4-FFF2-40B4-BE49-F238E27FC236}">
                <a16:creationId xmlns:a16="http://schemas.microsoft.com/office/drawing/2014/main" id="{646D2D44-3304-1942-98E5-AC15858E731C}"/>
              </a:ext>
            </a:extLst>
          </p:cNvPr>
          <p:cNvSpPr/>
          <p:nvPr/>
        </p:nvSpPr>
        <p:spPr>
          <a:xfrm>
            <a:off x="4864925" y="5745017"/>
            <a:ext cx="1188101" cy="292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b"/>
          <a:lstStyle/>
          <a:p>
            <a:pPr algn="ctr" defTabSz="914667">
              <a:defRPr/>
            </a:pPr>
            <a:r>
              <a:rPr lang="en-US" sz="1050" dirty="0">
                <a:solidFill>
                  <a:srgbClr val="CCCCCC">
                    <a:lumMod val="50000"/>
                  </a:srgbClr>
                </a:solidFill>
                <a:latin typeface="Arial"/>
                <a:cs typeface="Arial"/>
              </a:rPr>
              <a:t>Replicated</a:t>
            </a:r>
            <a:endParaRPr lang="en-US" sz="1050" dirty="0">
              <a:solidFill>
                <a:srgbClr val="CCCCCC">
                  <a:lumMod val="50000"/>
                </a:srgbClr>
              </a:solidFill>
              <a:latin typeface="Arial"/>
              <a:cs typeface="Calibri"/>
            </a:endParaRPr>
          </a:p>
        </p:txBody>
      </p:sp>
      <p:pic>
        <p:nvPicPr>
          <p:cNvPr id="275" name="Graphic 274">
            <a:extLst>
              <a:ext uri="{FF2B5EF4-FFF2-40B4-BE49-F238E27FC236}">
                <a16:creationId xmlns:a16="http://schemas.microsoft.com/office/drawing/2014/main" id="{76A8758D-FA1C-CE40-958C-141C27DF773E}"/>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227411" y="5383637"/>
            <a:ext cx="392853" cy="392853"/>
          </a:xfrm>
          <a:prstGeom prst="rect">
            <a:avLst/>
          </a:prstGeom>
        </p:spPr>
      </p:pic>
      <p:sp>
        <p:nvSpPr>
          <p:cNvPr id="276" name="Rectangle 275">
            <a:extLst>
              <a:ext uri="{FF2B5EF4-FFF2-40B4-BE49-F238E27FC236}">
                <a16:creationId xmlns:a16="http://schemas.microsoft.com/office/drawing/2014/main" id="{24D1C5E6-997F-D349-B8D3-29AB5AF680D1}"/>
              </a:ext>
            </a:extLst>
          </p:cNvPr>
          <p:cNvSpPr/>
          <p:nvPr/>
        </p:nvSpPr>
        <p:spPr>
          <a:xfrm>
            <a:off x="4003364" y="5764268"/>
            <a:ext cx="852273" cy="2789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b"/>
          <a:lstStyle/>
          <a:p>
            <a:pPr algn="ctr" defTabSz="914667">
              <a:defRPr/>
            </a:pPr>
            <a:r>
              <a:rPr lang="en-US" sz="1050" dirty="0">
                <a:solidFill>
                  <a:srgbClr val="CCCCCC">
                    <a:lumMod val="50000"/>
                  </a:srgbClr>
                </a:solidFill>
                <a:latin typeface="Arial"/>
                <a:cs typeface="Arial"/>
              </a:rPr>
              <a:t>Encrypted</a:t>
            </a:r>
            <a:endParaRPr lang="en-US" sz="1050" dirty="0">
              <a:solidFill>
                <a:srgbClr val="CCCCCC">
                  <a:lumMod val="50000"/>
                </a:srgbClr>
              </a:solidFill>
              <a:latin typeface="Arial"/>
              <a:cs typeface="Calibri"/>
            </a:endParaRPr>
          </a:p>
        </p:txBody>
      </p:sp>
      <p:pic>
        <p:nvPicPr>
          <p:cNvPr id="277" name="Graphic 276">
            <a:extLst>
              <a:ext uri="{FF2B5EF4-FFF2-40B4-BE49-F238E27FC236}">
                <a16:creationId xmlns:a16="http://schemas.microsoft.com/office/drawing/2014/main" id="{3BE52E49-79B0-D448-8E54-369728F55526}"/>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197576" y="5367846"/>
            <a:ext cx="415802" cy="415802"/>
          </a:xfrm>
          <a:prstGeom prst="rect">
            <a:avLst/>
          </a:prstGeom>
        </p:spPr>
      </p:pic>
      <p:sp>
        <p:nvSpPr>
          <p:cNvPr id="282" name="Rectangle 281">
            <a:extLst>
              <a:ext uri="{FF2B5EF4-FFF2-40B4-BE49-F238E27FC236}">
                <a16:creationId xmlns:a16="http://schemas.microsoft.com/office/drawing/2014/main" id="{047C96C7-8DF3-0C40-A236-F34708911DEB}"/>
              </a:ext>
            </a:extLst>
          </p:cNvPr>
          <p:cNvSpPr/>
          <p:nvPr/>
        </p:nvSpPr>
        <p:spPr>
          <a:xfrm>
            <a:off x="9009518" y="5733012"/>
            <a:ext cx="751339" cy="2824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b"/>
          <a:lstStyle/>
          <a:p>
            <a:pPr algn="ctr" defTabSz="914667">
              <a:defRPr/>
            </a:pPr>
            <a:r>
              <a:rPr lang="en-US" sz="1050" dirty="0">
                <a:solidFill>
                  <a:srgbClr val="CCCCCC">
                    <a:lumMod val="50000"/>
                  </a:srgbClr>
                </a:solidFill>
                <a:latin typeface="Arial"/>
                <a:cs typeface="Arial"/>
              </a:rPr>
              <a:t>Archived</a:t>
            </a:r>
            <a:endParaRPr lang="en-US" sz="1050" dirty="0">
              <a:solidFill>
                <a:srgbClr val="CCCCCC">
                  <a:lumMod val="50000"/>
                </a:srgbClr>
              </a:solidFill>
              <a:latin typeface="Arial"/>
              <a:cs typeface="Calibri"/>
            </a:endParaRPr>
          </a:p>
        </p:txBody>
      </p:sp>
      <p:pic>
        <p:nvPicPr>
          <p:cNvPr id="290" name="Graphic 289">
            <a:extLst>
              <a:ext uri="{FF2B5EF4-FFF2-40B4-BE49-F238E27FC236}">
                <a16:creationId xmlns:a16="http://schemas.microsoft.com/office/drawing/2014/main" id="{3AEE02E1-F856-7A45-993E-947F2A0BE8B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178639" y="5414696"/>
            <a:ext cx="413090" cy="413090"/>
          </a:xfrm>
          <a:prstGeom prst="rect">
            <a:avLst/>
          </a:prstGeom>
        </p:spPr>
      </p:pic>
      <p:sp>
        <p:nvSpPr>
          <p:cNvPr id="302" name="Rectangle 301">
            <a:extLst>
              <a:ext uri="{FF2B5EF4-FFF2-40B4-BE49-F238E27FC236}">
                <a16:creationId xmlns:a16="http://schemas.microsoft.com/office/drawing/2014/main" id="{BDD0FC3B-2A05-9748-8E78-D10723E9AA6B}"/>
              </a:ext>
            </a:extLst>
          </p:cNvPr>
          <p:cNvSpPr/>
          <p:nvPr/>
        </p:nvSpPr>
        <p:spPr>
          <a:xfrm>
            <a:off x="6190365" y="5752779"/>
            <a:ext cx="799965" cy="274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b"/>
          <a:lstStyle/>
          <a:p>
            <a:pPr algn="ctr" defTabSz="914667">
              <a:defRPr/>
            </a:pPr>
            <a:r>
              <a:rPr lang="en-US" sz="1050" dirty="0">
                <a:solidFill>
                  <a:srgbClr val="CCCCCC">
                    <a:lumMod val="50000"/>
                  </a:srgbClr>
                </a:solidFill>
                <a:latin typeface="Arial"/>
                <a:cs typeface="Arial"/>
              </a:rPr>
              <a:t>Monitored</a:t>
            </a:r>
            <a:endParaRPr lang="en-US" sz="1050" dirty="0">
              <a:solidFill>
                <a:srgbClr val="CCCCCC">
                  <a:lumMod val="50000"/>
                </a:srgbClr>
              </a:solidFill>
              <a:latin typeface="Arial"/>
              <a:cs typeface="Calibri"/>
            </a:endParaRPr>
          </a:p>
        </p:txBody>
      </p:sp>
      <p:pic>
        <p:nvPicPr>
          <p:cNvPr id="304" name="Graphic 303">
            <a:extLst>
              <a:ext uri="{FF2B5EF4-FFF2-40B4-BE49-F238E27FC236}">
                <a16:creationId xmlns:a16="http://schemas.microsoft.com/office/drawing/2014/main" id="{DE16DC1B-174B-3F4B-AF5B-BD07F6FB93B1}"/>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404592" y="5430696"/>
            <a:ext cx="404565" cy="404565"/>
          </a:xfrm>
          <a:prstGeom prst="rect">
            <a:avLst/>
          </a:prstGeom>
        </p:spPr>
      </p:pic>
      <p:sp>
        <p:nvSpPr>
          <p:cNvPr id="336" name="Rectangle 335">
            <a:extLst>
              <a:ext uri="{FF2B5EF4-FFF2-40B4-BE49-F238E27FC236}">
                <a16:creationId xmlns:a16="http://schemas.microsoft.com/office/drawing/2014/main" id="{3356E948-0721-5F4D-A994-60F6D6767CBF}"/>
              </a:ext>
            </a:extLst>
          </p:cNvPr>
          <p:cNvSpPr/>
          <p:nvPr/>
        </p:nvSpPr>
        <p:spPr>
          <a:xfrm>
            <a:off x="7174393" y="5783826"/>
            <a:ext cx="799964" cy="229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b"/>
          <a:lstStyle/>
          <a:p>
            <a:pPr algn="ctr" defTabSz="914667">
              <a:defRPr/>
            </a:pPr>
            <a:r>
              <a:rPr lang="en-US" sz="1050" dirty="0">
                <a:solidFill>
                  <a:srgbClr val="CCCCCC">
                    <a:lumMod val="50000"/>
                  </a:srgbClr>
                </a:solidFill>
                <a:latin typeface="Arial"/>
                <a:cs typeface="Arial"/>
              </a:rPr>
              <a:t>Secured</a:t>
            </a:r>
            <a:endParaRPr lang="en-US" sz="1050" dirty="0">
              <a:solidFill>
                <a:srgbClr val="CCCCCC">
                  <a:lumMod val="50000"/>
                </a:srgbClr>
              </a:solidFill>
              <a:latin typeface="Arial"/>
              <a:cs typeface="Calibri"/>
            </a:endParaRPr>
          </a:p>
        </p:txBody>
      </p:sp>
      <p:pic>
        <p:nvPicPr>
          <p:cNvPr id="355" name="Graphic 354">
            <a:extLst>
              <a:ext uri="{FF2B5EF4-FFF2-40B4-BE49-F238E27FC236}">
                <a16:creationId xmlns:a16="http://schemas.microsoft.com/office/drawing/2014/main" id="{0EC0A0C1-30A4-4A42-B012-C1AA1884CFFE}"/>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368734" y="5379565"/>
            <a:ext cx="409879" cy="409879"/>
          </a:xfrm>
          <a:prstGeom prst="rect">
            <a:avLst/>
          </a:prstGeom>
        </p:spPr>
      </p:pic>
      <p:sp>
        <p:nvSpPr>
          <p:cNvPr id="356" name="Rectangle 355">
            <a:extLst>
              <a:ext uri="{FF2B5EF4-FFF2-40B4-BE49-F238E27FC236}">
                <a16:creationId xmlns:a16="http://schemas.microsoft.com/office/drawing/2014/main" id="{59AB3680-511D-9349-9F25-EA5F3F729D49}"/>
              </a:ext>
            </a:extLst>
          </p:cNvPr>
          <p:cNvSpPr/>
          <p:nvPr/>
        </p:nvSpPr>
        <p:spPr>
          <a:xfrm>
            <a:off x="8070156" y="5777922"/>
            <a:ext cx="815062" cy="2294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b"/>
          <a:lstStyle/>
          <a:p>
            <a:pPr algn="ctr" defTabSz="914667">
              <a:defRPr/>
            </a:pPr>
            <a:r>
              <a:rPr lang="en-US" sz="1050" dirty="0">
                <a:solidFill>
                  <a:srgbClr val="CCCCCC">
                    <a:lumMod val="50000"/>
                  </a:srgbClr>
                </a:solidFill>
                <a:latin typeface="Arial"/>
                <a:cs typeface="Arial"/>
              </a:rPr>
              <a:t>Compliant</a:t>
            </a:r>
            <a:endParaRPr lang="en-US" sz="1050" dirty="0">
              <a:solidFill>
                <a:srgbClr val="CCCCCC">
                  <a:lumMod val="50000"/>
                </a:srgbClr>
              </a:solidFill>
              <a:latin typeface="Arial"/>
              <a:cs typeface="Calibri"/>
            </a:endParaRPr>
          </a:p>
        </p:txBody>
      </p:sp>
      <p:pic>
        <p:nvPicPr>
          <p:cNvPr id="423" name="Graphic 422">
            <a:extLst>
              <a:ext uri="{FF2B5EF4-FFF2-40B4-BE49-F238E27FC236}">
                <a16:creationId xmlns:a16="http://schemas.microsoft.com/office/drawing/2014/main" id="{409DC3C7-6BBB-EB46-8AC6-F5E8B757464B}"/>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286130" y="5371425"/>
            <a:ext cx="383114" cy="383114"/>
          </a:xfrm>
          <a:prstGeom prst="rect">
            <a:avLst/>
          </a:prstGeom>
        </p:spPr>
      </p:pic>
      <p:sp>
        <p:nvSpPr>
          <p:cNvPr id="424" name="Rectangle 423">
            <a:extLst>
              <a:ext uri="{FF2B5EF4-FFF2-40B4-BE49-F238E27FC236}">
                <a16:creationId xmlns:a16="http://schemas.microsoft.com/office/drawing/2014/main" id="{29E9EC55-D42B-4444-BB2A-EE49074C7CCA}"/>
              </a:ext>
            </a:extLst>
          </p:cNvPr>
          <p:cNvSpPr/>
          <p:nvPr/>
        </p:nvSpPr>
        <p:spPr>
          <a:xfrm>
            <a:off x="2834427" y="5748631"/>
            <a:ext cx="1188101" cy="292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b"/>
          <a:lstStyle/>
          <a:p>
            <a:pPr algn="ctr" defTabSz="914667">
              <a:defRPr/>
            </a:pPr>
            <a:r>
              <a:rPr lang="en-US" sz="1050" dirty="0">
                <a:solidFill>
                  <a:srgbClr val="CCCCCC">
                    <a:lumMod val="50000"/>
                  </a:srgbClr>
                </a:solidFill>
                <a:latin typeface="Arial"/>
                <a:cs typeface="Arial"/>
              </a:rPr>
              <a:t>Backed up</a:t>
            </a:r>
          </a:p>
        </p:txBody>
      </p:sp>
      <p:pic>
        <p:nvPicPr>
          <p:cNvPr id="425" name="Graphic 424">
            <a:extLst>
              <a:ext uri="{FF2B5EF4-FFF2-40B4-BE49-F238E27FC236}">
                <a16:creationId xmlns:a16="http://schemas.microsoft.com/office/drawing/2014/main" id="{1850F6BF-79B9-CC47-BF9D-838EF2751643}"/>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3244641" y="5383636"/>
            <a:ext cx="419313" cy="419313"/>
          </a:xfrm>
          <a:prstGeom prst="rect">
            <a:avLst/>
          </a:prstGeom>
        </p:spPr>
      </p:pic>
      <p:sp>
        <p:nvSpPr>
          <p:cNvPr id="426" name="Rectangle 425">
            <a:extLst>
              <a:ext uri="{FF2B5EF4-FFF2-40B4-BE49-F238E27FC236}">
                <a16:creationId xmlns:a16="http://schemas.microsoft.com/office/drawing/2014/main" id="{6EBB7839-4B49-F540-B466-ED40CD6391BC}"/>
              </a:ext>
            </a:extLst>
          </p:cNvPr>
          <p:cNvSpPr/>
          <p:nvPr/>
        </p:nvSpPr>
        <p:spPr>
          <a:xfrm>
            <a:off x="2091895" y="5745018"/>
            <a:ext cx="904248" cy="292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b"/>
          <a:lstStyle/>
          <a:p>
            <a:pPr algn="ctr" defTabSz="914667">
              <a:defRPr/>
            </a:pPr>
            <a:r>
              <a:rPr lang="en-US" sz="1050" dirty="0">
                <a:solidFill>
                  <a:srgbClr val="CCCCCC">
                    <a:lumMod val="50000"/>
                  </a:srgbClr>
                </a:solidFill>
                <a:latin typeface="Arial"/>
                <a:cs typeface="Arial"/>
              </a:rPr>
              <a:t>Cached</a:t>
            </a:r>
          </a:p>
        </p:txBody>
      </p:sp>
      <p:pic>
        <p:nvPicPr>
          <p:cNvPr id="427" name="Graphic 426">
            <a:extLst>
              <a:ext uri="{FF2B5EF4-FFF2-40B4-BE49-F238E27FC236}">
                <a16:creationId xmlns:a16="http://schemas.microsoft.com/office/drawing/2014/main" id="{F3EEA75B-50CB-A34F-BB4D-14AD0F206DA7}"/>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2313527" y="5363069"/>
            <a:ext cx="460993" cy="460993"/>
          </a:xfrm>
          <a:prstGeom prst="rect">
            <a:avLst/>
          </a:prstGeom>
        </p:spPr>
      </p:pic>
      <p:cxnSp>
        <p:nvCxnSpPr>
          <p:cNvPr id="170" name="Elbow Connector 169">
            <a:extLst>
              <a:ext uri="{FF2B5EF4-FFF2-40B4-BE49-F238E27FC236}">
                <a16:creationId xmlns:a16="http://schemas.microsoft.com/office/drawing/2014/main" id="{8073C014-EBF2-5641-A32B-28E4AFA64535}"/>
              </a:ext>
            </a:extLst>
          </p:cNvPr>
          <p:cNvCxnSpPr>
            <a:cxnSpLocks/>
          </p:cNvCxnSpPr>
          <p:nvPr/>
        </p:nvCxnSpPr>
        <p:spPr>
          <a:xfrm rot="5400000" flipH="1" flipV="1">
            <a:off x="1734179" y="1693878"/>
            <a:ext cx="17365" cy="895007"/>
          </a:xfrm>
          <a:prstGeom prst="bentConnector3">
            <a:avLst>
              <a:gd name="adj1" fmla="val 2104852"/>
            </a:avLst>
          </a:prstGeom>
          <a:ln>
            <a:solidFill>
              <a:schemeClr val="accent1">
                <a:lumMod val="75000"/>
              </a:schemeClr>
            </a:solidFill>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172" name="Elbow Connector 171">
            <a:extLst>
              <a:ext uri="{FF2B5EF4-FFF2-40B4-BE49-F238E27FC236}">
                <a16:creationId xmlns:a16="http://schemas.microsoft.com/office/drawing/2014/main" id="{14BE9508-5F4B-AD44-AAC3-BC05266888E4}"/>
              </a:ext>
            </a:extLst>
          </p:cNvPr>
          <p:cNvCxnSpPr>
            <a:cxnSpLocks/>
          </p:cNvCxnSpPr>
          <p:nvPr/>
        </p:nvCxnSpPr>
        <p:spPr>
          <a:xfrm rot="16200000" flipH="1">
            <a:off x="3142052" y="1246291"/>
            <a:ext cx="5302" cy="1778114"/>
          </a:xfrm>
          <a:prstGeom prst="bentConnector3">
            <a:avLst>
              <a:gd name="adj1" fmla="val -6567553"/>
            </a:avLst>
          </a:prstGeom>
          <a:ln>
            <a:solidFill>
              <a:schemeClr val="accent1">
                <a:lumMod val="75000"/>
              </a:schemeClr>
            </a:solidFill>
            <a:prstDash val="dash"/>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grpSp>
        <p:nvGrpSpPr>
          <p:cNvPr id="341" name="Group 340">
            <a:extLst>
              <a:ext uri="{FF2B5EF4-FFF2-40B4-BE49-F238E27FC236}">
                <a16:creationId xmlns:a16="http://schemas.microsoft.com/office/drawing/2014/main" id="{8B684624-521B-AA4D-96D4-02C7A323C23E}"/>
              </a:ext>
            </a:extLst>
          </p:cNvPr>
          <p:cNvGrpSpPr/>
          <p:nvPr/>
        </p:nvGrpSpPr>
        <p:grpSpPr>
          <a:xfrm>
            <a:off x="1057548" y="2361420"/>
            <a:ext cx="486380" cy="472581"/>
            <a:chOff x="5901683" y="1456101"/>
            <a:chExt cx="794135" cy="734116"/>
          </a:xfrm>
        </p:grpSpPr>
        <p:sp>
          <p:nvSpPr>
            <p:cNvPr id="342" name="Rectangle: Rounded Corners 259">
              <a:extLst>
                <a:ext uri="{FF2B5EF4-FFF2-40B4-BE49-F238E27FC236}">
                  <a16:creationId xmlns:a16="http://schemas.microsoft.com/office/drawing/2014/main" id="{1386DF56-92D3-474F-A317-F0CCF795C134}"/>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algn="ctr" defTabSz="913852">
                <a:defRPr/>
              </a:pPr>
              <a:endParaRPr lang="en-US" sz="500" dirty="0">
                <a:solidFill>
                  <a:prstClr val="white"/>
                </a:solidFill>
                <a:latin typeface="Arial" panose="020B0604020202020204" pitchFamily="34" charset="0"/>
                <a:cs typeface="Arial" panose="020B0604020202020204" pitchFamily="34" charset="0"/>
                <a:sym typeface="Arial"/>
              </a:endParaRPr>
            </a:p>
          </p:txBody>
        </p:sp>
        <p:sp>
          <p:nvSpPr>
            <p:cNvPr id="343" name="Rectangle 342">
              <a:extLst>
                <a:ext uri="{FF2B5EF4-FFF2-40B4-BE49-F238E27FC236}">
                  <a16:creationId xmlns:a16="http://schemas.microsoft.com/office/drawing/2014/main" id="{8D6746E2-BC1F-4C48-87C9-FAED45083F8F}"/>
                </a:ext>
              </a:extLst>
            </p:cNvPr>
            <p:cNvSpPr/>
            <p:nvPr/>
          </p:nvSpPr>
          <p:spPr>
            <a:xfrm>
              <a:off x="5975422" y="1648091"/>
              <a:ext cx="646657" cy="191143"/>
            </a:xfrm>
            <a:prstGeom prst="rect">
              <a:avLst/>
            </a:prstGeom>
          </p:spPr>
          <p:txBody>
            <a:bodyPr wrap="none" lIns="91392" tIns="0" rIns="91392" bIns="0">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APP</a:t>
              </a:r>
              <a:endParaRPr lang="en-US" sz="800" dirty="0">
                <a:solidFill>
                  <a:prstClr val="black"/>
                </a:solidFill>
                <a:latin typeface="Arial" panose="020B0604020202020204" pitchFamily="34" charset="0"/>
                <a:cs typeface="Arial" panose="020B0604020202020204" pitchFamily="34" charset="0"/>
                <a:sym typeface="Arial"/>
              </a:endParaRPr>
            </a:p>
          </p:txBody>
        </p:sp>
        <p:sp>
          <p:nvSpPr>
            <p:cNvPr id="344" name="Rectangle 343">
              <a:extLst>
                <a:ext uri="{FF2B5EF4-FFF2-40B4-BE49-F238E27FC236}">
                  <a16:creationId xmlns:a16="http://schemas.microsoft.com/office/drawing/2014/main" id="{E68AF0FC-2238-1B43-84B3-DEE652551E4D}"/>
                </a:ext>
              </a:extLst>
            </p:cNvPr>
            <p:cNvSpPr/>
            <p:nvPr/>
          </p:nvSpPr>
          <p:spPr>
            <a:xfrm>
              <a:off x="5977453" y="1834357"/>
              <a:ext cx="625025" cy="334501"/>
            </a:xfrm>
            <a:prstGeom prst="rect">
              <a:avLst/>
            </a:prstGeom>
          </p:spPr>
          <p:txBody>
            <a:bodyPr wrap="square">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OS</a:t>
              </a:r>
              <a:endParaRPr lang="en-US" sz="800" dirty="0">
                <a:solidFill>
                  <a:prstClr val="black"/>
                </a:solidFill>
                <a:latin typeface="Arial" panose="020B0604020202020204" pitchFamily="34" charset="0"/>
                <a:cs typeface="Arial" panose="020B0604020202020204" pitchFamily="34" charset="0"/>
                <a:sym typeface="Arial"/>
              </a:endParaRPr>
            </a:p>
          </p:txBody>
        </p:sp>
        <p:cxnSp>
          <p:nvCxnSpPr>
            <p:cNvPr id="345" name="Straight Connector 344">
              <a:extLst>
                <a:ext uri="{FF2B5EF4-FFF2-40B4-BE49-F238E27FC236}">
                  <a16:creationId xmlns:a16="http://schemas.microsoft.com/office/drawing/2014/main" id="{C8B6798D-E766-6940-93C0-BB8D68DCA333}"/>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346" name="Group 345">
              <a:extLst>
                <a:ext uri="{FF2B5EF4-FFF2-40B4-BE49-F238E27FC236}">
                  <a16:creationId xmlns:a16="http://schemas.microsoft.com/office/drawing/2014/main" id="{D6D3D204-4E0A-3941-A08E-AFD4451B3FA4}"/>
                </a:ext>
              </a:extLst>
            </p:cNvPr>
            <p:cNvGrpSpPr/>
            <p:nvPr/>
          </p:nvGrpSpPr>
          <p:grpSpPr>
            <a:xfrm>
              <a:off x="5903573" y="1458240"/>
              <a:ext cx="791328" cy="731184"/>
              <a:chOff x="4769513" y="1267041"/>
              <a:chExt cx="708040" cy="654226"/>
            </a:xfrm>
          </p:grpSpPr>
          <p:sp>
            <p:nvSpPr>
              <p:cNvPr id="347" name="Freeform 27">
                <a:extLst>
                  <a:ext uri="{FF2B5EF4-FFF2-40B4-BE49-F238E27FC236}">
                    <a16:creationId xmlns:a16="http://schemas.microsoft.com/office/drawing/2014/main" id="{364653D2-2CE8-DF4C-9E45-5F5928649329}"/>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48" name="Line 28">
                <a:extLst>
                  <a:ext uri="{FF2B5EF4-FFF2-40B4-BE49-F238E27FC236}">
                    <a16:creationId xmlns:a16="http://schemas.microsoft.com/office/drawing/2014/main" id="{C8FDBCBA-8DF3-404D-BC41-C3B17935D79C}"/>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49" name="Freeform 29">
                <a:extLst>
                  <a:ext uri="{FF2B5EF4-FFF2-40B4-BE49-F238E27FC236}">
                    <a16:creationId xmlns:a16="http://schemas.microsoft.com/office/drawing/2014/main" id="{DCBB9135-BC87-E34F-9DFA-643C432D9D64}"/>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50" name="Freeform 30">
                <a:extLst>
                  <a:ext uri="{FF2B5EF4-FFF2-40B4-BE49-F238E27FC236}">
                    <a16:creationId xmlns:a16="http://schemas.microsoft.com/office/drawing/2014/main" id="{FFC1EE4A-D9E1-6E40-86EF-1DF9F4B9EED0}"/>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51" name="Freeform 31">
                <a:extLst>
                  <a:ext uri="{FF2B5EF4-FFF2-40B4-BE49-F238E27FC236}">
                    <a16:creationId xmlns:a16="http://schemas.microsoft.com/office/drawing/2014/main" id="{E1CD6ABD-7F76-164D-90AC-61A78B6E2048}"/>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52" name="Freeform 32">
                <a:extLst>
                  <a:ext uri="{FF2B5EF4-FFF2-40B4-BE49-F238E27FC236}">
                    <a16:creationId xmlns:a16="http://schemas.microsoft.com/office/drawing/2014/main" id="{BB0047E5-C043-CE48-859C-7F9E72AE1844}"/>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53" name="Freeform 33">
                <a:extLst>
                  <a:ext uri="{FF2B5EF4-FFF2-40B4-BE49-F238E27FC236}">
                    <a16:creationId xmlns:a16="http://schemas.microsoft.com/office/drawing/2014/main" id="{4E0CA7AF-1B1A-5C43-9F6F-ECE14BFDF828}"/>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54" name="Freeform 34">
                <a:extLst>
                  <a:ext uri="{FF2B5EF4-FFF2-40B4-BE49-F238E27FC236}">
                    <a16:creationId xmlns:a16="http://schemas.microsoft.com/office/drawing/2014/main" id="{F6B02019-55EA-A54E-9612-27C2AF8F1397}"/>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57" name="Freeform 35">
                <a:extLst>
                  <a:ext uri="{FF2B5EF4-FFF2-40B4-BE49-F238E27FC236}">
                    <a16:creationId xmlns:a16="http://schemas.microsoft.com/office/drawing/2014/main" id="{CC2614BF-015A-CC41-B565-1C7DA8A7BC04}"/>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grpSp>
      </p:grpSp>
      <p:grpSp>
        <p:nvGrpSpPr>
          <p:cNvPr id="358" name="Group 357">
            <a:extLst>
              <a:ext uri="{FF2B5EF4-FFF2-40B4-BE49-F238E27FC236}">
                <a16:creationId xmlns:a16="http://schemas.microsoft.com/office/drawing/2014/main" id="{EF145458-63F0-9E43-931E-C4CA6534F9AB}"/>
              </a:ext>
            </a:extLst>
          </p:cNvPr>
          <p:cNvGrpSpPr/>
          <p:nvPr/>
        </p:nvGrpSpPr>
        <p:grpSpPr>
          <a:xfrm>
            <a:off x="1971454" y="2356294"/>
            <a:ext cx="486380" cy="472581"/>
            <a:chOff x="5901683" y="1456101"/>
            <a:chExt cx="794135" cy="734116"/>
          </a:xfrm>
        </p:grpSpPr>
        <p:sp>
          <p:nvSpPr>
            <p:cNvPr id="359" name="Rectangle: Rounded Corners 259">
              <a:extLst>
                <a:ext uri="{FF2B5EF4-FFF2-40B4-BE49-F238E27FC236}">
                  <a16:creationId xmlns:a16="http://schemas.microsoft.com/office/drawing/2014/main" id="{06423BBB-D788-EE45-835A-9E49D898A60E}"/>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algn="ctr" defTabSz="913852">
                <a:defRPr/>
              </a:pPr>
              <a:endParaRPr lang="en-US" sz="500" dirty="0">
                <a:solidFill>
                  <a:prstClr val="white"/>
                </a:solidFill>
                <a:latin typeface="Arial" panose="020B0604020202020204" pitchFamily="34" charset="0"/>
                <a:cs typeface="Arial" panose="020B0604020202020204" pitchFamily="34" charset="0"/>
                <a:sym typeface="Arial"/>
              </a:endParaRPr>
            </a:p>
          </p:txBody>
        </p:sp>
        <p:sp>
          <p:nvSpPr>
            <p:cNvPr id="360" name="Rectangle 359">
              <a:extLst>
                <a:ext uri="{FF2B5EF4-FFF2-40B4-BE49-F238E27FC236}">
                  <a16:creationId xmlns:a16="http://schemas.microsoft.com/office/drawing/2014/main" id="{2750975D-A0D9-D74A-83C6-07A2C0F80885}"/>
                </a:ext>
              </a:extLst>
            </p:cNvPr>
            <p:cNvSpPr/>
            <p:nvPr/>
          </p:nvSpPr>
          <p:spPr>
            <a:xfrm>
              <a:off x="5975422" y="1648091"/>
              <a:ext cx="646657" cy="191143"/>
            </a:xfrm>
            <a:prstGeom prst="rect">
              <a:avLst/>
            </a:prstGeom>
          </p:spPr>
          <p:txBody>
            <a:bodyPr wrap="none" lIns="91392" tIns="0" rIns="91392" bIns="0">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APP</a:t>
              </a:r>
              <a:endParaRPr lang="en-US" sz="800" dirty="0">
                <a:solidFill>
                  <a:prstClr val="black"/>
                </a:solidFill>
                <a:latin typeface="Arial" panose="020B0604020202020204" pitchFamily="34" charset="0"/>
                <a:cs typeface="Arial" panose="020B0604020202020204" pitchFamily="34" charset="0"/>
                <a:sym typeface="Arial"/>
              </a:endParaRPr>
            </a:p>
          </p:txBody>
        </p:sp>
        <p:sp>
          <p:nvSpPr>
            <p:cNvPr id="361" name="Rectangle 360">
              <a:extLst>
                <a:ext uri="{FF2B5EF4-FFF2-40B4-BE49-F238E27FC236}">
                  <a16:creationId xmlns:a16="http://schemas.microsoft.com/office/drawing/2014/main" id="{C80F527B-CA84-A44F-8987-80E98549F043}"/>
                </a:ext>
              </a:extLst>
            </p:cNvPr>
            <p:cNvSpPr/>
            <p:nvPr/>
          </p:nvSpPr>
          <p:spPr>
            <a:xfrm>
              <a:off x="5977453" y="1834357"/>
              <a:ext cx="625025" cy="334501"/>
            </a:xfrm>
            <a:prstGeom prst="rect">
              <a:avLst/>
            </a:prstGeom>
          </p:spPr>
          <p:txBody>
            <a:bodyPr wrap="square">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OS</a:t>
              </a:r>
              <a:endParaRPr lang="en-US" sz="800" dirty="0">
                <a:solidFill>
                  <a:prstClr val="black"/>
                </a:solidFill>
                <a:latin typeface="Arial" panose="020B0604020202020204" pitchFamily="34" charset="0"/>
                <a:cs typeface="Arial" panose="020B0604020202020204" pitchFamily="34" charset="0"/>
                <a:sym typeface="Arial"/>
              </a:endParaRPr>
            </a:p>
          </p:txBody>
        </p:sp>
        <p:cxnSp>
          <p:nvCxnSpPr>
            <p:cNvPr id="362" name="Straight Connector 361">
              <a:extLst>
                <a:ext uri="{FF2B5EF4-FFF2-40B4-BE49-F238E27FC236}">
                  <a16:creationId xmlns:a16="http://schemas.microsoft.com/office/drawing/2014/main" id="{4538644A-99DA-8E43-8CD4-A1A86EBF8B27}"/>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363" name="Group 362">
              <a:extLst>
                <a:ext uri="{FF2B5EF4-FFF2-40B4-BE49-F238E27FC236}">
                  <a16:creationId xmlns:a16="http://schemas.microsoft.com/office/drawing/2014/main" id="{E4A8AA73-E695-CC42-9066-CA64CD39798E}"/>
                </a:ext>
              </a:extLst>
            </p:cNvPr>
            <p:cNvGrpSpPr/>
            <p:nvPr/>
          </p:nvGrpSpPr>
          <p:grpSpPr>
            <a:xfrm>
              <a:off x="5903573" y="1458240"/>
              <a:ext cx="791328" cy="731184"/>
              <a:chOff x="4769513" y="1267041"/>
              <a:chExt cx="708040" cy="654226"/>
            </a:xfrm>
          </p:grpSpPr>
          <p:sp>
            <p:nvSpPr>
              <p:cNvPr id="364" name="Freeform 27">
                <a:extLst>
                  <a:ext uri="{FF2B5EF4-FFF2-40B4-BE49-F238E27FC236}">
                    <a16:creationId xmlns:a16="http://schemas.microsoft.com/office/drawing/2014/main" id="{72141769-53EF-7C4B-8937-191D973049FE}"/>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65" name="Line 28">
                <a:extLst>
                  <a:ext uri="{FF2B5EF4-FFF2-40B4-BE49-F238E27FC236}">
                    <a16:creationId xmlns:a16="http://schemas.microsoft.com/office/drawing/2014/main" id="{E6187DD6-C19D-CC46-9DE9-6BAB03FB167D}"/>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66" name="Freeform 29">
                <a:extLst>
                  <a:ext uri="{FF2B5EF4-FFF2-40B4-BE49-F238E27FC236}">
                    <a16:creationId xmlns:a16="http://schemas.microsoft.com/office/drawing/2014/main" id="{4F51B7E1-BB31-D840-A9B5-B56DC9DB9B42}"/>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67" name="Freeform 30">
                <a:extLst>
                  <a:ext uri="{FF2B5EF4-FFF2-40B4-BE49-F238E27FC236}">
                    <a16:creationId xmlns:a16="http://schemas.microsoft.com/office/drawing/2014/main" id="{9DD608A2-451A-874C-975D-1815D6AD5048}"/>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68" name="Freeform 31">
                <a:extLst>
                  <a:ext uri="{FF2B5EF4-FFF2-40B4-BE49-F238E27FC236}">
                    <a16:creationId xmlns:a16="http://schemas.microsoft.com/office/drawing/2014/main" id="{32FEC8CC-EC29-9548-9694-FDDC2DF7B56A}"/>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69" name="Freeform 32">
                <a:extLst>
                  <a:ext uri="{FF2B5EF4-FFF2-40B4-BE49-F238E27FC236}">
                    <a16:creationId xmlns:a16="http://schemas.microsoft.com/office/drawing/2014/main" id="{D4DE2ECA-712A-8A47-BFE5-5E88DAACBB95}"/>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70" name="Freeform 33">
                <a:extLst>
                  <a:ext uri="{FF2B5EF4-FFF2-40B4-BE49-F238E27FC236}">
                    <a16:creationId xmlns:a16="http://schemas.microsoft.com/office/drawing/2014/main" id="{82CFB0E5-754E-B043-BD8C-E4DB669FB94C}"/>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71" name="Freeform 34">
                <a:extLst>
                  <a:ext uri="{FF2B5EF4-FFF2-40B4-BE49-F238E27FC236}">
                    <a16:creationId xmlns:a16="http://schemas.microsoft.com/office/drawing/2014/main" id="{2CDCD880-48E4-C342-9E82-4595DF24A73C}"/>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72" name="Freeform 35">
                <a:extLst>
                  <a:ext uri="{FF2B5EF4-FFF2-40B4-BE49-F238E27FC236}">
                    <a16:creationId xmlns:a16="http://schemas.microsoft.com/office/drawing/2014/main" id="{8FC4B3B5-B39E-8943-9B4F-11E6C7E013E8}"/>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grpSp>
      </p:grpSp>
      <p:grpSp>
        <p:nvGrpSpPr>
          <p:cNvPr id="373" name="Group 372">
            <a:extLst>
              <a:ext uri="{FF2B5EF4-FFF2-40B4-BE49-F238E27FC236}">
                <a16:creationId xmlns:a16="http://schemas.microsoft.com/office/drawing/2014/main" id="{559F2920-CC04-E742-B5A3-C2EDEB5F54B1}"/>
              </a:ext>
            </a:extLst>
          </p:cNvPr>
          <p:cNvGrpSpPr/>
          <p:nvPr/>
        </p:nvGrpSpPr>
        <p:grpSpPr>
          <a:xfrm>
            <a:off x="2873514" y="2363503"/>
            <a:ext cx="486380" cy="472581"/>
            <a:chOff x="5901683" y="1456101"/>
            <a:chExt cx="794135" cy="734116"/>
          </a:xfrm>
        </p:grpSpPr>
        <p:sp>
          <p:nvSpPr>
            <p:cNvPr id="374" name="Rectangle: Rounded Corners 259">
              <a:extLst>
                <a:ext uri="{FF2B5EF4-FFF2-40B4-BE49-F238E27FC236}">
                  <a16:creationId xmlns:a16="http://schemas.microsoft.com/office/drawing/2014/main" id="{F69D741F-3C1D-8E4D-9643-7202DF2F4E4B}"/>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algn="ctr" defTabSz="913852">
                <a:defRPr/>
              </a:pPr>
              <a:endParaRPr lang="en-US" sz="500" dirty="0">
                <a:solidFill>
                  <a:prstClr val="white"/>
                </a:solidFill>
                <a:latin typeface="Arial" panose="020B0604020202020204" pitchFamily="34" charset="0"/>
                <a:cs typeface="Arial" panose="020B0604020202020204" pitchFamily="34" charset="0"/>
                <a:sym typeface="Arial"/>
              </a:endParaRPr>
            </a:p>
          </p:txBody>
        </p:sp>
        <p:sp>
          <p:nvSpPr>
            <p:cNvPr id="375" name="Rectangle 374">
              <a:extLst>
                <a:ext uri="{FF2B5EF4-FFF2-40B4-BE49-F238E27FC236}">
                  <a16:creationId xmlns:a16="http://schemas.microsoft.com/office/drawing/2014/main" id="{82599DFC-CD2E-004D-9926-974976085498}"/>
                </a:ext>
              </a:extLst>
            </p:cNvPr>
            <p:cNvSpPr/>
            <p:nvPr/>
          </p:nvSpPr>
          <p:spPr>
            <a:xfrm>
              <a:off x="5975422" y="1648091"/>
              <a:ext cx="646657" cy="191143"/>
            </a:xfrm>
            <a:prstGeom prst="rect">
              <a:avLst/>
            </a:prstGeom>
          </p:spPr>
          <p:txBody>
            <a:bodyPr wrap="none" lIns="91392" tIns="0" rIns="91392" bIns="0">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APP</a:t>
              </a:r>
              <a:endParaRPr lang="en-US" sz="800" dirty="0">
                <a:solidFill>
                  <a:prstClr val="black"/>
                </a:solidFill>
                <a:latin typeface="Arial" panose="020B0604020202020204" pitchFamily="34" charset="0"/>
                <a:cs typeface="Arial" panose="020B0604020202020204" pitchFamily="34" charset="0"/>
                <a:sym typeface="Arial"/>
              </a:endParaRPr>
            </a:p>
          </p:txBody>
        </p:sp>
        <p:sp>
          <p:nvSpPr>
            <p:cNvPr id="376" name="Rectangle 375">
              <a:extLst>
                <a:ext uri="{FF2B5EF4-FFF2-40B4-BE49-F238E27FC236}">
                  <a16:creationId xmlns:a16="http://schemas.microsoft.com/office/drawing/2014/main" id="{E5F74099-F409-9F4B-AF73-52321D3BD706}"/>
                </a:ext>
              </a:extLst>
            </p:cNvPr>
            <p:cNvSpPr/>
            <p:nvPr/>
          </p:nvSpPr>
          <p:spPr>
            <a:xfrm>
              <a:off x="5977453" y="1834357"/>
              <a:ext cx="625025" cy="334501"/>
            </a:xfrm>
            <a:prstGeom prst="rect">
              <a:avLst/>
            </a:prstGeom>
          </p:spPr>
          <p:txBody>
            <a:bodyPr wrap="square">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OS</a:t>
              </a:r>
              <a:endParaRPr lang="en-US" sz="800" dirty="0">
                <a:solidFill>
                  <a:prstClr val="black"/>
                </a:solidFill>
                <a:latin typeface="Arial" panose="020B0604020202020204" pitchFamily="34" charset="0"/>
                <a:cs typeface="Arial" panose="020B0604020202020204" pitchFamily="34" charset="0"/>
                <a:sym typeface="Arial"/>
              </a:endParaRPr>
            </a:p>
          </p:txBody>
        </p:sp>
        <p:cxnSp>
          <p:nvCxnSpPr>
            <p:cNvPr id="377" name="Straight Connector 376">
              <a:extLst>
                <a:ext uri="{FF2B5EF4-FFF2-40B4-BE49-F238E27FC236}">
                  <a16:creationId xmlns:a16="http://schemas.microsoft.com/office/drawing/2014/main" id="{873E956C-93B6-0842-8BB0-25E81ADA2FB5}"/>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378" name="Group 377">
              <a:extLst>
                <a:ext uri="{FF2B5EF4-FFF2-40B4-BE49-F238E27FC236}">
                  <a16:creationId xmlns:a16="http://schemas.microsoft.com/office/drawing/2014/main" id="{FC75C623-C17D-4B40-A8AB-04F4E402970A}"/>
                </a:ext>
              </a:extLst>
            </p:cNvPr>
            <p:cNvGrpSpPr/>
            <p:nvPr/>
          </p:nvGrpSpPr>
          <p:grpSpPr>
            <a:xfrm>
              <a:off x="5903573" y="1458240"/>
              <a:ext cx="791328" cy="731184"/>
              <a:chOff x="4769513" y="1267041"/>
              <a:chExt cx="708040" cy="654226"/>
            </a:xfrm>
          </p:grpSpPr>
          <p:sp>
            <p:nvSpPr>
              <p:cNvPr id="379" name="Freeform 27">
                <a:extLst>
                  <a:ext uri="{FF2B5EF4-FFF2-40B4-BE49-F238E27FC236}">
                    <a16:creationId xmlns:a16="http://schemas.microsoft.com/office/drawing/2014/main" id="{9592E6BD-BD73-544D-A272-9B6D99A5B873}"/>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80" name="Line 28">
                <a:extLst>
                  <a:ext uri="{FF2B5EF4-FFF2-40B4-BE49-F238E27FC236}">
                    <a16:creationId xmlns:a16="http://schemas.microsoft.com/office/drawing/2014/main" id="{D5A12FF3-45EA-9E45-834A-29D83387DB79}"/>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81" name="Freeform 29">
                <a:extLst>
                  <a:ext uri="{FF2B5EF4-FFF2-40B4-BE49-F238E27FC236}">
                    <a16:creationId xmlns:a16="http://schemas.microsoft.com/office/drawing/2014/main" id="{A036E1A6-D458-3347-B691-54B1A2906157}"/>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82" name="Freeform 30">
                <a:extLst>
                  <a:ext uri="{FF2B5EF4-FFF2-40B4-BE49-F238E27FC236}">
                    <a16:creationId xmlns:a16="http://schemas.microsoft.com/office/drawing/2014/main" id="{7C93C630-C7A0-F940-BA24-00AF7330D255}"/>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83" name="Freeform 31">
                <a:extLst>
                  <a:ext uri="{FF2B5EF4-FFF2-40B4-BE49-F238E27FC236}">
                    <a16:creationId xmlns:a16="http://schemas.microsoft.com/office/drawing/2014/main" id="{C4FFB85C-3ECD-E942-9CF1-4D249B8C01DE}"/>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84" name="Freeform 32">
                <a:extLst>
                  <a:ext uri="{FF2B5EF4-FFF2-40B4-BE49-F238E27FC236}">
                    <a16:creationId xmlns:a16="http://schemas.microsoft.com/office/drawing/2014/main" id="{A896CB21-8A6E-C042-9B39-81F3FAC68A05}"/>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85" name="Freeform 33">
                <a:extLst>
                  <a:ext uri="{FF2B5EF4-FFF2-40B4-BE49-F238E27FC236}">
                    <a16:creationId xmlns:a16="http://schemas.microsoft.com/office/drawing/2014/main" id="{367DBE97-168A-9C43-A066-9C13C1D72C1D}"/>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86" name="Freeform 34">
                <a:extLst>
                  <a:ext uri="{FF2B5EF4-FFF2-40B4-BE49-F238E27FC236}">
                    <a16:creationId xmlns:a16="http://schemas.microsoft.com/office/drawing/2014/main" id="{0685F538-4EA9-C642-9104-D1DE21427524}"/>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87" name="Freeform 35">
                <a:extLst>
                  <a:ext uri="{FF2B5EF4-FFF2-40B4-BE49-F238E27FC236}">
                    <a16:creationId xmlns:a16="http://schemas.microsoft.com/office/drawing/2014/main" id="{934AB613-5197-EE42-9739-E0DD652E7D17}"/>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grpSp>
      </p:grpSp>
      <p:sp>
        <p:nvSpPr>
          <p:cNvPr id="388" name="TextBox 387">
            <a:extLst>
              <a:ext uri="{FF2B5EF4-FFF2-40B4-BE49-F238E27FC236}">
                <a16:creationId xmlns:a16="http://schemas.microsoft.com/office/drawing/2014/main" id="{8A76F2BD-FBF2-5040-98CA-AF4BF6A016E5}"/>
              </a:ext>
            </a:extLst>
          </p:cNvPr>
          <p:cNvSpPr txBox="1"/>
          <p:nvPr/>
        </p:nvSpPr>
        <p:spPr>
          <a:xfrm>
            <a:off x="2746511" y="2171174"/>
            <a:ext cx="736702" cy="20909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800" b="1" dirty="0">
                <a:solidFill>
                  <a:sysClr val="windowText" lastClr="000000"/>
                </a:solidFill>
                <a:latin typeface="Arial" panose="020B0604020202020204"/>
              </a:rPr>
              <a:t>Non-Prod</a:t>
            </a:r>
          </a:p>
        </p:txBody>
      </p:sp>
      <p:sp>
        <p:nvSpPr>
          <p:cNvPr id="389" name="TextBox 388">
            <a:extLst>
              <a:ext uri="{FF2B5EF4-FFF2-40B4-BE49-F238E27FC236}">
                <a16:creationId xmlns:a16="http://schemas.microsoft.com/office/drawing/2014/main" id="{8A3F3508-8AB5-1140-B1E9-294B00DC4E4B}"/>
              </a:ext>
            </a:extLst>
          </p:cNvPr>
          <p:cNvSpPr txBox="1"/>
          <p:nvPr/>
        </p:nvSpPr>
        <p:spPr>
          <a:xfrm>
            <a:off x="1858860" y="2172674"/>
            <a:ext cx="736702" cy="20909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800" b="1" dirty="0">
                <a:solidFill>
                  <a:sysClr val="windowText" lastClr="000000"/>
                </a:solidFill>
                <a:latin typeface="Arial" panose="020B0604020202020204"/>
              </a:rPr>
              <a:t>Report Prod</a:t>
            </a:r>
          </a:p>
        </p:txBody>
      </p:sp>
      <p:sp>
        <p:nvSpPr>
          <p:cNvPr id="390" name="TextBox 389">
            <a:extLst>
              <a:ext uri="{FF2B5EF4-FFF2-40B4-BE49-F238E27FC236}">
                <a16:creationId xmlns:a16="http://schemas.microsoft.com/office/drawing/2014/main" id="{9E78F6EB-1B78-E547-902C-798032E319A0}"/>
              </a:ext>
            </a:extLst>
          </p:cNvPr>
          <p:cNvSpPr txBox="1"/>
          <p:nvPr/>
        </p:nvSpPr>
        <p:spPr>
          <a:xfrm>
            <a:off x="927005" y="2170066"/>
            <a:ext cx="736702" cy="20909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800" b="1" dirty="0">
                <a:solidFill>
                  <a:sysClr val="windowText" lastClr="000000"/>
                </a:solidFill>
                <a:latin typeface="Arial" panose="020B0604020202020204"/>
              </a:rPr>
              <a:t>Epic Prod</a:t>
            </a:r>
          </a:p>
        </p:txBody>
      </p:sp>
      <p:grpSp>
        <p:nvGrpSpPr>
          <p:cNvPr id="391" name="Group 390">
            <a:extLst>
              <a:ext uri="{FF2B5EF4-FFF2-40B4-BE49-F238E27FC236}">
                <a16:creationId xmlns:a16="http://schemas.microsoft.com/office/drawing/2014/main" id="{B25105D3-9CBD-834F-B7B0-0673F3A63A9D}"/>
              </a:ext>
            </a:extLst>
          </p:cNvPr>
          <p:cNvGrpSpPr/>
          <p:nvPr/>
        </p:nvGrpSpPr>
        <p:grpSpPr>
          <a:xfrm>
            <a:off x="3780415" y="2368628"/>
            <a:ext cx="486380" cy="472581"/>
            <a:chOff x="5901683" y="1456101"/>
            <a:chExt cx="794135" cy="734116"/>
          </a:xfrm>
        </p:grpSpPr>
        <p:sp>
          <p:nvSpPr>
            <p:cNvPr id="392" name="Rectangle: Rounded Corners 259">
              <a:extLst>
                <a:ext uri="{FF2B5EF4-FFF2-40B4-BE49-F238E27FC236}">
                  <a16:creationId xmlns:a16="http://schemas.microsoft.com/office/drawing/2014/main" id="{F10D1011-3B1E-0442-A2D2-8621AC44DE68}"/>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algn="ctr" defTabSz="913852">
                <a:defRPr/>
              </a:pPr>
              <a:endParaRPr lang="en-US" sz="500" dirty="0">
                <a:solidFill>
                  <a:prstClr val="white"/>
                </a:solidFill>
                <a:latin typeface="Arial" panose="020B0604020202020204" pitchFamily="34" charset="0"/>
                <a:cs typeface="Arial" panose="020B0604020202020204" pitchFamily="34" charset="0"/>
                <a:sym typeface="Arial"/>
              </a:endParaRPr>
            </a:p>
          </p:txBody>
        </p:sp>
        <p:sp>
          <p:nvSpPr>
            <p:cNvPr id="393" name="Rectangle 392">
              <a:extLst>
                <a:ext uri="{FF2B5EF4-FFF2-40B4-BE49-F238E27FC236}">
                  <a16:creationId xmlns:a16="http://schemas.microsoft.com/office/drawing/2014/main" id="{6B6C8BEC-54C7-5848-9B87-6D7F4DEE65C4}"/>
                </a:ext>
              </a:extLst>
            </p:cNvPr>
            <p:cNvSpPr/>
            <p:nvPr/>
          </p:nvSpPr>
          <p:spPr>
            <a:xfrm>
              <a:off x="5975422" y="1648091"/>
              <a:ext cx="646657" cy="191143"/>
            </a:xfrm>
            <a:prstGeom prst="rect">
              <a:avLst/>
            </a:prstGeom>
          </p:spPr>
          <p:txBody>
            <a:bodyPr wrap="none" lIns="91392" tIns="0" rIns="91392" bIns="0">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APP</a:t>
              </a:r>
              <a:endParaRPr lang="en-US" sz="800" dirty="0">
                <a:solidFill>
                  <a:prstClr val="black"/>
                </a:solidFill>
                <a:latin typeface="Arial" panose="020B0604020202020204" pitchFamily="34" charset="0"/>
                <a:cs typeface="Arial" panose="020B0604020202020204" pitchFamily="34" charset="0"/>
                <a:sym typeface="Arial"/>
              </a:endParaRPr>
            </a:p>
          </p:txBody>
        </p:sp>
        <p:sp>
          <p:nvSpPr>
            <p:cNvPr id="394" name="Rectangle 393">
              <a:extLst>
                <a:ext uri="{FF2B5EF4-FFF2-40B4-BE49-F238E27FC236}">
                  <a16:creationId xmlns:a16="http://schemas.microsoft.com/office/drawing/2014/main" id="{D4CA5026-F60B-2743-A286-5B083854EF1E}"/>
                </a:ext>
              </a:extLst>
            </p:cNvPr>
            <p:cNvSpPr/>
            <p:nvPr/>
          </p:nvSpPr>
          <p:spPr>
            <a:xfrm>
              <a:off x="5977453" y="1834357"/>
              <a:ext cx="625025" cy="334501"/>
            </a:xfrm>
            <a:prstGeom prst="rect">
              <a:avLst/>
            </a:prstGeom>
          </p:spPr>
          <p:txBody>
            <a:bodyPr wrap="square">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OS</a:t>
              </a:r>
              <a:endParaRPr lang="en-US" sz="800" dirty="0">
                <a:solidFill>
                  <a:prstClr val="black"/>
                </a:solidFill>
                <a:latin typeface="Arial" panose="020B0604020202020204" pitchFamily="34" charset="0"/>
                <a:cs typeface="Arial" panose="020B0604020202020204" pitchFamily="34" charset="0"/>
                <a:sym typeface="Arial"/>
              </a:endParaRPr>
            </a:p>
          </p:txBody>
        </p:sp>
        <p:cxnSp>
          <p:nvCxnSpPr>
            <p:cNvPr id="395" name="Straight Connector 394">
              <a:extLst>
                <a:ext uri="{FF2B5EF4-FFF2-40B4-BE49-F238E27FC236}">
                  <a16:creationId xmlns:a16="http://schemas.microsoft.com/office/drawing/2014/main" id="{DF33143E-CE96-3042-BAC8-1CF949979823}"/>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396" name="Group 395">
              <a:extLst>
                <a:ext uri="{FF2B5EF4-FFF2-40B4-BE49-F238E27FC236}">
                  <a16:creationId xmlns:a16="http://schemas.microsoft.com/office/drawing/2014/main" id="{CEF56842-9AFA-2347-969C-180B52FA5A5F}"/>
                </a:ext>
              </a:extLst>
            </p:cNvPr>
            <p:cNvGrpSpPr/>
            <p:nvPr/>
          </p:nvGrpSpPr>
          <p:grpSpPr>
            <a:xfrm>
              <a:off x="5903573" y="1458240"/>
              <a:ext cx="791328" cy="731184"/>
              <a:chOff x="4769513" y="1267041"/>
              <a:chExt cx="708040" cy="654226"/>
            </a:xfrm>
          </p:grpSpPr>
          <p:sp>
            <p:nvSpPr>
              <p:cNvPr id="397" name="Freeform 27">
                <a:extLst>
                  <a:ext uri="{FF2B5EF4-FFF2-40B4-BE49-F238E27FC236}">
                    <a16:creationId xmlns:a16="http://schemas.microsoft.com/office/drawing/2014/main" id="{FB5BC261-24CA-204E-B228-A9CB74979A01}"/>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98" name="Line 28">
                <a:extLst>
                  <a:ext uri="{FF2B5EF4-FFF2-40B4-BE49-F238E27FC236}">
                    <a16:creationId xmlns:a16="http://schemas.microsoft.com/office/drawing/2014/main" id="{71125E7A-92C8-2C40-AC21-7193A83CABF5}"/>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99" name="Freeform 29">
                <a:extLst>
                  <a:ext uri="{FF2B5EF4-FFF2-40B4-BE49-F238E27FC236}">
                    <a16:creationId xmlns:a16="http://schemas.microsoft.com/office/drawing/2014/main" id="{A4953FD3-550B-E349-B89A-5E499C90F5FE}"/>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00" name="Freeform 30">
                <a:extLst>
                  <a:ext uri="{FF2B5EF4-FFF2-40B4-BE49-F238E27FC236}">
                    <a16:creationId xmlns:a16="http://schemas.microsoft.com/office/drawing/2014/main" id="{85614011-7B8C-C24B-904E-9104D32DD807}"/>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01" name="Freeform 31">
                <a:extLst>
                  <a:ext uri="{FF2B5EF4-FFF2-40B4-BE49-F238E27FC236}">
                    <a16:creationId xmlns:a16="http://schemas.microsoft.com/office/drawing/2014/main" id="{436706E5-997D-3D47-B6BB-0AB3850E2B14}"/>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02" name="Freeform 32">
                <a:extLst>
                  <a:ext uri="{FF2B5EF4-FFF2-40B4-BE49-F238E27FC236}">
                    <a16:creationId xmlns:a16="http://schemas.microsoft.com/office/drawing/2014/main" id="{62184EE8-A4A2-9842-A6B2-CB78109B2B08}"/>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03" name="Freeform 33">
                <a:extLst>
                  <a:ext uri="{FF2B5EF4-FFF2-40B4-BE49-F238E27FC236}">
                    <a16:creationId xmlns:a16="http://schemas.microsoft.com/office/drawing/2014/main" id="{4BE7DBAF-8578-EE47-B8DD-1A23C2DD3D4A}"/>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04" name="Freeform 34">
                <a:extLst>
                  <a:ext uri="{FF2B5EF4-FFF2-40B4-BE49-F238E27FC236}">
                    <a16:creationId xmlns:a16="http://schemas.microsoft.com/office/drawing/2014/main" id="{4268B471-D2D2-8541-B29B-45041255A8E6}"/>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05" name="Freeform 35">
                <a:extLst>
                  <a:ext uri="{FF2B5EF4-FFF2-40B4-BE49-F238E27FC236}">
                    <a16:creationId xmlns:a16="http://schemas.microsoft.com/office/drawing/2014/main" id="{DD3B2BEC-BAF2-2A43-B7BD-EF13CCD29C70}"/>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grpSp>
      </p:grpSp>
      <p:grpSp>
        <p:nvGrpSpPr>
          <p:cNvPr id="406" name="Group 405">
            <a:extLst>
              <a:ext uri="{FF2B5EF4-FFF2-40B4-BE49-F238E27FC236}">
                <a16:creationId xmlns:a16="http://schemas.microsoft.com/office/drawing/2014/main" id="{5000C32A-0165-DE4E-B55A-C475C76F9E38}"/>
              </a:ext>
            </a:extLst>
          </p:cNvPr>
          <p:cNvGrpSpPr/>
          <p:nvPr/>
        </p:nvGrpSpPr>
        <p:grpSpPr>
          <a:xfrm>
            <a:off x="4694321" y="2363503"/>
            <a:ext cx="486380" cy="472581"/>
            <a:chOff x="5901683" y="1456101"/>
            <a:chExt cx="794135" cy="734116"/>
          </a:xfrm>
        </p:grpSpPr>
        <p:sp>
          <p:nvSpPr>
            <p:cNvPr id="407" name="Rectangle: Rounded Corners 259">
              <a:extLst>
                <a:ext uri="{FF2B5EF4-FFF2-40B4-BE49-F238E27FC236}">
                  <a16:creationId xmlns:a16="http://schemas.microsoft.com/office/drawing/2014/main" id="{791C95C8-E882-704F-AFC6-7E4DBEEE7E8B}"/>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algn="ctr" defTabSz="913852">
                <a:defRPr/>
              </a:pPr>
              <a:endParaRPr lang="en-US" sz="500" dirty="0">
                <a:solidFill>
                  <a:prstClr val="white"/>
                </a:solidFill>
                <a:latin typeface="Arial" panose="020B0604020202020204" pitchFamily="34" charset="0"/>
                <a:cs typeface="Arial" panose="020B0604020202020204" pitchFamily="34" charset="0"/>
                <a:sym typeface="Arial"/>
              </a:endParaRPr>
            </a:p>
          </p:txBody>
        </p:sp>
        <p:sp>
          <p:nvSpPr>
            <p:cNvPr id="408" name="Rectangle 407">
              <a:extLst>
                <a:ext uri="{FF2B5EF4-FFF2-40B4-BE49-F238E27FC236}">
                  <a16:creationId xmlns:a16="http://schemas.microsoft.com/office/drawing/2014/main" id="{2D541CCE-F36C-0447-B950-F725CB43C4C8}"/>
                </a:ext>
              </a:extLst>
            </p:cNvPr>
            <p:cNvSpPr/>
            <p:nvPr/>
          </p:nvSpPr>
          <p:spPr>
            <a:xfrm>
              <a:off x="5975422" y="1648091"/>
              <a:ext cx="646657" cy="191143"/>
            </a:xfrm>
            <a:prstGeom prst="rect">
              <a:avLst/>
            </a:prstGeom>
          </p:spPr>
          <p:txBody>
            <a:bodyPr wrap="none" lIns="91392" tIns="0" rIns="91392" bIns="0">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APP</a:t>
              </a:r>
              <a:endParaRPr lang="en-US" sz="800" dirty="0">
                <a:solidFill>
                  <a:prstClr val="black"/>
                </a:solidFill>
                <a:latin typeface="Arial" panose="020B0604020202020204" pitchFamily="34" charset="0"/>
                <a:cs typeface="Arial" panose="020B0604020202020204" pitchFamily="34" charset="0"/>
                <a:sym typeface="Arial"/>
              </a:endParaRPr>
            </a:p>
          </p:txBody>
        </p:sp>
        <p:sp>
          <p:nvSpPr>
            <p:cNvPr id="409" name="Rectangle 408">
              <a:extLst>
                <a:ext uri="{FF2B5EF4-FFF2-40B4-BE49-F238E27FC236}">
                  <a16:creationId xmlns:a16="http://schemas.microsoft.com/office/drawing/2014/main" id="{8F830B04-A4D0-8A44-B794-903BE87AB069}"/>
                </a:ext>
              </a:extLst>
            </p:cNvPr>
            <p:cNvSpPr/>
            <p:nvPr/>
          </p:nvSpPr>
          <p:spPr>
            <a:xfrm>
              <a:off x="5977453" y="1834357"/>
              <a:ext cx="625025" cy="334501"/>
            </a:xfrm>
            <a:prstGeom prst="rect">
              <a:avLst/>
            </a:prstGeom>
          </p:spPr>
          <p:txBody>
            <a:bodyPr wrap="square">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OS</a:t>
              </a:r>
              <a:endParaRPr lang="en-US" sz="800" dirty="0">
                <a:solidFill>
                  <a:prstClr val="black"/>
                </a:solidFill>
                <a:latin typeface="Arial" panose="020B0604020202020204" pitchFamily="34" charset="0"/>
                <a:cs typeface="Arial" panose="020B0604020202020204" pitchFamily="34" charset="0"/>
                <a:sym typeface="Arial"/>
              </a:endParaRPr>
            </a:p>
          </p:txBody>
        </p:sp>
        <p:cxnSp>
          <p:nvCxnSpPr>
            <p:cNvPr id="410" name="Straight Connector 409">
              <a:extLst>
                <a:ext uri="{FF2B5EF4-FFF2-40B4-BE49-F238E27FC236}">
                  <a16:creationId xmlns:a16="http://schemas.microsoft.com/office/drawing/2014/main" id="{643237E4-9424-D94E-BB90-3A829620F6F3}"/>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411" name="Group 410">
              <a:extLst>
                <a:ext uri="{FF2B5EF4-FFF2-40B4-BE49-F238E27FC236}">
                  <a16:creationId xmlns:a16="http://schemas.microsoft.com/office/drawing/2014/main" id="{27AF209B-A4E5-3849-A63B-7499C4BA85FF}"/>
                </a:ext>
              </a:extLst>
            </p:cNvPr>
            <p:cNvGrpSpPr/>
            <p:nvPr/>
          </p:nvGrpSpPr>
          <p:grpSpPr>
            <a:xfrm>
              <a:off x="5903573" y="1458240"/>
              <a:ext cx="791328" cy="731184"/>
              <a:chOff x="4769513" y="1267041"/>
              <a:chExt cx="708040" cy="654226"/>
            </a:xfrm>
          </p:grpSpPr>
          <p:sp>
            <p:nvSpPr>
              <p:cNvPr id="412" name="Freeform 27">
                <a:extLst>
                  <a:ext uri="{FF2B5EF4-FFF2-40B4-BE49-F238E27FC236}">
                    <a16:creationId xmlns:a16="http://schemas.microsoft.com/office/drawing/2014/main" id="{39640A12-6306-4D45-9528-B6FCDC3F9E0A}"/>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13" name="Line 28">
                <a:extLst>
                  <a:ext uri="{FF2B5EF4-FFF2-40B4-BE49-F238E27FC236}">
                    <a16:creationId xmlns:a16="http://schemas.microsoft.com/office/drawing/2014/main" id="{77FD119B-5EB1-EE46-A454-639B1B40171B}"/>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14" name="Freeform 29">
                <a:extLst>
                  <a:ext uri="{FF2B5EF4-FFF2-40B4-BE49-F238E27FC236}">
                    <a16:creationId xmlns:a16="http://schemas.microsoft.com/office/drawing/2014/main" id="{A6E7E5D2-EB4D-2D43-9F4E-BE513A640522}"/>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15" name="Freeform 30">
                <a:extLst>
                  <a:ext uri="{FF2B5EF4-FFF2-40B4-BE49-F238E27FC236}">
                    <a16:creationId xmlns:a16="http://schemas.microsoft.com/office/drawing/2014/main" id="{44B51B20-FE40-4F46-BF90-B722139CD115}"/>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16" name="Freeform 31">
                <a:extLst>
                  <a:ext uri="{FF2B5EF4-FFF2-40B4-BE49-F238E27FC236}">
                    <a16:creationId xmlns:a16="http://schemas.microsoft.com/office/drawing/2014/main" id="{2DC72AE0-2041-464C-A498-56DE87108131}"/>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17" name="Freeform 32">
                <a:extLst>
                  <a:ext uri="{FF2B5EF4-FFF2-40B4-BE49-F238E27FC236}">
                    <a16:creationId xmlns:a16="http://schemas.microsoft.com/office/drawing/2014/main" id="{1955E721-15F2-7F41-86CB-60FAAE0F1B4A}"/>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18" name="Freeform 33">
                <a:extLst>
                  <a:ext uri="{FF2B5EF4-FFF2-40B4-BE49-F238E27FC236}">
                    <a16:creationId xmlns:a16="http://schemas.microsoft.com/office/drawing/2014/main" id="{0FA98532-554D-6644-93B7-A1446C73E88D}"/>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19" name="Freeform 34">
                <a:extLst>
                  <a:ext uri="{FF2B5EF4-FFF2-40B4-BE49-F238E27FC236}">
                    <a16:creationId xmlns:a16="http://schemas.microsoft.com/office/drawing/2014/main" id="{E773ABB7-758D-DD4E-BE97-40D3C21D6E3B}"/>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20" name="Freeform 35">
                <a:extLst>
                  <a:ext uri="{FF2B5EF4-FFF2-40B4-BE49-F238E27FC236}">
                    <a16:creationId xmlns:a16="http://schemas.microsoft.com/office/drawing/2014/main" id="{2AE49C1C-A528-5C4F-A24C-904C2255D84F}"/>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grpSp>
      </p:grpSp>
      <p:sp>
        <p:nvSpPr>
          <p:cNvPr id="421" name="TextBox 420">
            <a:extLst>
              <a:ext uri="{FF2B5EF4-FFF2-40B4-BE49-F238E27FC236}">
                <a16:creationId xmlns:a16="http://schemas.microsoft.com/office/drawing/2014/main" id="{8DB152DB-9BD9-134E-9245-B14153B6A6A8}"/>
              </a:ext>
            </a:extLst>
          </p:cNvPr>
          <p:cNvSpPr txBox="1"/>
          <p:nvPr/>
        </p:nvSpPr>
        <p:spPr>
          <a:xfrm>
            <a:off x="4569460" y="2179882"/>
            <a:ext cx="736702" cy="20909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800" b="1" dirty="0">
                <a:solidFill>
                  <a:sysClr val="windowText" lastClr="000000"/>
                </a:solidFill>
                <a:latin typeface="Arial" panose="020B0604020202020204"/>
              </a:rPr>
              <a:t>Hyperspace</a:t>
            </a:r>
          </a:p>
        </p:txBody>
      </p:sp>
      <p:sp>
        <p:nvSpPr>
          <p:cNvPr id="422" name="TextBox 421">
            <a:extLst>
              <a:ext uri="{FF2B5EF4-FFF2-40B4-BE49-F238E27FC236}">
                <a16:creationId xmlns:a16="http://schemas.microsoft.com/office/drawing/2014/main" id="{D38CF11E-7CFA-6B4B-99C0-19A029BF889E}"/>
              </a:ext>
            </a:extLst>
          </p:cNvPr>
          <p:cNvSpPr txBox="1"/>
          <p:nvPr/>
        </p:nvSpPr>
        <p:spPr>
          <a:xfrm>
            <a:off x="3649872" y="2177274"/>
            <a:ext cx="736702" cy="20909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800" b="1" dirty="0">
                <a:solidFill>
                  <a:sysClr val="windowText" lastClr="000000"/>
                </a:solidFill>
                <a:latin typeface="Arial" panose="020B0604020202020204"/>
              </a:rPr>
              <a:t>Clarity</a:t>
            </a:r>
          </a:p>
        </p:txBody>
      </p:sp>
      <p:cxnSp>
        <p:nvCxnSpPr>
          <p:cNvPr id="209" name="Straight Connector 208">
            <a:extLst>
              <a:ext uri="{FF2B5EF4-FFF2-40B4-BE49-F238E27FC236}">
                <a16:creationId xmlns:a16="http://schemas.microsoft.com/office/drawing/2014/main" id="{F171DA27-48EE-4E49-841C-1CA3316D0F1E}"/>
              </a:ext>
            </a:extLst>
          </p:cNvPr>
          <p:cNvCxnSpPr>
            <a:cxnSpLocks/>
          </p:cNvCxnSpPr>
          <p:nvPr/>
        </p:nvCxnSpPr>
        <p:spPr>
          <a:xfrm>
            <a:off x="1308518" y="2842431"/>
            <a:ext cx="1750923" cy="705967"/>
          </a:xfrm>
          <a:prstGeom prst="line">
            <a:avLst/>
          </a:prstGeom>
          <a:noFill/>
          <a:ln w="19050" cap="rnd" cmpd="sng">
            <a:solidFill>
              <a:srgbClr val="C5271B"/>
            </a:solidFill>
            <a:prstDash val="dash"/>
            <a:round/>
            <a:headEnd type="none" w="med" len="med"/>
            <a:tailEnd type="none" w="med" len="med"/>
          </a:ln>
        </p:spPr>
      </p:cxnSp>
      <p:cxnSp>
        <p:nvCxnSpPr>
          <p:cNvPr id="219" name="Straight Connector 218">
            <a:extLst>
              <a:ext uri="{FF2B5EF4-FFF2-40B4-BE49-F238E27FC236}">
                <a16:creationId xmlns:a16="http://schemas.microsoft.com/office/drawing/2014/main" id="{C176EF08-45FE-864C-B222-8AD123A15188}"/>
              </a:ext>
            </a:extLst>
          </p:cNvPr>
          <p:cNvCxnSpPr>
            <a:cxnSpLocks/>
            <a:stCxn id="359" idx="2"/>
          </p:cNvCxnSpPr>
          <p:nvPr/>
        </p:nvCxnSpPr>
        <p:spPr>
          <a:xfrm>
            <a:off x="2214645" y="2828875"/>
            <a:ext cx="832533" cy="742123"/>
          </a:xfrm>
          <a:prstGeom prst="line">
            <a:avLst/>
          </a:prstGeom>
          <a:noFill/>
          <a:ln w="19050" cap="rnd" cmpd="sng">
            <a:solidFill>
              <a:srgbClr val="C5271B"/>
            </a:solidFill>
            <a:prstDash val="dash"/>
            <a:round/>
            <a:headEnd type="none" w="med" len="med"/>
            <a:tailEnd type="none" w="med" len="med"/>
          </a:ln>
        </p:spPr>
      </p:cxnSp>
      <p:cxnSp>
        <p:nvCxnSpPr>
          <p:cNvPr id="222" name="Straight Connector 221">
            <a:extLst>
              <a:ext uri="{FF2B5EF4-FFF2-40B4-BE49-F238E27FC236}">
                <a16:creationId xmlns:a16="http://schemas.microsoft.com/office/drawing/2014/main" id="{C5842372-709B-2643-92D6-8EB34301740A}"/>
              </a:ext>
            </a:extLst>
          </p:cNvPr>
          <p:cNvCxnSpPr>
            <a:cxnSpLocks/>
            <a:stCxn id="374" idx="2"/>
          </p:cNvCxnSpPr>
          <p:nvPr/>
        </p:nvCxnSpPr>
        <p:spPr>
          <a:xfrm flipH="1">
            <a:off x="3067400" y="2836083"/>
            <a:ext cx="49304" cy="712314"/>
          </a:xfrm>
          <a:prstGeom prst="line">
            <a:avLst/>
          </a:prstGeom>
          <a:noFill/>
          <a:ln w="19050" cap="rnd" cmpd="sng">
            <a:solidFill>
              <a:srgbClr val="C5271B"/>
            </a:solidFill>
            <a:prstDash val="dash"/>
            <a:round/>
            <a:headEnd type="none" w="med" len="med"/>
            <a:tailEnd type="none" w="med" len="med"/>
          </a:ln>
        </p:spPr>
      </p:cxnSp>
      <p:cxnSp>
        <p:nvCxnSpPr>
          <p:cNvPr id="228" name="Straight Connector 227">
            <a:extLst>
              <a:ext uri="{FF2B5EF4-FFF2-40B4-BE49-F238E27FC236}">
                <a16:creationId xmlns:a16="http://schemas.microsoft.com/office/drawing/2014/main" id="{312D47C5-F378-7F49-9D25-1B437B441E2F}"/>
              </a:ext>
            </a:extLst>
          </p:cNvPr>
          <p:cNvCxnSpPr>
            <a:cxnSpLocks/>
          </p:cNvCxnSpPr>
          <p:nvPr/>
        </p:nvCxnSpPr>
        <p:spPr>
          <a:xfrm flipH="1">
            <a:off x="2990821" y="2838912"/>
            <a:ext cx="1040823" cy="743728"/>
          </a:xfrm>
          <a:prstGeom prst="line">
            <a:avLst/>
          </a:prstGeom>
          <a:noFill/>
          <a:ln w="19050" cap="rnd" cmpd="sng">
            <a:solidFill>
              <a:srgbClr val="C5271B"/>
            </a:solidFill>
            <a:prstDash val="dash"/>
            <a:round/>
            <a:headEnd type="none" w="med" len="med"/>
            <a:tailEnd type="none" w="med" len="med"/>
          </a:ln>
        </p:spPr>
      </p:cxnSp>
      <p:cxnSp>
        <p:nvCxnSpPr>
          <p:cNvPr id="231" name="Straight Connector 230">
            <a:extLst>
              <a:ext uri="{FF2B5EF4-FFF2-40B4-BE49-F238E27FC236}">
                <a16:creationId xmlns:a16="http://schemas.microsoft.com/office/drawing/2014/main" id="{312568F3-AD65-C040-ACF9-3AB46312E5D1}"/>
              </a:ext>
            </a:extLst>
          </p:cNvPr>
          <p:cNvCxnSpPr>
            <a:cxnSpLocks/>
          </p:cNvCxnSpPr>
          <p:nvPr/>
        </p:nvCxnSpPr>
        <p:spPr>
          <a:xfrm flipH="1">
            <a:off x="2978815" y="2830616"/>
            <a:ext cx="1971391" cy="734003"/>
          </a:xfrm>
          <a:prstGeom prst="line">
            <a:avLst/>
          </a:prstGeom>
          <a:noFill/>
          <a:ln w="19050" cap="rnd" cmpd="sng">
            <a:solidFill>
              <a:srgbClr val="C5271B"/>
            </a:solidFill>
            <a:prstDash val="dash"/>
            <a:round/>
            <a:headEnd type="none" w="med" len="med"/>
            <a:tailEnd type="none" w="med" len="med"/>
          </a:ln>
        </p:spPr>
      </p:cxnSp>
      <p:sp>
        <p:nvSpPr>
          <p:cNvPr id="200" name="Rectangle 199">
            <a:extLst>
              <a:ext uri="{FF2B5EF4-FFF2-40B4-BE49-F238E27FC236}">
                <a16:creationId xmlns:a16="http://schemas.microsoft.com/office/drawing/2014/main" id="{B7115669-9955-8142-BD34-69951EECFF99}"/>
              </a:ext>
            </a:extLst>
          </p:cNvPr>
          <p:cNvSpPr/>
          <p:nvPr/>
        </p:nvSpPr>
        <p:spPr>
          <a:xfrm>
            <a:off x="918458" y="3261232"/>
            <a:ext cx="4338128" cy="1507459"/>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algn="ctr" defTabSz="914667">
              <a:lnSpc>
                <a:spcPct val="95000"/>
              </a:lnSpc>
              <a:defRPr/>
            </a:pPr>
            <a:endParaRPr lang="en-US" sz="1200" b="1" dirty="0">
              <a:solidFill>
                <a:srgbClr val="000000"/>
              </a:solidFill>
              <a:latin typeface="Arial" panose="020B0604020202020204"/>
            </a:endParaRPr>
          </a:p>
          <a:p>
            <a:pPr algn="ctr" defTabSz="914667">
              <a:lnSpc>
                <a:spcPct val="95000"/>
              </a:lnSpc>
              <a:defRPr/>
            </a:pPr>
            <a:endParaRPr lang="en-US" sz="1200" b="1" dirty="0">
              <a:solidFill>
                <a:srgbClr val="000000"/>
              </a:solidFill>
              <a:latin typeface="Arial" panose="020B0604020202020204"/>
            </a:endParaRPr>
          </a:p>
          <a:p>
            <a:pPr algn="ctr" defTabSz="914667">
              <a:lnSpc>
                <a:spcPct val="95000"/>
              </a:lnSpc>
              <a:defRPr/>
            </a:pPr>
            <a:endParaRPr lang="en-US" sz="1200" b="1" dirty="0">
              <a:solidFill>
                <a:srgbClr val="000000"/>
              </a:solidFill>
              <a:latin typeface="Arial" panose="020B0604020202020204"/>
            </a:endParaRPr>
          </a:p>
          <a:p>
            <a:pPr algn="ctr" defTabSz="914667">
              <a:lnSpc>
                <a:spcPct val="95000"/>
              </a:lnSpc>
              <a:defRPr/>
            </a:pPr>
            <a:endParaRPr lang="en-US" sz="1200" b="1" dirty="0">
              <a:solidFill>
                <a:srgbClr val="000000"/>
              </a:solidFill>
              <a:latin typeface="Arial" panose="020B0604020202020204"/>
            </a:endParaRPr>
          </a:p>
          <a:p>
            <a:pPr algn="ctr" defTabSz="914667">
              <a:lnSpc>
                <a:spcPct val="95000"/>
              </a:lnSpc>
              <a:defRPr/>
            </a:pPr>
            <a:endParaRPr lang="en-US" sz="1200" b="1" dirty="0">
              <a:solidFill>
                <a:srgbClr val="000000"/>
              </a:solidFill>
              <a:latin typeface="Arial" panose="020B0604020202020204"/>
            </a:endParaRPr>
          </a:p>
          <a:p>
            <a:pPr algn="ctr" defTabSz="914667">
              <a:lnSpc>
                <a:spcPct val="95000"/>
              </a:lnSpc>
              <a:defRPr/>
            </a:pPr>
            <a:r>
              <a:rPr lang="en-US" sz="1200" b="1" dirty="0">
                <a:solidFill>
                  <a:srgbClr val="000000"/>
                </a:solidFill>
                <a:latin typeface="Arial" panose="020B0604020202020204"/>
              </a:rPr>
              <a:t>ANY STORAGE PLATFORM</a:t>
            </a:r>
          </a:p>
        </p:txBody>
      </p:sp>
    </p:spTree>
    <p:extLst>
      <p:ext uri="{BB962C8B-B14F-4D97-AF65-F5344CB8AC3E}">
        <p14:creationId xmlns:p14="http://schemas.microsoft.com/office/powerpoint/2010/main" val="2700071071"/>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p:txBody>
          <a:bodyPr/>
          <a:lstStyle/>
          <a:p>
            <a:r>
              <a:rPr lang="en-US" dirty="0"/>
              <a:t>Most healthcare provider organizations today</a:t>
            </a:r>
          </a:p>
        </p:txBody>
      </p:sp>
      <p:sp>
        <p:nvSpPr>
          <p:cNvPr id="10" name="Text Placeholder 9"/>
          <p:cNvSpPr>
            <a:spLocks noGrp="1"/>
          </p:cNvSpPr>
          <p:nvPr>
            <p:ph type="body" idx="10"/>
          </p:nvPr>
        </p:nvSpPr>
        <p:spPr/>
        <p:txBody>
          <a:bodyPr/>
          <a:lstStyle/>
          <a:p>
            <a:r>
              <a:rPr lang="en-US" sz="1999" dirty="0"/>
              <a:t>Silos of single-purpose storage arrays</a:t>
            </a:r>
          </a:p>
        </p:txBody>
      </p:sp>
      <p:sp>
        <p:nvSpPr>
          <p:cNvPr id="186" name="Slide Number Placeholder 185"/>
          <p:cNvSpPr>
            <a:spLocks noGrp="1"/>
          </p:cNvSpPr>
          <p:nvPr>
            <p:ph type="sldNum" sz="quarter" idx="4"/>
          </p:nvPr>
        </p:nvSpPr>
        <p:spPr/>
        <p:txBody>
          <a:bodyPr/>
          <a:lstStyle/>
          <a:p>
            <a:fld id="{04532C8F-E2A6-43FC-A10E-34CBBBC10528}" type="slidenum">
              <a:rPr lang="en-US" smtClean="0"/>
              <a:pPr/>
              <a:t>2</a:t>
            </a:fld>
            <a:endParaRPr lang="en-US" dirty="0"/>
          </a:p>
        </p:txBody>
      </p:sp>
      <p:sp>
        <p:nvSpPr>
          <p:cNvPr id="83" name="TextBox 82"/>
          <p:cNvSpPr txBox="1"/>
          <p:nvPr/>
        </p:nvSpPr>
        <p:spPr>
          <a:xfrm>
            <a:off x="8126942" y="893"/>
            <a:ext cx="4061884" cy="400006"/>
          </a:xfrm>
          <a:prstGeom prst="rect">
            <a:avLst/>
          </a:prstGeom>
          <a:noFill/>
        </p:spPr>
        <p:txBody>
          <a:bodyPr wrap="square" rtlCol="0">
            <a:spAutoFit/>
          </a:bodyPr>
          <a:lstStyle/>
          <a:p>
            <a:pPr fontAlgn="base">
              <a:spcBef>
                <a:spcPct val="0"/>
              </a:spcBef>
              <a:spcAft>
                <a:spcPct val="0"/>
              </a:spcAft>
            </a:pPr>
            <a:endParaRPr lang="en-US" sz="1999" dirty="0">
              <a:solidFill>
                <a:srgbClr val="000000"/>
              </a:solidFill>
            </a:endParaRPr>
          </a:p>
        </p:txBody>
      </p:sp>
      <p:sp>
        <p:nvSpPr>
          <p:cNvPr id="182" name="Rectangle 181"/>
          <p:cNvSpPr/>
          <p:nvPr/>
        </p:nvSpPr>
        <p:spPr bwMode="auto">
          <a:xfrm>
            <a:off x="1198587" y="4806018"/>
            <a:ext cx="10602469" cy="325331"/>
          </a:xfrm>
          <a:prstGeom prst="rect">
            <a:avLst/>
          </a:prstGeom>
          <a:solidFill>
            <a:srgbClr val="0067C5"/>
          </a:solidFill>
          <a:ln w="9525" cap="flat" cmpd="sng" algn="ctr">
            <a:noFill/>
            <a:prstDash val="solid"/>
            <a:round/>
            <a:headEnd type="none" w="med" len="med"/>
            <a:tailEnd type="none" w="med" len="med"/>
          </a:ln>
          <a:effectLst/>
        </p:spPr>
        <p:txBody>
          <a:bodyPr vert="horz" wrap="none" lIns="91416" tIns="45708" rIns="91416" bIns="45708" numCol="1" rtlCol="0" anchor="ctr" anchorCtr="0" compatLnSpc="1">
            <a:prstTxWarp prst="textNoShape">
              <a:avLst/>
            </a:prstTxWarp>
          </a:bodyPr>
          <a:lstStyle/>
          <a:p>
            <a:pPr algn="ctr" fontAlgn="base">
              <a:spcBef>
                <a:spcPct val="0"/>
              </a:spcBef>
              <a:spcAft>
                <a:spcPct val="0"/>
              </a:spcAft>
            </a:pPr>
            <a:r>
              <a:rPr lang="en-US" sz="1999" b="1" dirty="0">
                <a:solidFill>
                  <a:srgbClr val="FFFFFF"/>
                </a:solidFill>
              </a:rPr>
              <a:t> </a:t>
            </a:r>
            <a:r>
              <a:rPr lang="en-US" sz="1999" dirty="0">
                <a:solidFill>
                  <a:srgbClr val="FFFFFF"/>
                </a:solidFill>
              </a:rPr>
              <a:t>Application-based Silos</a:t>
            </a:r>
          </a:p>
        </p:txBody>
      </p:sp>
      <p:sp>
        <p:nvSpPr>
          <p:cNvPr id="274" name="Rectangle 42"/>
          <p:cNvSpPr>
            <a:spLocks noChangeArrowheads="1"/>
          </p:cNvSpPr>
          <p:nvPr/>
        </p:nvSpPr>
        <p:spPr bwMode="auto">
          <a:xfrm>
            <a:off x="1622817" y="1801909"/>
            <a:ext cx="1080144" cy="292183"/>
          </a:xfrm>
          <a:prstGeom prst="rect">
            <a:avLst/>
          </a:prstGeom>
          <a:noFill/>
          <a:ln w="9525">
            <a:noFill/>
            <a:miter lim="800000"/>
            <a:headEnd/>
            <a:tailEnd/>
          </a:ln>
        </p:spPr>
        <p:txBody>
          <a:bodyPr wrap="none" lIns="0" tIns="0" rIns="0" bIns="0">
            <a:spAutoFit/>
          </a:bodyPr>
          <a:lstStyle/>
          <a:p>
            <a:pPr algn="ctr" fontAlgn="base">
              <a:spcBef>
                <a:spcPct val="0"/>
              </a:spcBef>
              <a:spcAft>
                <a:spcPct val="0"/>
              </a:spcAft>
            </a:pPr>
            <a:r>
              <a:rPr lang="en-US" sz="1899" dirty="0">
                <a:solidFill>
                  <a:schemeClr val="accent1"/>
                </a:solidFill>
              </a:rPr>
              <a:t>Radiology</a:t>
            </a:r>
          </a:p>
        </p:txBody>
      </p:sp>
      <p:sp>
        <p:nvSpPr>
          <p:cNvPr id="224" name="Rectangle 180"/>
          <p:cNvSpPr>
            <a:spLocks noChangeArrowheads="1"/>
          </p:cNvSpPr>
          <p:nvPr/>
        </p:nvSpPr>
        <p:spPr bwMode="auto">
          <a:xfrm rot="16200000">
            <a:off x="1145461" y="2519716"/>
            <a:ext cx="2246644" cy="1676107"/>
          </a:xfrm>
          <a:prstGeom prst="rect">
            <a:avLst/>
          </a:prstGeom>
          <a:solidFill>
            <a:schemeClr val="bg1"/>
          </a:solidFill>
          <a:ln w="19050" algn="ctr">
            <a:solidFill>
              <a:schemeClr val="bg2">
                <a:lumMod val="60000"/>
                <a:lumOff val="40000"/>
              </a:schemeClr>
            </a:solidFill>
            <a:prstDash val="sysDot"/>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19" name="Rectangle 145"/>
          <p:cNvSpPr>
            <a:spLocks noChangeArrowheads="1"/>
          </p:cNvSpPr>
          <p:nvPr/>
        </p:nvSpPr>
        <p:spPr bwMode="auto">
          <a:xfrm>
            <a:off x="1883657" y="2448147"/>
            <a:ext cx="60927" cy="1218883"/>
          </a:xfrm>
          <a:prstGeom prst="rect">
            <a:avLst/>
          </a:prstGeom>
          <a:solidFill>
            <a:srgbClr val="0085B4">
              <a:alpha val="39999"/>
            </a:srgbClr>
          </a:solidFill>
          <a:ln w="9525" algn="ctr">
            <a:noFill/>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20" name="AutoShape 14"/>
          <p:cNvSpPr>
            <a:spLocks noChangeArrowheads="1"/>
          </p:cNvSpPr>
          <p:nvPr/>
        </p:nvSpPr>
        <p:spPr bwMode="auto">
          <a:xfrm>
            <a:off x="1817919" y="2349857"/>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21" name="AutoShape 14"/>
          <p:cNvSpPr>
            <a:spLocks noChangeArrowheads="1"/>
          </p:cNvSpPr>
          <p:nvPr/>
        </p:nvSpPr>
        <p:spPr bwMode="auto">
          <a:xfrm>
            <a:off x="1814452" y="2872252"/>
            <a:ext cx="215321"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23" name="TextBox 222"/>
          <p:cNvSpPr txBox="1"/>
          <p:nvPr/>
        </p:nvSpPr>
        <p:spPr>
          <a:xfrm>
            <a:off x="2026731" y="2300916"/>
            <a:ext cx="780780" cy="1169246"/>
          </a:xfrm>
          <a:prstGeom prst="rect">
            <a:avLst/>
          </a:prstGeom>
          <a:noFill/>
        </p:spPr>
        <p:txBody>
          <a:bodyPr wrap="none" rtlCol="0">
            <a:spAutoFit/>
          </a:bodyPr>
          <a:lstStyle/>
          <a:p>
            <a:pPr fontAlgn="base">
              <a:spcBef>
                <a:spcPct val="0"/>
              </a:spcBef>
              <a:spcAft>
                <a:spcPct val="0"/>
              </a:spcAft>
              <a:buClr>
                <a:srgbClr val="84BD00"/>
              </a:buClr>
              <a:buFont typeface="Wingdings" pitchFamily="2" charset="2"/>
              <a:buNone/>
            </a:pPr>
            <a:r>
              <a:rPr lang="en-US" sz="1000" dirty="0">
                <a:solidFill>
                  <a:srgbClr val="000000"/>
                </a:solidFill>
              </a:rPr>
              <a:t>AGFA</a:t>
            </a:r>
          </a:p>
          <a:p>
            <a:pPr fontAlgn="base">
              <a:spcBef>
                <a:spcPct val="0"/>
              </a:spcBef>
              <a:spcAft>
                <a:spcPct val="0"/>
              </a:spcAft>
              <a:buClr>
                <a:srgbClr val="84BD00"/>
              </a:buClr>
              <a:buFont typeface="Wingdings" pitchFamily="2" charset="2"/>
              <a:buNone/>
            </a:pPr>
            <a:r>
              <a:rPr lang="en-US" sz="1000" dirty="0">
                <a:solidFill>
                  <a:srgbClr val="000000"/>
                </a:solidFill>
              </a:rPr>
              <a:t>Fuji</a:t>
            </a:r>
          </a:p>
          <a:p>
            <a:pPr fontAlgn="base">
              <a:spcBef>
                <a:spcPct val="0"/>
              </a:spcBef>
              <a:spcAft>
                <a:spcPct val="0"/>
              </a:spcAft>
              <a:buClr>
                <a:srgbClr val="84BD00"/>
              </a:buClr>
              <a:buFont typeface="Wingdings" pitchFamily="2" charset="2"/>
              <a:buNone/>
            </a:pPr>
            <a:r>
              <a:rPr lang="en-US" sz="1000" dirty="0">
                <a:solidFill>
                  <a:srgbClr val="000000"/>
                </a:solidFill>
              </a:rPr>
              <a:t>GE</a:t>
            </a:r>
          </a:p>
          <a:p>
            <a:pPr fontAlgn="base">
              <a:spcBef>
                <a:spcPct val="0"/>
              </a:spcBef>
              <a:spcAft>
                <a:spcPct val="0"/>
              </a:spcAft>
              <a:buClr>
                <a:srgbClr val="84BD00"/>
              </a:buClr>
              <a:buFont typeface="Wingdings" pitchFamily="2" charset="2"/>
              <a:buNone/>
            </a:pPr>
            <a:r>
              <a:rPr lang="en-US" sz="1000" dirty="0">
                <a:solidFill>
                  <a:srgbClr val="000000"/>
                </a:solidFill>
              </a:rPr>
              <a:t>McKesson</a:t>
            </a:r>
          </a:p>
          <a:p>
            <a:pPr fontAlgn="base">
              <a:spcBef>
                <a:spcPct val="0"/>
              </a:spcBef>
              <a:spcAft>
                <a:spcPct val="0"/>
              </a:spcAft>
              <a:buClr>
                <a:srgbClr val="84BD00"/>
              </a:buClr>
              <a:buFont typeface="Wingdings" pitchFamily="2" charset="2"/>
              <a:buNone/>
            </a:pPr>
            <a:r>
              <a:rPr lang="en-US" sz="1000" dirty="0">
                <a:solidFill>
                  <a:srgbClr val="000000"/>
                </a:solidFill>
              </a:rPr>
              <a:t>Merge</a:t>
            </a:r>
          </a:p>
          <a:p>
            <a:pPr fontAlgn="base">
              <a:spcBef>
                <a:spcPct val="0"/>
              </a:spcBef>
              <a:spcAft>
                <a:spcPct val="0"/>
              </a:spcAft>
              <a:buClr>
                <a:srgbClr val="84BD00"/>
              </a:buClr>
              <a:buFont typeface="Wingdings" pitchFamily="2" charset="2"/>
              <a:buNone/>
            </a:pPr>
            <a:r>
              <a:rPr lang="en-US" sz="1000" dirty="0">
                <a:solidFill>
                  <a:srgbClr val="000000"/>
                </a:solidFill>
              </a:rPr>
              <a:t>Philips</a:t>
            </a:r>
          </a:p>
          <a:p>
            <a:pPr fontAlgn="base">
              <a:spcBef>
                <a:spcPct val="0"/>
              </a:spcBef>
              <a:spcAft>
                <a:spcPct val="0"/>
              </a:spcAft>
              <a:buClr>
                <a:srgbClr val="84BD00"/>
              </a:buClr>
              <a:buFont typeface="Wingdings" pitchFamily="2" charset="2"/>
              <a:buNone/>
            </a:pPr>
            <a:r>
              <a:rPr lang="en-US" sz="1000" dirty="0">
                <a:solidFill>
                  <a:srgbClr val="000000"/>
                </a:solidFill>
              </a:rPr>
              <a:t>Siemens</a:t>
            </a:r>
          </a:p>
        </p:txBody>
      </p:sp>
      <p:sp>
        <p:nvSpPr>
          <p:cNvPr id="158" name="Rectangle 42"/>
          <p:cNvSpPr>
            <a:spLocks noChangeArrowheads="1"/>
          </p:cNvSpPr>
          <p:nvPr/>
        </p:nvSpPr>
        <p:spPr bwMode="auto">
          <a:xfrm>
            <a:off x="3733100" y="1801909"/>
            <a:ext cx="1161875" cy="292183"/>
          </a:xfrm>
          <a:prstGeom prst="rect">
            <a:avLst/>
          </a:prstGeom>
          <a:noFill/>
          <a:ln w="9525">
            <a:noFill/>
            <a:miter lim="800000"/>
            <a:headEnd/>
            <a:tailEnd/>
          </a:ln>
        </p:spPr>
        <p:txBody>
          <a:bodyPr wrap="none" lIns="0" tIns="0" rIns="0" bIns="0">
            <a:spAutoFit/>
          </a:bodyPr>
          <a:lstStyle/>
          <a:p>
            <a:pPr algn="ctr" fontAlgn="base">
              <a:spcBef>
                <a:spcPct val="0"/>
              </a:spcBef>
              <a:spcAft>
                <a:spcPct val="0"/>
              </a:spcAft>
            </a:pPr>
            <a:r>
              <a:rPr lang="en-US" sz="1899" dirty="0">
                <a:solidFill>
                  <a:schemeClr val="accent1"/>
                </a:solidFill>
              </a:rPr>
              <a:t>Cardiology</a:t>
            </a:r>
          </a:p>
        </p:txBody>
      </p:sp>
      <p:sp>
        <p:nvSpPr>
          <p:cNvPr id="225" name="Rectangle 180"/>
          <p:cNvSpPr>
            <a:spLocks noChangeArrowheads="1"/>
          </p:cNvSpPr>
          <p:nvPr/>
        </p:nvSpPr>
        <p:spPr bwMode="auto">
          <a:xfrm rot="16200000">
            <a:off x="3178954" y="2504019"/>
            <a:ext cx="2246644" cy="1707501"/>
          </a:xfrm>
          <a:prstGeom prst="rect">
            <a:avLst/>
          </a:prstGeom>
          <a:solidFill>
            <a:schemeClr val="bg1"/>
          </a:solidFill>
          <a:ln w="19050" algn="ctr">
            <a:solidFill>
              <a:schemeClr val="bg2">
                <a:lumMod val="60000"/>
                <a:lumOff val="40000"/>
              </a:schemeClr>
            </a:solidFill>
            <a:prstDash val="sysDot"/>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28" name="Rectangle 145"/>
          <p:cNvSpPr>
            <a:spLocks noChangeArrowheads="1"/>
          </p:cNvSpPr>
          <p:nvPr/>
        </p:nvSpPr>
        <p:spPr bwMode="auto">
          <a:xfrm>
            <a:off x="3865892" y="2448147"/>
            <a:ext cx="60927" cy="1218883"/>
          </a:xfrm>
          <a:prstGeom prst="rect">
            <a:avLst/>
          </a:prstGeom>
          <a:solidFill>
            <a:srgbClr val="0085B4">
              <a:alpha val="39999"/>
            </a:srgbClr>
          </a:solidFill>
          <a:ln w="9525" algn="ctr">
            <a:noFill/>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29" name="AutoShape 14"/>
          <p:cNvSpPr>
            <a:spLocks noChangeArrowheads="1"/>
          </p:cNvSpPr>
          <p:nvPr/>
        </p:nvSpPr>
        <p:spPr bwMode="auto">
          <a:xfrm>
            <a:off x="3800155" y="2349857"/>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30" name="AutoShape 14"/>
          <p:cNvSpPr>
            <a:spLocks noChangeArrowheads="1"/>
          </p:cNvSpPr>
          <p:nvPr/>
        </p:nvSpPr>
        <p:spPr bwMode="auto">
          <a:xfrm>
            <a:off x="3796687" y="2872751"/>
            <a:ext cx="215321"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31" name="TextBox 230"/>
          <p:cNvSpPr txBox="1"/>
          <p:nvPr/>
        </p:nvSpPr>
        <p:spPr>
          <a:xfrm>
            <a:off x="4008968" y="2300916"/>
            <a:ext cx="780780" cy="1169246"/>
          </a:xfrm>
          <a:prstGeom prst="rect">
            <a:avLst/>
          </a:prstGeom>
          <a:noFill/>
        </p:spPr>
        <p:txBody>
          <a:bodyPr wrap="none" rtlCol="0">
            <a:spAutoFit/>
          </a:bodyPr>
          <a:lstStyle/>
          <a:p>
            <a:pPr fontAlgn="base">
              <a:spcBef>
                <a:spcPct val="0"/>
              </a:spcBef>
              <a:spcAft>
                <a:spcPct val="0"/>
              </a:spcAft>
              <a:buClr>
                <a:srgbClr val="84BD00"/>
              </a:buClr>
              <a:buFont typeface="Wingdings" pitchFamily="2" charset="2"/>
              <a:buNone/>
            </a:pPr>
            <a:r>
              <a:rPr lang="en-US" sz="1000" dirty="0">
                <a:solidFill>
                  <a:srgbClr val="000000"/>
                </a:solidFill>
              </a:rPr>
              <a:t>AGFA</a:t>
            </a:r>
          </a:p>
          <a:p>
            <a:pPr fontAlgn="base">
              <a:spcBef>
                <a:spcPct val="0"/>
              </a:spcBef>
              <a:spcAft>
                <a:spcPct val="0"/>
              </a:spcAft>
              <a:buClr>
                <a:srgbClr val="84BD00"/>
              </a:buClr>
              <a:buFont typeface="Wingdings" pitchFamily="2" charset="2"/>
              <a:buNone/>
            </a:pPr>
            <a:r>
              <a:rPr lang="en-US" sz="1000" dirty="0">
                <a:solidFill>
                  <a:srgbClr val="000000"/>
                </a:solidFill>
              </a:rPr>
              <a:t>Fuji</a:t>
            </a:r>
          </a:p>
          <a:p>
            <a:pPr fontAlgn="base">
              <a:spcBef>
                <a:spcPct val="0"/>
              </a:spcBef>
              <a:spcAft>
                <a:spcPct val="0"/>
              </a:spcAft>
              <a:buClr>
                <a:srgbClr val="84BD00"/>
              </a:buClr>
              <a:buFont typeface="Wingdings" pitchFamily="2" charset="2"/>
              <a:buNone/>
            </a:pPr>
            <a:r>
              <a:rPr lang="en-US" sz="1000" dirty="0">
                <a:solidFill>
                  <a:srgbClr val="000000"/>
                </a:solidFill>
              </a:rPr>
              <a:t>GE</a:t>
            </a:r>
          </a:p>
          <a:p>
            <a:pPr fontAlgn="base">
              <a:spcBef>
                <a:spcPct val="0"/>
              </a:spcBef>
              <a:spcAft>
                <a:spcPct val="0"/>
              </a:spcAft>
              <a:buClr>
                <a:srgbClr val="84BD00"/>
              </a:buClr>
              <a:buFont typeface="Wingdings" pitchFamily="2" charset="2"/>
              <a:buNone/>
            </a:pPr>
            <a:r>
              <a:rPr lang="en-US" sz="1000" dirty="0">
                <a:solidFill>
                  <a:srgbClr val="000000"/>
                </a:solidFill>
              </a:rPr>
              <a:t>McKesson</a:t>
            </a:r>
          </a:p>
          <a:p>
            <a:pPr fontAlgn="base">
              <a:spcBef>
                <a:spcPct val="0"/>
              </a:spcBef>
              <a:spcAft>
                <a:spcPct val="0"/>
              </a:spcAft>
              <a:buClr>
                <a:srgbClr val="84BD00"/>
              </a:buClr>
              <a:buFont typeface="Wingdings" pitchFamily="2" charset="2"/>
              <a:buNone/>
            </a:pPr>
            <a:r>
              <a:rPr lang="en-US" sz="1000" dirty="0">
                <a:solidFill>
                  <a:srgbClr val="000000"/>
                </a:solidFill>
              </a:rPr>
              <a:t>Merge</a:t>
            </a:r>
          </a:p>
          <a:p>
            <a:pPr fontAlgn="base">
              <a:spcBef>
                <a:spcPct val="0"/>
              </a:spcBef>
              <a:spcAft>
                <a:spcPct val="0"/>
              </a:spcAft>
              <a:buClr>
                <a:srgbClr val="84BD00"/>
              </a:buClr>
              <a:buFont typeface="Wingdings" pitchFamily="2" charset="2"/>
              <a:buNone/>
            </a:pPr>
            <a:r>
              <a:rPr lang="en-US" sz="1000" dirty="0">
                <a:solidFill>
                  <a:srgbClr val="000000"/>
                </a:solidFill>
              </a:rPr>
              <a:t>Philips</a:t>
            </a:r>
          </a:p>
          <a:p>
            <a:pPr fontAlgn="base">
              <a:spcBef>
                <a:spcPct val="0"/>
              </a:spcBef>
              <a:spcAft>
                <a:spcPct val="0"/>
              </a:spcAft>
              <a:buClr>
                <a:srgbClr val="84BD00"/>
              </a:buClr>
              <a:buFont typeface="Wingdings" pitchFamily="2" charset="2"/>
              <a:buNone/>
            </a:pPr>
            <a:r>
              <a:rPr lang="en-US" sz="1000" dirty="0">
                <a:solidFill>
                  <a:srgbClr val="000000"/>
                </a:solidFill>
              </a:rPr>
              <a:t>Siemens</a:t>
            </a:r>
          </a:p>
        </p:txBody>
      </p:sp>
      <p:sp>
        <p:nvSpPr>
          <p:cNvPr id="159" name="Rectangle 42"/>
          <p:cNvSpPr>
            <a:spLocks noChangeArrowheads="1"/>
          </p:cNvSpPr>
          <p:nvPr/>
        </p:nvSpPr>
        <p:spPr bwMode="auto">
          <a:xfrm>
            <a:off x="6079027" y="1801909"/>
            <a:ext cx="514430" cy="292183"/>
          </a:xfrm>
          <a:prstGeom prst="rect">
            <a:avLst/>
          </a:prstGeom>
          <a:noFill/>
          <a:ln w="9525">
            <a:noFill/>
            <a:miter lim="800000"/>
            <a:headEnd/>
            <a:tailEnd/>
          </a:ln>
        </p:spPr>
        <p:txBody>
          <a:bodyPr wrap="none" lIns="0" tIns="0" rIns="0" bIns="0">
            <a:spAutoFit/>
          </a:bodyPr>
          <a:lstStyle/>
          <a:p>
            <a:pPr algn="ctr" fontAlgn="base">
              <a:spcBef>
                <a:spcPct val="0"/>
              </a:spcBef>
              <a:spcAft>
                <a:spcPct val="0"/>
              </a:spcAft>
            </a:pPr>
            <a:r>
              <a:rPr lang="en-US" sz="1899" dirty="0">
                <a:solidFill>
                  <a:schemeClr val="accent1"/>
                </a:solidFill>
              </a:rPr>
              <a:t>EHR</a:t>
            </a:r>
          </a:p>
        </p:txBody>
      </p:sp>
      <p:sp>
        <p:nvSpPr>
          <p:cNvPr id="232" name="Rectangle 180"/>
          <p:cNvSpPr>
            <a:spLocks noChangeArrowheads="1"/>
          </p:cNvSpPr>
          <p:nvPr/>
        </p:nvSpPr>
        <p:spPr bwMode="auto">
          <a:xfrm rot="16200000">
            <a:off x="5228098" y="2504019"/>
            <a:ext cx="2246644" cy="1707501"/>
          </a:xfrm>
          <a:prstGeom prst="rect">
            <a:avLst/>
          </a:prstGeom>
          <a:solidFill>
            <a:schemeClr val="bg1"/>
          </a:solidFill>
          <a:ln w="19050" algn="ctr">
            <a:solidFill>
              <a:schemeClr val="bg2">
                <a:lumMod val="60000"/>
                <a:lumOff val="40000"/>
              </a:schemeClr>
            </a:solidFill>
            <a:prstDash val="sysDot"/>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33" name="Rectangle 145"/>
          <p:cNvSpPr>
            <a:spLocks noChangeArrowheads="1"/>
          </p:cNvSpPr>
          <p:nvPr/>
        </p:nvSpPr>
        <p:spPr bwMode="auto">
          <a:xfrm>
            <a:off x="5915037" y="2448147"/>
            <a:ext cx="60927" cy="1218883"/>
          </a:xfrm>
          <a:prstGeom prst="rect">
            <a:avLst/>
          </a:prstGeom>
          <a:solidFill>
            <a:srgbClr val="0085B4">
              <a:alpha val="39999"/>
            </a:srgbClr>
          </a:solidFill>
          <a:ln w="9525" algn="ctr">
            <a:noFill/>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34" name="AutoShape 14"/>
          <p:cNvSpPr>
            <a:spLocks noChangeArrowheads="1"/>
          </p:cNvSpPr>
          <p:nvPr/>
        </p:nvSpPr>
        <p:spPr bwMode="auto">
          <a:xfrm>
            <a:off x="5849299" y="2349857"/>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35" name="AutoShape 14"/>
          <p:cNvSpPr>
            <a:spLocks noChangeArrowheads="1"/>
          </p:cNvSpPr>
          <p:nvPr/>
        </p:nvSpPr>
        <p:spPr bwMode="auto">
          <a:xfrm>
            <a:off x="5845832" y="2872751"/>
            <a:ext cx="215321"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36" name="TextBox 235"/>
          <p:cNvSpPr txBox="1"/>
          <p:nvPr/>
        </p:nvSpPr>
        <p:spPr>
          <a:xfrm>
            <a:off x="6058112" y="2300916"/>
            <a:ext cx="854498" cy="1169246"/>
          </a:xfrm>
          <a:prstGeom prst="rect">
            <a:avLst/>
          </a:prstGeom>
          <a:noFill/>
        </p:spPr>
        <p:txBody>
          <a:bodyPr wrap="none" rtlCol="0">
            <a:spAutoFit/>
          </a:bodyPr>
          <a:lstStyle/>
          <a:p>
            <a:pPr fontAlgn="base">
              <a:spcBef>
                <a:spcPct val="0"/>
              </a:spcBef>
              <a:spcAft>
                <a:spcPct val="0"/>
              </a:spcAft>
              <a:buClr>
                <a:srgbClr val="84BD00"/>
              </a:buClr>
              <a:buFont typeface="Wingdings" pitchFamily="2" charset="2"/>
              <a:buNone/>
            </a:pPr>
            <a:r>
              <a:rPr lang="en-US" sz="1000" dirty="0">
                <a:solidFill>
                  <a:srgbClr val="000000"/>
                </a:solidFill>
              </a:rPr>
              <a:t>Epic</a:t>
            </a:r>
          </a:p>
          <a:p>
            <a:pPr fontAlgn="base">
              <a:spcBef>
                <a:spcPct val="0"/>
              </a:spcBef>
              <a:spcAft>
                <a:spcPct val="0"/>
              </a:spcAft>
              <a:buClr>
                <a:srgbClr val="84BD00"/>
              </a:buClr>
              <a:buFont typeface="Wingdings" pitchFamily="2" charset="2"/>
              <a:buNone/>
            </a:pPr>
            <a:r>
              <a:rPr lang="en-US" sz="1000" dirty="0">
                <a:solidFill>
                  <a:srgbClr val="000000"/>
                </a:solidFill>
              </a:rPr>
              <a:t>Allscripts</a:t>
            </a:r>
          </a:p>
          <a:p>
            <a:pPr fontAlgn="base">
              <a:spcBef>
                <a:spcPct val="0"/>
              </a:spcBef>
              <a:spcAft>
                <a:spcPct val="0"/>
              </a:spcAft>
              <a:buClr>
                <a:srgbClr val="84BD00"/>
              </a:buClr>
              <a:buFont typeface="Wingdings" pitchFamily="2" charset="2"/>
              <a:buNone/>
            </a:pPr>
            <a:r>
              <a:rPr lang="en-US" sz="1000" dirty="0">
                <a:solidFill>
                  <a:srgbClr val="000000"/>
                </a:solidFill>
              </a:rPr>
              <a:t>Cerner</a:t>
            </a:r>
          </a:p>
          <a:p>
            <a:pPr fontAlgn="base">
              <a:spcBef>
                <a:spcPct val="0"/>
              </a:spcBef>
              <a:spcAft>
                <a:spcPct val="0"/>
              </a:spcAft>
              <a:buClr>
                <a:srgbClr val="84BD00"/>
              </a:buClr>
              <a:buFont typeface="Wingdings" pitchFamily="2" charset="2"/>
              <a:buNone/>
            </a:pPr>
            <a:r>
              <a:rPr lang="en-US" sz="1000" dirty="0">
                <a:solidFill>
                  <a:srgbClr val="000000"/>
                </a:solidFill>
              </a:rPr>
              <a:t>McKesson</a:t>
            </a:r>
          </a:p>
          <a:p>
            <a:pPr fontAlgn="base">
              <a:spcBef>
                <a:spcPct val="0"/>
              </a:spcBef>
              <a:spcAft>
                <a:spcPct val="0"/>
              </a:spcAft>
              <a:buClr>
                <a:srgbClr val="84BD00"/>
              </a:buClr>
              <a:buFont typeface="Wingdings" pitchFamily="2" charset="2"/>
              <a:buNone/>
            </a:pPr>
            <a:r>
              <a:rPr lang="en-US" sz="1000" dirty="0">
                <a:solidFill>
                  <a:srgbClr val="000000"/>
                </a:solidFill>
              </a:rPr>
              <a:t>MEDITECH</a:t>
            </a:r>
          </a:p>
          <a:p>
            <a:pPr fontAlgn="base">
              <a:spcBef>
                <a:spcPct val="0"/>
              </a:spcBef>
              <a:spcAft>
                <a:spcPct val="0"/>
              </a:spcAft>
              <a:buClr>
                <a:srgbClr val="84BD00"/>
              </a:buClr>
              <a:buFont typeface="Wingdings" pitchFamily="2" charset="2"/>
              <a:buNone/>
            </a:pPr>
            <a:r>
              <a:rPr lang="en-US" sz="1000" dirty="0">
                <a:solidFill>
                  <a:srgbClr val="000000"/>
                </a:solidFill>
              </a:rPr>
              <a:t>Siemens</a:t>
            </a:r>
          </a:p>
          <a:p>
            <a:pPr fontAlgn="base">
              <a:spcBef>
                <a:spcPct val="0"/>
              </a:spcBef>
              <a:spcAft>
                <a:spcPct val="0"/>
              </a:spcAft>
              <a:buClr>
                <a:srgbClr val="84BD00"/>
              </a:buClr>
              <a:buFont typeface="Wingdings" pitchFamily="2" charset="2"/>
              <a:buNone/>
            </a:pPr>
            <a:endParaRPr lang="en-US" sz="1000" dirty="0">
              <a:solidFill>
                <a:srgbClr val="000000"/>
              </a:solidFill>
            </a:endParaRPr>
          </a:p>
        </p:txBody>
      </p:sp>
      <p:sp>
        <p:nvSpPr>
          <p:cNvPr id="160" name="Rectangle 42"/>
          <p:cNvSpPr>
            <a:spLocks noChangeArrowheads="1"/>
          </p:cNvSpPr>
          <p:nvPr/>
        </p:nvSpPr>
        <p:spPr bwMode="auto">
          <a:xfrm>
            <a:off x="8004849" y="1801909"/>
            <a:ext cx="500007" cy="292183"/>
          </a:xfrm>
          <a:prstGeom prst="rect">
            <a:avLst/>
          </a:prstGeom>
          <a:noFill/>
          <a:ln w="9525">
            <a:noFill/>
            <a:miter lim="800000"/>
            <a:headEnd/>
            <a:tailEnd/>
          </a:ln>
        </p:spPr>
        <p:txBody>
          <a:bodyPr wrap="none" lIns="0" tIns="0" rIns="0" bIns="0">
            <a:spAutoFit/>
          </a:bodyPr>
          <a:lstStyle/>
          <a:p>
            <a:pPr algn="ctr" fontAlgn="base">
              <a:spcBef>
                <a:spcPct val="0"/>
              </a:spcBef>
              <a:spcAft>
                <a:spcPct val="0"/>
              </a:spcAft>
            </a:pPr>
            <a:r>
              <a:rPr lang="en-US" sz="1899" dirty="0">
                <a:solidFill>
                  <a:schemeClr val="accent1"/>
                </a:solidFill>
              </a:rPr>
              <a:t>NAS</a:t>
            </a:r>
          </a:p>
        </p:txBody>
      </p:sp>
      <p:sp>
        <p:nvSpPr>
          <p:cNvPr id="161" name="Rectangle 42"/>
          <p:cNvSpPr>
            <a:spLocks noChangeArrowheads="1"/>
          </p:cNvSpPr>
          <p:nvPr/>
        </p:nvSpPr>
        <p:spPr bwMode="auto">
          <a:xfrm>
            <a:off x="10779887" y="1808772"/>
            <a:ext cx="500007" cy="292183"/>
          </a:xfrm>
          <a:prstGeom prst="rect">
            <a:avLst/>
          </a:prstGeom>
          <a:noFill/>
          <a:ln w="9525">
            <a:noFill/>
            <a:miter lim="800000"/>
            <a:headEnd/>
            <a:tailEnd/>
          </a:ln>
        </p:spPr>
        <p:txBody>
          <a:bodyPr wrap="none" lIns="0" tIns="0" rIns="0" bIns="0">
            <a:spAutoFit/>
          </a:bodyPr>
          <a:lstStyle/>
          <a:p>
            <a:pPr algn="ctr" fontAlgn="base">
              <a:spcBef>
                <a:spcPct val="0"/>
              </a:spcBef>
              <a:spcAft>
                <a:spcPct val="0"/>
              </a:spcAft>
            </a:pPr>
            <a:r>
              <a:rPr lang="en-US" sz="1899" dirty="0">
                <a:solidFill>
                  <a:schemeClr val="accent1"/>
                </a:solidFill>
              </a:rPr>
              <a:t>SAN</a:t>
            </a:r>
          </a:p>
        </p:txBody>
      </p:sp>
      <p:sp>
        <p:nvSpPr>
          <p:cNvPr id="243" name="TextBox 242"/>
          <p:cNvSpPr txBox="1"/>
          <p:nvPr/>
        </p:nvSpPr>
        <p:spPr>
          <a:xfrm>
            <a:off x="9021451" y="2307503"/>
            <a:ext cx="1393234" cy="1630791"/>
          </a:xfrm>
          <a:prstGeom prst="rect">
            <a:avLst/>
          </a:prstGeom>
          <a:noFill/>
        </p:spPr>
        <p:txBody>
          <a:bodyPr wrap="square" rtlCol="0">
            <a:spAutoFit/>
          </a:bodyPr>
          <a:lstStyle/>
          <a:p>
            <a:pPr fontAlgn="base">
              <a:spcBef>
                <a:spcPct val="0"/>
              </a:spcBef>
              <a:spcAft>
                <a:spcPct val="0"/>
              </a:spcAft>
              <a:buClr>
                <a:srgbClr val="84BD00"/>
              </a:buClr>
              <a:buFont typeface="Wingdings" pitchFamily="2" charset="2"/>
              <a:buNone/>
            </a:pPr>
            <a:r>
              <a:rPr lang="en-US" sz="1000" dirty="0">
                <a:solidFill>
                  <a:srgbClr val="000000"/>
                </a:solidFill>
              </a:rPr>
              <a:t>Archive</a:t>
            </a:r>
          </a:p>
          <a:p>
            <a:pPr fontAlgn="base">
              <a:spcBef>
                <a:spcPct val="0"/>
              </a:spcBef>
              <a:spcAft>
                <a:spcPct val="0"/>
              </a:spcAft>
              <a:buClr>
                <a:srgbClr val="84BD00"/>
              </a:buClr>
              <a:buFont typeface="Wingdings" pitchFamily="2" charset="2"/>
              <a:buNone/>
            </a:pPr>
            <a:r>
              <a:rPr lang="en-US" sz="1000" dirty="0">
                <a:solidFill>
                  <a:srgbClr val="000000"/>
                </a:solidFill>
              </a:rPr>
              <a:t>Backup</a:t>
            </a:r>
          </a:p>
          <a:p>
            <a:pPr fontAlgn="base">
              <a:spcBef>
                <a:spcPct val="0"/>
              </a:spcBef>
              <a:spcAft>
                <a:spcPct val="0"/>
              </a:spcAft>
              <a:buClr>
                <a:srgbClr val="84BD00"/>
              </a:buClr>
              <a:buFont typeface="Wingdings" pitchFamily="2" charset="2"/>
              <a:buNone/>
            </a:pPr>
            <a:r>
              <a:rPr lang="en-US" sz="1000" dirty="0">
                <a:solidFill>
                  <a:srgbClr val="000000"/>
                </a:solidFill>
              </a:rPr>
              <a:t>CIFS/NFS Shares</a:t>
            </a:r>
          </a:p>
          <a:p>
            <a:pPr fontAlgn="base">
              <a:spcBef>
                <a:spcPct val="0"/>
              </a:spcBef>
              <a:spcAft>
                <a:spcPct val="0"/>
              </a:spcAft>
              <a:buClr>
                <a:srgbClr val="84BD00"/>
              </a:buClr>
              <a:buFont typeface="Wingdings" pitchFamily="2" charset="2"/>
              <a:buNone/>
            </a:pPr>
            <a:r>
              <a:rPr lang="en-US" sz="1000" dirty="0">
                <a:solidFill>
                  <a:srgbClr val="000000"/>
                </a:solidFill>
              </a:rPr>
              <a:t>Exchange</a:t>
            </a:r>
          </a:p>
          <a:p>
            <a:pPr fontAlgn="base">
              <a:spcBef>
                <a:spcPct val="0"/>
              </a:spcBef>
              <a:spcAft>
                <a:spcPct val="0"/>
              </a:spcAft>
              <a:buClr>
                <a:srgbClr val="84BD00"/>
              </a:buClr>
              <a:buFont typeface="Wingdings" pitchFamily="2" charset="2"/>
              <a:buNone/>
            </a:pPr>
            <a:r>
              <a:rPr lang="en-US" sz="1000" dirty="0">
                <a:solidFill>
                  <a:srgbClr val="000000"/>
                </a:solidFill>
              </a:rPr>
              <a:t>Hyper-V</a:t>
            </a:r>
          </a:p>
          <a:p>
            <a:pPr fontAlgn="base">
              <a:spcBef>
                <a:spcPct val="0"/>
              </a:spcBef>
              <a:spcAft>
                <a:spcPct val="0"/>
              </a:spcAft>
              <a:buClr>
                <a:srgbClr val="84BD00"/>
              </a:buClr>
              <a:buFont typeface="Wingdings" pitchFamily="2" charset="2"/>
              <a:buNone/>
            </a:pPr>
            <a:r>
              <a:rPr lang="en-US" sz="1000" dirty="0">
                <a:solidFill>
                  <a:srgbClr val="000000"/>
                </a:solidFill>
              </a:rPr>
              <a:t>Oracle</a:t>
            </a:r>
          </a:p>
          <a:p>
            <a:pPr fontAlgn="base">
              <a:spcBef>
                <a:spcPct val="0"/>
              </a:spcBef>
              <a:spcAft>
                <a:spcPct val="0"/>
              </a:spcAft>
              <a:buClr>
                <a:srgbClr val="84BD00"/>
              </a:buClr>
              <a:buFont typeface="Wingdings" pitchFamily="2" charset="2"/>
              <a:buNone/>
            </a:pPr>
            <a:r>
              <a:rPr lang="en-US" sz="1000" dirty="0">
                <a:solidFill>
                  <a:srgbClr val="000000"/>
                </a:solidFill>
              </a:rPr>
              <a:t>SQL Server</a:t>
            </a:r>
          </a:p>
          <a:p>
            <a:pPr fontAlgn="base">
              <a:spcBef>
                <a:spcPct val="0"/>
              </a:spcBef>
              <a:spcAft>
                <a:spcPct val="0"/>
              </a:spcAft>
              <a:buClr>
                <a:srgbClr val="84BD00"/>
              </a:buClr>
              <a:buFont typeface="Wingdings" pitchFamily="2" charset="2"/>
              <a:buNone/>
            </a:pPr>
            <a:r>
              <a:rPr lang="en-US" sz="1000" dirty="0">
                <a:solidFill>
                  <a:srgbClr val="000000"/>
                </a:solidFill>
              </a:rPr>
              <a:t>SAP</a:t>
            </a:r>
          </a:p>
          <a:p>
            <a:pPr fontAlgn="base">
              <a:spcBef>
                <a:spcPct val="0"/>
              </a:spcBef>
              <a:spcAft>
                <a:spcPct val="0"/>
              </a:spcAft>
              <a:buClr>
                <a:srgbClr val="84BD00"/>
              </a:buClr>
              <a:buFont typeface="Wingdings" pitchFamily="2" charset="2"/>
              <a:buNone/>
            </a:pPr>
            <a:r>
              <a:rPr lang="en-US" sz="1000" dirty="0">
                <a:solidFill>
                  <a:srgbClr val="000000"/>
                </a:solidFill>
              </a:rPr>
              <a:t>VMware</a:t>
            </a:r>
          </a:p>
          <a:p>
            <a:pPr fontAlgn="base">
              <a:spcBef>
                <a:spcPct val="0"/>
              </a:spcBef>
              <a:spcAft>
                <a:spcPct val="0"/>
              </a:spcAft>
              <a:buClr>
                <a:srgbClr val="84BD00"/>
              </a:buClr>
              <a:buFont typeface="Wingdings" pitchFamily="2" charset="2"/>
              <a:buNone/>
            </a:pPr>
            <a:endParaRPr lang="en-US" sz="1000" dirty="0">
              <a:solidFill>
                <a:srgbClr val="000000"/>
              </a:solidFill>
            </a:endParaRPr>
          </a:p>
        </p:txBody>
      </p:sp>
      <p:sp>
        <p:nvSpPr>
          <p:cNvPr id="238" name="Rectangle 180"/>
          <p:cNvSpPr>
            <a:spLocks noChangeArrowheads="1"/>
          </p:cNvSpPr>
          <p:nvPr/>
        </p:nvSpPr>
        <p:spPr bwMode="auto">
          <a:xfrm rot="16200000">
            <a:off x="7133367" y="2647914"/>
            <a:ext cx="2246644" cy="1419711"/>
          </a:xfrm>
          <a:prstGeom prst="rect">
            <a:avLst/>
          </a:prstGeom>
          <a:solidFill>
            <a:schemeClr val="bg1"/>
          </a:solidFill>
          <a:ln w="19050" algn="ctr">
            <a:solidFill>
              <a:schemeClr val="bg2">
                <a:lumMod val="60000"/>
                <a:lumOff val="40000"/>
              </a:schemeClr>
            </a:solidFill>
            <a:prstDash val="sysDot"/>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53" name="Rectangle 171"/>
          <p:cNvSpPr>
            <a:spLocks noChangeArrowheads="1"/>
          </p:cNvSpPr>
          <p:nvPr/>
        </p:nvSpPr>
        <p:spPr bwMode="auto">
          <a:xfrm rot="16200000">
            <a:off x="8079892" y="2544728"/>
            <a:ext cx="310717" cy="897104"/>
          </a:xfrm>
          <a:prstGeom prst="rect">
            <a:avLst/>
          </a:prstGeom>
          <a:solidFill>
            <a:srgbClr val="0085B4">
              <a:alpha val="39999"/>
            </a:srgbClr>
          </a:solidFill>
          <a:ln w="9525" algn="ctr">
            <a:noFill/>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55" name="AutoShape 14"/>
          <p:cNvSpPr>
            <a:spLocks noChangeArrowheads="1"/>
          </p:cNvSpPr>
          <p:nvPr/>
        </p:nvSpPr>
        <p:spPr bwMode="auto">
          <a:xfrm>
            <a:off x="7867792" y="2891948"/>
            <a:ext cx="215321"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56" name="AutoShape 14"/>
          <p:cNvSpPr>
            <a:spLocks noChangeArrowheads="1"/>
          </p:cNvSpPr>
          <p:nvPr/>
        </p:nvSpPr>
        <p:spPr bwMode="auto">
          <a:xfrm>
            <a:off x="8124405" y="2893081"/>
            <a:ext cx="213846"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57" name="AutoShape 14"/>
          <p:cNvSpPr>
            <a:spLocks noChangeArrowheads="1"/>
          </p:cNvSpPr>
          <p:nvPr/>
        </p:nvSpPr>
        <p:spPr bwMode="auto">
          <a:xfrm>
            <a:off x="8379548" y="2893081"/>
            <a:ext cx="215321"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59" name="AutoShape 14"/>
          <p:cNvSpPr>
            <a:spLocks noChangeArrowheads="1"/>
          </p:cNvSpPr>
          <p:nvPr/>
        </p:nvSpPr>
        <p:spPr bwMode="auto">
          <a:xfrm>
            <a:off x="7946009" y="2386380"/>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60" name="AutoShape 14"/>
          <p:cNvSpPr>
            <a:spLocks noChangeArrowheads="1"/>
          </p:cNvSpPr>
          <p:nvPr/>
        </p:nvSpPr>
        <p:spPr bwMode="auto">
          <a:xfrm>
            <a:off x="8160067" y="2386380"/>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61" name="AutoShape 14"/>
          <p:cNvSpPr>
            <a:spLocks noChangeArrowheads="1"/>
          </p:cNvSpPr>
          <p:nvPr/>
        </p:nvSpPr>
        <p:spPr bwMode="auto">
          <a:xfrm>
            <a:off x="8374127" y="2386380"/>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62" name="AutoShape 14"/>
          <p:cNvSpPr>
            <a:spLocks noChangeArrowheads="1"/>
          </p:cNvSpPr>
          <p:nvPr/>
        </p:nvSpPr>
        <p:spPr bwMode="auto">
          <a:xfrm>
            <a:off x="7842592" y="2530796"/>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63" name="AutoShape 14"/>
          <p:cNvSpPr>
            <a:spLocks noChangeArrowheads="1"/>
          </p:cNvSpPr>
          <p:nvPr/>
        </p:nvSpPr>
        <p:spPr bwMode="auto">
          <a:xfrm>
            <a:off x="8056651" y="2530796"/>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64" name="AutoShape 14"/>
          <p:cNvSpPr>
            <a:spLocks noChangeArrowheads="1"/>
          </p:cNvSpPr>
          <p:nvPr/>
        </p:nvSpPr>
        <p:spPr bwMode="auto">
          <a:xfrm>
            <a:off x="8270710" y="2530796"/>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65" name="AutoShape 14"/>
          <p:cNvSpPr>
            <a:spLocks noChangeArrowheads="1"/>
          </p:cNvSpPr>
          <p:nvPr/>
        </p:nvSpPr>
        <p:spPr bwMode="auto">
          <a:xfrm>
            <a:off x="8484769" y="2530796"/>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95" name="Rectangle 180"/>
          <p:cNvSpPr>
            <a:spLocks noChangeArrowheads="1"/>
          </p:cNvSpPr>
          <p:nvPr/>
        </p:nvSpPr>
        <p:spPr bwMode="auto">
          <a:xfrm rot="16200000">
            <a:off x="9922502" y="2591861"/>
            <a:ext cx="2246644" cy="1545543"/>
          </a:xfrm>
          <a:prstGeom prst="rect">
            <a:avLst/>
          </a:prstGeom>
          <a:solidFill>
            <a:schemeClr val="bg1"/>
          </a:solidFill>
          <a:ln w="19050" algn="ctr">
            <a:solidFill>
              <a:schemeClr val="bg2">
                <a:lumMod val="60000"/>
                <a:lumOff val="40000"/>
              </a:schemeClr>
            </a:solidFill>
            <a:prstDash val="sysDot"/>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67" name="Rectangle 171"/>
          <p:cNvSpPr>
            <a:spLocks noChangeArrowheads="1"/>
          </p:cNvSpPr>
          <p:nvPr/>
        </p:nvSpPr>
        <p:spPr bwMode="auto">
          <a:xfrm rot="16200000">
            <a:off x="10893098" y="2553268"/>
            <a:ext cx="310717" cy="897104"/>
          </a:xfrm>
          <a:prstGeom prst="rect">
            <a:avLst/>
          </a:prstGeom>
          <a:solidFill>
            <a:srgbClr val="0085B4">
              <a:alpha val="39999"/>
            </a:srgbClr>
          </a:solidFill>
          <a:ln w="9525" algn="ctr">
            <a:noFill/>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69" name="AutoShape 14"/>
          <p:cNvSpPr>
            <a:spLocks noChangeArrowheads="1"/>
          </p:cNvSpPr>
          <p:nvPr/>
        </p:nvSpPr>
        <p:spPr bwMode="auto">
          <a:xfrm>
            <a:off x="10680998" y="2900488"/>
            <a:ext cx="215321"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71" name="AutoShape 14"/>
          <p:cNvSpPr>
            <a:spLocks noChangeArrowheads="1"/>
          </p:cNvSpPr>
          <p:nvPr/>
        </p:nvSpPr>
        <p:spPr bwMode="auto">
          <a:xfrm>
            <a:off x="10937611" y="2901621"/>
            <a:ext cx="213846"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77" name="AutoShape 14"/>
          <p:cNvSpPr>
            <a:spLocks noChangeArrowheads="1"/>
          </p:cNvSpPr>
          <p:nvPr/>
        </p:nvSpPr>
        <p:spPr bwMode="auto">
          <a:xfrm>
            <a:off x="11192754" y="2901621"/>
            <a:ext cx="215321"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88" name="AutoShape 14"/>
          <p:cNvSpPr>
            <a:spLocks noChangeArrowheads="1"/>
          </p:cNvSpPr>
          <p:nvPr/>
        </p:nvSpPr>
        <p:spPr bwMode="auto">
          <a:xfrm>
            <a:off x="10759216" y="2394920"/>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89" name="AutoShape 14"/>
          <p:cNvSpPr>
            <a:spLocks noChangeArrowheads="1"/>
          </p:cNvSpPr>
          <p:nvPr/>
        </p:nvSpPr>
        <p:spPr bwMode="auto">
          <a:xfrm>
            <a:off x="10973275" y="2394920"/>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90" name="AutoShape 14"/>
          <p:cNvSpPr>
            <a:spLocks noChangeArrowheads="1"/>
          </p:cNvSpPr>
          <p:nvPr/>
        </p:nvSpPr>
        <p:spPr bwMode="auto">
          <a:xfrm>
            <a:off x="11187334" y="2394920"/>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91" name="AutoShape 14"/>
          <p:cNvSpPr>
            <a:spLocks noChangeArrowheads="1"/>
          </p:cNvSpPr>
          <p:nvPr/>
        </p:nvSpPr>
        <p:spPr bwMode="auto">
          <a:xfrm>
            <a:off x="10655799" y="2539336"/>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92" name="AutoShape 14"/>
          <p:cNvSpPr>
            <a:spLocks noChangeArrowheads="1"/>
          </p:cNvSpPr>
          <p:nvPr/>
        </p:nvSpPr>
        <p:spPr bwMode="auto">
          <a:xfrm>
            <a:off x="10869859" y="2539336"/>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93" name="AutoShape 14"/>
          <p:cNvSpPr>
            <a:spLocks noChangeArrowheads="1"/>
          </p:cNvSpPr>
          <p:nvPr/>
        </p:nvSpPr>
        <p:spPr bwMode="auto">
          <a:xfrm>
            <a:off x="11083917" y="2539336"/>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94" name="AutoShape 14"/>
          <p:cNvSpPr>
            <a:spLocks noChangeArrowheads="1"/>
          </p:cNvSpPr>
          <p:nvPr/>
        </p:nvSpPr>
        <p:spPr bwMode="auto">
          <a:xfrm>
            <a:off x="11297976" y="2539336"/>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310" name="Content Placeholder 4"/>
          <p:cNvSpPr txBox="1">
            <a:spLocks/>
          </p:cNvSpPr>
          <p:nvPr/>
        </p:nvSpPr>
        <p:spPr bwMode="auto">
          <a:xfrm>
            <a:off x="3242617" y="5397393"/>
            <a:ext cx="2930526" cy="722003"/>
          </a:xfrm>
          <a:prstGeom prst="rect">
            <a:avLst/>
          </a:prstGeom>
          <a:noFill/>
          <a:ln w="9525">
            <a:noFill/>
            <a:miter lim="800000"/>
            <a:headEnd/>
            <a:tailEnd/>
          </a:ln>
        </p:spPr>
        <p:txBody>
          <a:bodyPr vert="horz" wrap="square" lIns="91416" tIns="45708" rIns="91416" bIns="45708" numCol="1" anchor="t" anchorCtr="0" compatLnSpc="1">
            <a:prstTxWarp prst="textNoShape">
              <a:avLst/>
            </a:prstTxWarp>
          </a:bodyPr>
          <a:lstStyle/>
          <a:p>
            <a:pPr marL="171399" indent="-171399" eaLnBrk="0" fontAlgn="base" hangingPunct="0">
              <a:spcBef>
                <a:spcPts val="400"/>
              </a:spcBef>
              <a:spcAft>
                <a:spcPct val="0"/>
              </a:spcAft>
              <a:buClr>
                <a:schemeClr val="accent1"/>
              </a:buClr>
              <a:buFont typeface="Wingdings 2" pitchFamily="18" charset="2"/>
              <a:buChar char="¡"/>
              <a:defRPr/>
            </a:pPr>
            <a:r>
              <a:rPr lang="en-US" sz="1899" kern="0" dirty="0">
                <a:solidFill>
                  <a:srgbClr val="000000"/>
                </a:solidFill>
              </a:rPr>
              <a:t> Different hardware</a:t>
            </a:r>
          </a:p>
          <a:p>
            <a:pPr marL="171399" indent="-171399" eaLnBrk="0" fontAlgn="base" hangingPunct="0">
              <a:spcBef>
                <a:spcPts val="400"/>
              </a:spcBef>
              <a:spcAft>
                <a:spcPct val="0"/>
              </a:spcAft>
              <a:buClr>
                <a:schemeClr val="accent1"/>
              </a:buClr>
              <a:buFont typeface="Wingdings 2" pitchFamily="18" charset="2"/>
              <a:buChar char="¡"/>
              <a:defRPr/>
            </a:pPr>
            <a:r>
              <a:rPr lang="en-US" sz="1899" kern="0" dirty="0">
                <a:solidFill>
                  <a:srgbClr val="000000"/>
                </a:solidFill>
              </a:rPr>
              <a:t> Different software</a:t>
            </a:r>
          </a:p>
        </p:txBody>
      </p:sp>
      <p:sp>
        <p:nvSpPr>
          <p:cNvPr id="312" name="Content Placeholder 4"/>
          <p:cNvSpPr txBox="1">
            <a:spLocks/>
          </p:cNvSpPr>
          <p:nvPr/>
        </p:nvSpPr>
        <p:spPr bwMode="auto">
          <a:xfrm>
            <a:off x="6928167" y="5387467"/>
            <a:ext cx="4202055" cy="645655"/>
          </a:xfrm>
          <a:prstGeom prst="rect">
            <a:avLst/>
          </a:prstGeom>
          <a:noFill/>
          <a:ln w="9525">
            <a:noFill/>
            <a:miter lim="800000"/>
            <a:headEnd/>
            <a:tailEnd/>
          </a:ln>
        </p:spPr>
        <p:txBody>
          <a:bodyPr vert="horz" wrap="square" lIns="91416" tIns="45708" rIns="91416" bIns="45708" numCol="1" anchor="t" anchorCtr="0" compatLnSpc="1">
            <a:prstTxWarp prst="textNoShape">
              <a:avLst/>
            </a:prstTxWarp>
          </a:bodyPr>
          <a:lstStyle/>
          <a:p>
            <a:pPr marL="171399" indent="-171399" eaLnBrk="0" fontAlgn="base" hangingPunct="0">
              <a:spcBef>
                <a:spcPts val="400"/>
              </a:spcBef>
              <a:spcAft>
                <a:spcPct val="0"/>
              </a:spcAft>
              <a:buClr>
                <a:schemeClr val="accent1"/>
              </a:buClr>
              <a:buFont typeface="Wingdings 2" pitchFamily="18" charset="2"/>
              <a:buChar char="¡"/>
              <a:defRPr/>
            </a:pPr>
            <a:r>
              <a:rPr lang="en-US" sz="1899" kern="0" dirty="0">
                <a:solidFill>
                  <a:srgbClr val="000000"/>
                </a:solidFill>
              </a:rPr>
              <a:t> Different people</a:t>
            </a:r>
          </a:p>
          <a:p>
            <a:pPr marL="171399" indent="-171399" eaLnBrk="0" fontAlgn="base" hangingPunct="0">
              <a:spcBef>
                <a:spcPts val="400"/>
              </a:spcBef>
              <a:spcAft>
                <a:spcPct val="0"/>
              </a:spcAft>
              <a:buClr>
                <a:schemeClr val="accent1"/>
              </a:buClr>
              <a:buFont typeface="Wingdings 2" pitchFamily="18" charset="2"/>
              <a:buChar char="¡"/>
              <a:defRPr/>
            </a:pPr>
            <a:r>
              <a:rPr lang="en-US" sz="1899" kern="0" dirty="0">
                <a:solidFill>
                  <a:srgbClr val="000000"/>
                </a:solidFill>
              </a:rPr>
              <a:t> Different processes</a:t>
            </a:r>
          </a:p>
        </p:txBody>
      </p:sp>
      <p:sp>
        <p:nvSpPr>
          <p:cNvPr id="95" name="Rectangle 15"/>
          <p:cNvSpPr>
            <a:spLocks noChangeArrowheads="1"/>
          </p:cNvSpPr>
          <p:nvPr/>
        </p:nvSpPr>
        <p:spPr bwMode="auto">
          <a:xfrm>
            <a:off x="383683" y="3811482"/>
            <a:ext cx="536866" cy="184618"/>
          </a:xfrm>
          <a:prstGeom prst="rect">
            <a:avLst/>
          </a:prstGeom>
          <a:noFill/>
          <a:ln w="9525">
            <a:noFill/>
            <a:miter lim="800000"/>
            <a:headEnd/>
            <a:tailEnd/>
          </a:ln>
        </p:spPr>
        <p:txBody>
          <a:bodyPr wrap="none" lIns="0" tIns="0" rIns="0" bIns="0">
            <a:spAutoFit/>
          </a:bodyPr>
          <a:lstStyle/>
          <a:p>
            <a:pPr fontAlgn="base">
              <a:spcBef>
                <a:spcPct val="0"/>
              </a:spcBef>
              <a:spcAft>
                <a:spcPct val="0"/>
              </a:spcAft>
              <a:defRPr/>
            </a:pPr>
            <a:r>
              <a:rPr lang="en-US" sz="1200" kern="0" dirty="0"/>
              <a:t>Storage</a:t>
            </a:r>
          </a:p>
        </p:txBody>
      </p:sp>
      <p:sp>
        <p:nvSpPr>
          <p:cNvPr id="96" name="Rectangle 16"/>
          <p:cNvSpPr>
            <a:spLocks noChangeArrowheads="1"/>
          </p:cNvSpPr>
          <p:nvPr/>
        </p:nvSpPr>
        <p:spPr bwMode="auto">
          <a:xfrm>
            <a:off x="390548" y="2813444"/>
            <a:ext cx="528853" cy="184618"/>
          </a:xfrm>
          <a:prstGeom prst="rect">
            <a:avLst/>
          </a:prstGeom>
          <a:noFill/>
          <a:ln w="9525">
            <a:noFill/>
            <a:miter lim="800000"/>
            <a:headEnd/>
            <a:tailEnd/>
          </a:ln>
        </p:spPr>
        <p:txBody>
          <a:bodyPr wrap="none" lIns="0" tIns="0" rIns="0" bIns="0">
            <a:spAutoFit/>
          </a:bodyPr>
          <a:lstStyle/>
          <a:p>
            <a:pPr fontAlgn="base">
              <a:spcBef>
                <a:spcPct val="0"/>
              </a:spcBef>
              <a:spcAft>
                <a:spcPct val="0"/>
              </a:spcAft>
              <a:defRPr/>
            </a:pPr>
            <a:r>
              <a:rPr lang="en-US" sz="1200" kern="0" dirty="0"/>
              <a:t>Servers</a:t>
            </a:r>
          </a:p>
        </p:txBody>
      </p:sp>
      <p:sp>
        <p:nvSpPr>
          <p:cNvPr id="97" name="Rectangle 17"/>
          <p:cNvSpPr>
            <a:spLocks noChangeArrowheads="1"/>
          </p:cNvSpPr>
          <p:nvPr/>
        </p:nvSpPr>
        <p:spPr bwMode="auto">
          <a:xfrm>
            <a:off x="402981" y="2293987"/>
            <a:ext cx="1125611" cy="184618"/>
          </a:xfrm>
          <a:prstGeom prst="rect">
            <a:avLst/>
          </a:prstGeom>
          <a:noFill/>
          <a:ln w="9525">
            <a:noFill/>
            <a:miter lim="800000"/>
            <a:headEnd/>
            <a:tailEnd/>
          </a:ln>
        </p:spPr>
        <p:txBody>
          <a:bodyPr wrap="square" lIns="0" tIns="0" rIns="0" bIns="0">
            <a:spAutoFit/>
          </a:bodyPr>
          <a:lstStyle/>
          <a:p>
            <a:pPr fontAlgn="base">
              <a:spcBef>
                <a:spcPct val="0"/>
              </a:spcBef>
              <a:spcAft>
                <a:spcPct val="0"/>
              </a:spcAft>
              <a:defRPr/>
            </a:pPr>
            <a:r>
              <a:rPr lang="en-US" sz="1200" kern="0" dirty="0"/>
              <a:t>Applications</a:t>
            </a:r>
          </a:p>
        </p:txBody>
      </p:sp>
      <p:sp>
        <p:nvSpPr>
          <p:cNvPr id="98" name="Rectangle 41"/>
          <p:cNvSpPr>
            <a:spLocks noChangeArrowheads="1"/>
          </p:cNvSpPr>
          <p:nvPr/>
        </p:nvSpPr>
        <p:spPr bwMode="auto">
          <a:xfrm>
            <a:off x="383685" y="3229955"/>
            <a:ext cx="562508" cy="184618"/>
          </a:xfrm>
          <a:prstGeom prst="rect">
            <a:avLst/>
          </a:prstGeom>
          <a:noFill/>
          <a:ln w="9525">
            <a:noFill/>
            <a:miter lim="800000"/>
            <a:headEnd/>
            <a:tailEnd/>
          </a:ln>
        </p:spPr>
        <p:txBody>
          <a:bodyPr wrap="none" lIns="0" tIns="0" rIns="0" bIns="0">
            <a:spAutoFit/>
          </a:bodyPr>
          <a:lstStyle/>
          <a:p>
            <a:pPr fontAlgn="base">
              <a:spcBef>
                <a:spcPct val="0"/>
              </a:spcBef>
              <a:spcAft>
                <a:spcPct val="0"/>
              </a:spcAft>
              <a:defRPr/>
            </a:pPr>
            <a:r>
              <a:rPr lang="en-US" sz="1200" kern="0" dirty="0"/>
              <a:t>Network</a:t>
            </a:r>
          </a:p>
        </p:txBody>
      </p:sp>
      <p:pic>
        <p:nvPicPr>
          <p:cNvPr id="111" name="image234.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05604" y="3522336"/>
            <a:ext cx="411373" cy="822746"/>
          </a:xfrm>
          <a:prstGeom prst="rect">
            <a:avLst/>
          </a:prstGeom>
          <a:ln w="12700">
            <a:miter lim="400000"/>
          </a:ln>
        </p:spPr>
      </p:pic>
      <p:pic>
        <p:nvPicPr>
          <p:cNvPr id="112" name="image236.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89075" y="3513116"/>
            <a:ext cx="411373" cy="822746"/>
          </a:xfrm>
          <a:prstGeom prst="rect">
            <a:avLst/>
          </a:prstGeom>
          <a:ln w="12700">
            <a:miter lim="400000"/>
          </a:ln>
        </p:spPr>
      </p:pic>
      <p:pic>
        <p:nvPicPr>
          <p:cNvPr id="113" name="image235.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61769" y="3513116"/>
            <a:ext cx="411373" cy="822746"/>
          </a:xfrm>
          <a:prstGeom prst="rect">
            <a:avLst/>
          </a:prstGeom>
          <a:ln w="12700">
            <a:miter lim="400000"/>
          </a:ln>
        </p:spPr>
      </p:pic>
      <p:pic>
        <p:nvPicPr>
          <p:cNvPr id="114" name="image237.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024954" y="3513116"/>
            <a:ext cx="411373" cy="822746"/>
          </a:xfrm>
          <a:prstGeom prst="rect">
            <a:avLst/>
          </a:prstGeom>
          <a:ln w="12700">
            <a:miter lim="400000"/>
          </a:ln>
        </p:spPr>
      </p:pic>
      <p:pic>
        <p:nvPicPr>
          <p:cNvPr id="115" name="image233.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833688" y="3513116"/>
            <a:ext cx="411373" cy="822746"/>
          </a:xfrm>
          <a:prstGeom prst="rect">
            <a:avLst/>
          </a:prstGeom>
          <a:ln w="12700">
            <a:miter lim="400000"/>
          </a:ln>
        </p:spPr>
      </p:pic>
      <p:sp>
        <p:nvSpPr>
          <p:cNvPr id="2" name="Footer Placeholder 1"/>
          <p:cNvSpPr>
            <a:spLocks noGrp="1"/>
          </p:cNvSpPr>
          <p:nvPr>
            <p:ph type="ftr" sz="quarter" idx="3"/>
          </p:nvPr>
        </p:nvSpPr>
        <p:spPr/>
        <p:txBody>
          <a:bodyPr/>
          <a:lstStyle/>
          <a:p>
            <a:r>
              <a:rPr lang="en-US" dirty="0"/>
              <a:t>© 2020 NetApp, Inc. All rights reserved. </a:t>
            </a:r>
          </a:p>
        </p:txBody>
      </p:sp>
    </p:spTree>
    <p:extLst>
      <p:ext uri="{BB962C8B-B14F-4D97-AF65-F5344CB8AC3E}">
        <p14:creationId xmlns:p14="http://schemas.microsoft.com/office/powerpoint/2010/main" val="1523793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4271C-16A4-2E4C-B1C9-70ADF01F156A}"/>
              </a:ext>
            </a:extLst>
          </p:cNvPr>
          <p:cNvSpPr>
            <a:spLocks noGrp="1"/>
          </p:cNvSpPr>
          <p:nvPr>
            <p:ph type="title"/>
          </p:nvPr>
        </p:nvSpPr>
        <p:spPr>
          <a:xfrm>
            <a:off x="296001" y="418573"/>
            <a:ext cx="7506230" cy="499767"/>
          </a:xfrm>
        </p:spPr>
        <p:txBody>
          <a:bodyPr/>
          <a:lstStyle/>
          <a:p>
            <a:pPr algn="ctr"/>
            <a:r>
              <a:rPr lang="en-US" b="1" dirty="0">
                <a:solidFill>
                  <a:schemeClr val="accent1"/>
                </a:solidFill>
              </a:rPr>
              <a:t>Epic Environment Refresh Strategy </a:t>
            </a:r>
          </a:p>
        </p:txBody>
      </p:sp>
      <p:sp>
        <p:nvSpPr>
          <p:cNvPr id="5" name="Slide Number Placeholder 4">
            <a:extLst>
              <a:ext uri="{FF2B5EF4-FFF2-40B4-BE49-F238E27FC236}">
                <a16:creationId xmlns:a16="http://schemas.microsoft.com/office/drawing/2014/main" id="{64AFD1B3-CCC1-E340-8283-DC9904FDF197}"/>
              </a:ext>
            </a:extLst>
          </p:cNvPr>
          <p:cNvSpPr>
            <a:spLocks noGrp="1"/>
          </p:cNvSpPr>
          <p:nvPr>
            <p:ph type="sldNum" sz="quarter" idx="4"/>
          </p:nvPr>
        </p:nvSpPr>
        <p:spPr/>
        <p:txBody>
          <a:bodyPr/>
          <a:lstStyle/>
          <a:p>
            <a:fld id="{B071A5F3-A4FF-4CEE-8215-C08835B585C1}" type="slidenum">
              <a:rPr lang="en-US" smtClean="0">
                <a:solidFill>
                  <a:srgbClr val="A2A5A2">
                    <a:lumMod val="50000"/>
                  </a:srgbClr>
                </a:solidFill>
              </a:rPr>
              <a:pPr/>
              <a:t>3</a:t>
            </a:fld>
            <a:endParaRPr lang="en-US">
              <a:solidFill>
                <a:srgbClr val="A2A5A2">
                  <a:lumMod val="50000"/>
                </a:srgbClr>
              </a:solidFill>
            </a:endParaRPr>
          </a:p>
        </p:txBody>
      </p:sp>
      <p:sp>
        <p:nvSpPr>
          <p:cNvPr id="6" name="Footer Placeholder 5">
            <a:extLst>
              <a:ext uri="{FF2B5EF4-FFF2-40B4-BE49-F238E27FC236}">
                <a16:creationId xmlns:a16="http://schemas.microsoft.com/office/drawing/2014/main" id="{03FE1F75-5B8D-E046-A173-AA7493B50C98}"/>
              </a:ext>
            </a:extLst>
          </p:cNvPr>
          <p:cNvSpPr>
            <a:spLocks noGrp="1"/>
          </p:cNvSpPr>
          <p:nvPr>
            <p:ph type="ftr" sz="quarter" idx="3"/>
          </p:nvPr>
        </p:nvSpPr>
        <p:spPr/>
        <p:txBody>
          <a:bodyPr/>
          <a:lstStyle/>
          <a:p>
            <a:r>
              <a:rPr lang="en-US">
                <a:solidFill>
                  <a:srgbClr val="A2A5A2">
                    <a:lumMod val="50000"/>
                  </a:srgbClr>
                </a:solidFill>
              </a:rPr>
              <a:t>© 2020 NetApp, Inc. All rights reserved.  </a:t>
            </a:r>
            <a:r>
              <a:rPr lang="en-US">
                <a:solidFill>
                  <a:srgbClr val="A2A5A2">
                    <a:lumMod val="50000"/>
                  </a:srgbClr>
                </a:solidFill>
                <a:cs typeface="Arial" panose="020B0604020202020204" pitchFamily="34" charset="0"/>
              </a:rPr>
              <a:t>— </a:t>
            </a:r>
            <a:r>
              <a:rPr lang="en-US">
                <a:solidFill>
                  <a:srgbClr val="A2A5A2">
                    <a:lumMod val="50000"/>
                  </a:srgbClr>
                </a:solidFill>
              </a:rPr>
              <a:t>NETAPP CONFIDENTIAL </a:t>
            </a:r>
            <a:r>
              <a:rPr lang="en-US">
                <a:solidFill>
                  <a:srgbClr val="A2A5A2">
                    <a:lumMod val="50000"/>
                  </a:srgbClr>
                </a:solidFill>
                <a:cs typeface="Arial" panose="020B0604020202020204" pitchFamily="34" charset="0"/>
              </a:rPr>
              <a:t>— </a:t>
            </a:r>
            <a:endParaRPr lang="en-US">
              <a:solidFill>
                <a:srgbClr val="A2A5A2">
                  <a:lumMod val="50000"/>
                </a:srgbClr>
              </a:solidFill>
            </a:endParaRPr>
          </a:p>
        </p:txBody>
      </p:sp>
      <p:pic>
        <p:nvPicPr>
          <p:cNvPr id="10" name="Picture 9" descr="A screenshot of a cell phone&#10;&#10;Description automatically generated">
            <a:extLst>
              <a:ext uri="{FF2B5EF4-FFF2-40B4-BE49-F238E27FC236}">
                <a16:creationId xmlns:a16="http://schemas.microsoft.com/office/drawing/2014/main" id="{78534178-B3C7-F144-8773-9ABBB4303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269" y="918339"/>
            <a:ext cx="7506230" cy="4802680"/>
          </a:xfrm>
          <a:prstGeom prst="rect">
            <a:avLst/>
          </a:prstGeom>
        </p:spPr>
      </p:pic>
      <p:sp>
        <p:nvSpPr>
          <p:cNvPr id="9" name="Content Placeholder 11">
            <a:extLst>
              <a:ext uri="{FF2B5EF4-FFF2-40B4-BE49-F238E27FC236}">
                <a16:creationId xmlns:a16="http://schemas.microsoft.com/office/drawing/2014/main" id="{84D76C13-9E3F-3F4E-89A9-E052F74E9A1D}"/>
              </a:ext>
            </a:extLst>
          </p:cNvPr>
          <p:cNvSpPr>
            <a:spLocks noGrp="1"/>
          </p:cNvSpPr>
          <p:nvPr>
            <p:ph sz="quarter" idx="14"/>
          </p:nvPr>
        </p:nvSpPr>
        <p:spPr>
          <a:xfrm>
            <a:off x="8450934" y="1018603"/>
            <a:ext cx="3220798" cy="3586852"/>
          </a:xfrm>
        </p:spPr>
        <p:txBody>
          <a:bodyPr/>
          <a:lstStyle/>
          <a:p>
            <a:pPr>
              <a:spcBef>
                <a:spcPts val="468"/>
              </a:spcBef>
            </a:pPr>
            <a:r>
              <a:rPr lang="en-US" sz="1325" b="1" dirty="0">
                <a:solidFill>
                  <a:srgbClr val="FF0000"/>
                </a:solidFill>
              </a:rPr>
              <a:t>Complex backup </a:t>
            </a:r>
            <a:r>
              <a:rPr lang="en-US" sz="1325" dirty="0"/>
              <a:t>workflow integration</a:t>
            </a:r>
          </a:p>
          <a:p>
            <a:pPr>
              <a:spcBef>
                <a:spcPts val="468"/>
              </a:spcBef>
            </a:pPr>
            <a:r>
              <a:rPr lang="en-US" sz="1325" dirty="0"/>
              <a:t>Epic customers are required to stand up </a:t>
            </a:r>
            <a:r>
              <a:rPr lang="en-US" sz="1325" b="1" dirty="0">
                <a:solidFill>
                  <a:srgbClr val="FF0000"/>
                </a:solidFill>
              </a:rPr>
              <a:t>10-30 full copy test environments </a:t>
            </a:r>
            <a:r>
              <a:rPr lang="en-US" sz="1325" dirty="0"/>
              <a:t>from the prod DB. Example SUP, REL, PJX….</a:t>
            </a:r>
          </a:p>
          <a:p>
            <a:pPr>
              <a:spcBef>
                <a:spcPts val="468"/>
              </a:spcBef>
            </a:pPr>
            <a:r>
              <a:rPr lang="en-US" sz="1325" dirty="0"/>
              <a:t>Required to automate refresh and end up with </a:t>
            </a:r>
            <a:r>
              <a:rPr lang="en-US" sz="1325" b="1" dirty="0">
                <a:solidFill>
                  <a:srgbClr val="FF0000"/>
                </a:solidFill>
              </a:rPr>
              <a:t>complex unsupported custom scripts</a:t>
            </a:r>
          </a:p>
          <a:p>
            <a:pPr>
              <a:spcBef>
                <a:spcPts val="468"/>
              </a:spcBef>
            </a:pPr>
            <a:r>
              <a:rPr lang="en-US" sz="1325" b="1" dirty="0">
                <a:solidFill>
                  <a:srgbClr val="FF0000"/>
                </a:solidFill>
              </a:rPr>
              <a:t>No support </a:t>
            </a:r>
            <a:r>
              <a:rPr lang="en-US" sz="1325" dirty="0"/>
              <a:t>for custom scripts and not best practice or honor roll</a:t>
            </a:r>
          </a:p>
          <a:p>
            <a:pPr>
              <a:spcBef>
                <a:spcPts val="468"/>
              </a:spcBef>
            </a:pPr>
            <a:r>
              <a:rPr lang="en-US" sz="1325" b="1" dirty="0">
                <a:solidFill>
                  <a:srgbClr val="FF0000"/>
                </a:solidFill>
              </a:rPr>
              <a:t>Increased cost </a:t>
            </a:r>
            <a:r>
              <a:rPr lang="en-US" sz="1325" dirty="0"/>
              <a:t>with longer deployment time, high operation hours, no efficiencies saving on expensive SSD.</a:t>
            </a:r>
            <a:endParaRPr lang="en-US" sz="1325" b="1" dirty="0">
              <a:solidFill>
                <a:srgbClr val="FF0000"/>
              </a:solidFill>
            </a:endParaRPr>
          </a:p>
        </p:txBody>
      </p:sp>
      <p:sp>
        <p:nvSpPr>
          <p:cNvPr id="11" name="Title 1">
            <a:extLst>
              <a:ext uri="{FF2B5EF4-FFF2-40B4-BE49-F238E27FC236}">
                <a16:creationId xmlns:a16="http://schemas.microsoft.com/office/drawing/2014/main" id="{A5748D25-3232-9B48-A2E8-3C858124E6EA}"/>
              </a:ext>
            </a:extLst>
          </p:cNvPr>
          <p:cNvSpPr txBox="1">
            <a:spLocks/>
          </p:cNvSpPr>
          <p:nvPr/>
        </p:nvSpPr>
        <p:spPr>
          <a:xfrm>
            <a:off x="8026499" y="418573"/>
            <a:ext cx="4163914" cy="499767"/>
          </a:xfrm>
          <a:prstGeom prst="rect">
            <a:avLst/>
          </a:prstGeom>
        </p:spPr>
        <p:txBody>
          <a:bodyPr vert="horz" wrap="square" lIns="91521" tIns="45761" rIns="91521" bIns="45761" rtlCol="0" anchor="b">
            <a:noAutofit/>
          </a:bodyPr>
          <a:lstStyle>
            <a:lvl1pPr algn="l" defTabSz="915216" rtl="0" eaLnBrk="1" latinLnBrk="0" hangingPunct="1">
              <a:lnSpc>
                <a:spcPct val="80000"/>
              </a:lnSpc>
              <a:spcBef>
                <a:spcPct val="0"/>
              </a:spcBef>
              <a:buNone/>
              <a:defRPr sz="2999" b="0" kern="1200" baseline="0">
                <a:solidFill>
                  <a:schemeClr val="tx1"/>
                </a:solidFill>
                <a:latin typeface="+mj-lt"/>
                <a:ea typeface="+mj-ea"/>
                <a:cs typeface="+mj-cs"/>
              </a:defRPr>
            </a:lvl1pPr>
          </a:lstStyle>
          <a:p>
            <a:pPr algn="ctr"/>
            <a:r>
              <a:rPr lang="en-US" b="1" dirty="0">
                <a:solidFill>
                  <a:schemeClr val="accent1"/>
                </a:solidFill>
              </a:rPr>
              <a:t>Challenges</a:t>
            </a:r>
          </a:p>
        </p:txBody>
      </p:sp>
    </p:spTree>
    <p:extLst>
      <p:ext uri="{BB962C8B-B14F-4D97-AF65-F5344CB8AC3E}">
        <p14:creationId xmlns:p14="http://schemas.microsoft.com/office/powerpoint/2010/main" val="3868889485"/>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595F29BF-5F7A-49AB-94DF-2336A10BF653}"/>
              </a:ext>
            </a:extLst>
          </p:cNvPr>
          <p:cNvCxnSpPr>
            <a:cxnSpLocks/>
            <a:endCxn id="213" idx="3"/>
          </p:cNvCxnSpPr>
          <p:nvPr/>
        </p:nvCxnSpPr>
        <p:spPr>
          <a:xfrm flipV="1">
            <a:off x="5982397" y="2511088"/>
            <a:ext cx="27686" cy="1321814"/>
          </a:xfrm>
          <a:prstGeom prst="straightConnector1">
            <a:avLst/>
          </a:prstGeom>
          <a:ln w="28575">
            <a:solidFill>
              <a:srgbClr val="00B0F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0672814C-AE1D-4069-8F29-827F425EC5B9}"/>
              </a:ext>
            </a:extLst>
          </p:cNvPr>
          <p:cNvCxnSpPr>
            <a:cxnSpLocks/>
          </p:cNvCxnSpPr>
          <p:nvPr/>
        </p:nvCxnSpPr>
        <p:spPr>
          <a:xfrm flipH="1">
            <a:off x="4661446" y="4069266"/>
            <a:ext cx="1078592" cy="519066"/>
          </a:xfrm>
          <a:prstGeom prst="straightConnector1">
            <a:avLst/>
          </a:prstGeom>
          <a:ln w="28575">
            <a:solidFill>
              <a:srgbClr val="00B0F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1A3678B4-5F00-45F0-819A-F4F2115867A5}"/>
              </a:ext>
            </a:extLst>
          </p:cNvPr>
          <p:cNvCxnSpPr>
            <a:cxnSpLocks/>
          </p:cNvCxnSpPr>
          <p:nvPr/>
        </p:nvCxnSpPr>
        <p:spPr>
          <a:xfrm>
            <a:off x="6220229" y="4028772"/>
            <a:ext cx="874381" cy="505563"/>
          </a:xfrm>
          <a:prstGeom prst="straightConnector1">
            <a:avLst/>
          </a:prstGeom>
          <a:ln w="28575">
            <a:solidFill>
              <a:srgbClr val="00B0F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0" name="Rectangle 2">
            <a:extLst>
              <a:ext uri="{FF2B5EF4-FFF2-40B4-BE49-F238E27FC236}">
                <a16:creationId xmlns:a16="http://schemas.microsoft.com/office/drawing/2014/main" id="{937400FD-8EDC-FA47-A3BD-54799F216198}"/>
              </a:ext>
            </a:extLst>
          </p:cNvPr>
          <p:cNvSpPr>
            <a:spLocks noGrp="1" noChangeArrowheads="1"/>
          </p:cNvSpPr>
          <p:nvPr>
            <p:ph type="title"/>
          </p:nvPr>
        </p:nvSpPr>
        <p:spPr>
          <a:xfrm>
            <a:off x="300536" y="552700"/>
            <a:ext cx="7297843" cy="345497"/>
          </a:xfrm>
        </p:spPr>
        <p:txBody>
          <a:bodyPr/>
          <a:lstStyle/>
          <a:p>
            <a:r>
              <a:rPr lang="en-US" sz="3199" dirty="0">
                <a:latin typeface="Arial (Headings)"/>
                <a:cs typeface="Arial" panose="020B0604020202020204" pitchFamily="34" charset="0"/>
              </a:rPr>
              <a:t>Data Fabric Deployment Options</a:t>
            </a:r>
          </a:p>
        </p:txBody>
      </p:sp>
      <p:sp>
        <p:nvSpPr>
          <p:cNvPr id="68" name="Title 1">
            <a:extLst>
              <a:ext uri="{FF2B5EF4-FFF2-40B4-BE49-F238E27FC236}">
                <a16:creationId xmlns:a16="http://schemas.microsoft.com/office/drawing/2014/main" id="{A44AD48E-61FA-4E85-97CC-DC980BC6C0A4}"/>
              </a:ext>
            </a:extLst>
          </p:cNvPr>
          <p:cNvSpPr txBox="1">
            <a:spLocks/>
          </p:cNvSpPr>
          <p:nvPr/>
        </p:nvSpPr>
        <p:spPr>
          <a:xfrm>
            <a:off x="300536" y="831796"/>
            <a:ext cx="6776767" cy="514148"/>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1" i="0" kern="1200" baseline="0">
                <a:solidFill>
                  <a:schemeClr val="bg1"/>
                </a:solidFill>
                <a:latin typeface="Gotham Bold" panose="02000604030000020004" pitchFamily="2" charset="0"/>
                <a:ea typeface="+mj-ea"/>
                <a:cs typeface="+mj-cs"/>
              </a:defRPr>
            </a:lvl1pPr>
          </a:lstStyle>
          <a:p>
            <a:pPr defTabSz="914941">
              <a:defRPr/>
            </a:pPr>
            <a:r>
              <a:rPr lang="en-US" sz="2399" b="0">
                <a:solidFill>
                  <a:srgbClr val="00B0F0"/>
                </a:solidFill>
                <a:latin typeface="Arial" panose="020B0604020202020204" pitchFamily="34" charset="0"/>
                <a:cs typeface="Arial" panose="020B0604020202020204" pitchFamily="34" charset="0"/>
              </a:rPr>
              <a:t>Approved by Epic!</a:t>
            </a:r>
          </a:p>
        </p:txBody>
      </p:sp>
      <p:sp>
        <p:nvSpPr>
          <p:cNvPr id="70" name="Footer Placeholder 4">
            <a:extLst>
              <a:ext uri="{FF2B5EF4-FFF2-40B4-BE49-F238E27FC236}">
                <a16:creationId xmlns:a16="http://schemas.microsoft.com/office/drawing/2014/main" id="{FA70B16F-421D-49F6-A704-6725CB853316}"/>
              </a:ext>
            </a:extLst>
          </p:cNvPr>
          <p:cNvSpPr>
            <a:spLocks noGrp="1"/>
          </p:cNvSpPr>
          <p:nvPr>
            <p:ph type="ftr" sz="quarter" idx="3"/>
          </p:nvPr>
        </p:nvSpPr>
        <p:spPr>
          <a:xfrm>
            <a:off x="744539" y="6471942"/>
            <a:ext cx="6538761" cy="240426"/>
          </a:xfrm>
        </p:spPr>
        <p:txBody>
          <a:bodyPr/>
          <a:lstStyle/>
          <a:p>
            <a:pPr defTabSz="914126">
              <a:defRPr/>
            </a:pPr>
            <a:r>
              <a:rPr lang="en-US" sz="800">
                <a:solidFill>
                  <a:srgbClr val="A2A5A2">
                    <a:lumMod val="50000"/>
                  </a:srgbClr>
                </a:solidFill>
                <a:latin typeface="Arial"/>
              </a:rPr>
              <a:t>© 2020 NetApp, Inc. All rights reserved.  — NETAPP CONFIDENTIAL — Limited Use Only</a:t>
            </a:r>
          </a:p>
        </p:txBody>
      </p:sp>
      <p:pic>
        <p:nvPicPr>
          <p:cNvPr id="51" name="Picture 50">
            <a:extLst>
              <a:ext uri="{FF2B5EF4-FFF2-40B4-BE49-F238E27FC236}">
                <a16:creationId xmlns:a16="http://schemas.microsoft.com/office/drawing/2014/main" id="{C3942145-84B5-4E45-B70D-0DBEB699CEF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21069" y="243494"/>
            <a:ext cx="1370397" cy="1843045"/>
          </a:xfrm>
          <a:prstGeom prst="rect">
            <a:avLst/>
          </a:prstGeom>
          <a:ln>
            <a:solidFill>
              <a:schemeClr val="tx1"/>
            </a:solidFill>
          </a:ln>
          <a:effectLst>
            <a:outerShdw blurRad="76200" dir="13500000" sy="23000" kx="1200000" algn="br" rotWithShape="0">
              <a:prstClr val="black">
                <a:alpha val="20000"/>
              </a:prstClr>
            </a:outerShdw>
          </a:effectLst>
        </p:spPr>
      </p:pic>
      <p:sp>
        <p:nvSpPr>
          <p:cNvPr id="2" name="Rectangle 1">
            <a:extLst>
              <a:ext uri="{FF2B5EF4-FFF2-40B4-BE49-F238E27FC236}">
                <a16:creationId xmlns:a16="http://schemas.microsoft.com/office/drawing/2014/main" id="{7AA2BF93-AEB7-4156-8619-70423319D216}"/>
              </a:ext>
            </a:extLst>
          </p:cNvPr>
          <p:cNvSpPr/>
          <p:nvPr/>
        </p:nvSpPr>
        <p:spPr>
          <a:xfrm>
            <a:off x="10585869" y="662708"/>
            <a:ext cx="1009387" cy="35709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prstClr val="white"/>
              </a:solidFill>
              <a:latin typeface="Arial"/>
            </a:endParaRPr>
          </a:p>
        </p:txBody>
      </p:sp>
      <p:sp>
        <p:nvSpPr>
          <p:cNvPr id="3" name="TextBox 2">
            <a:extLst>
              <a:ext uri="{FF2B5EF4-FFF2-40B4-BE49-F238E27FC236}">
                <a16:creationId xmlns:a16="http://schemas.microsoft.com/office/drawing/2014/main" id="{258C99AA-55E1-449D-9CDF-60F3AC483E5D}"/>
              </a:ext>
            </a:extLst>
          </p:cNvPr>
          <p:cNvSpPr txBox="1"/>
          <p:nvPr/>
        </p:nvSpPr>
        <p:spPr>
          <a:xfrm>
            <a:off x="10505845" y="798195"/>
            <a:ext cx="1115720" cy="200003"/>
          </a:xfrm>
          <a:prstGeom prst="rect">
            <a:avLst/>
          </a:prstGeom>
          <a:noFill/>
        </p:spPr>
        <p:txBody>
          <a:bodyPr wrap="none" rtlCol="0">
            <a:spAutoFit/>
          </a:bodyPr>
          <a:lstStyle/>
          <a:p>
            <a:pPr algn="r" defTabSz="914126">
              <a:defRPr/>
            </a:pPr>
            <a:r>
              <a:rPr lang="en-US" sz="700" b="1">
                <a:solidFill>
                  <a:srgbClr val="BB003A"/>
                </a:solidFill>
                <a:latin typeface="Arial"/>
              </a:rPr>
              <a:t>Cloud Considerations</a:t>
            </a:r>
          </a:p>
        </p:txBody>
      </p:sp>
      <p:sp>
        <p:nvSpPr>
          <p:cNvPr id="147" name="AutoShape 3">
            <a:extLst>
              <a:ext uri="{FF2B5EF4-FFF2-40B4-BE49-F238E27FC236}">
                <a16:creationId xmlns:a16="http://schemas.microsoft.com/office/drawing/2014/main" id="{977C00FB-79E6-4660-8EB5-BAF1A78316D3}"/>
              </a:ext>
            </a:extLst>
          </p:cNvPr>
          <p:cNvSpPr>
            <a:spLocks noChangeAspect="1" noChangeArrowheads="1" noTextEdit="1"/>
          </p:cNvSpPr>
          <p:nvPr/>
        </p:nvSpPr>
        <p:spPr bwMode="auto">
          <a:xfrm>
            <a:off x="6706448" y="4830968"/>
            <a:ext cx="656924" cy="51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44" tIns="45672" rIns="91344" bIns="45672" numCol="1" anchor="t" anchorCtr="0" compatLnSpc="1">
            <a:prstTxWarp prst="textNoShape">
              <a:avLst/>
            </a:prstTxWarp>
          </a:bodyPr>
          <a:lstStyle/>
          <a:p>
            <a:pPr defTabSz="914126">
              <a:defRPr/>
            </a:pPr>
            <a:endParaRPr lang="de-DE" sz="1896">
              <a:solidFill>
                <a:srgbClr val="717074"/>
              </a:solidFill>
              <a:latin typeface="Metropolis"/>
            </a:endParaRPr>
          </a:p>
        </p:txBody>
      </p:sp>
      <p:grpSp>
        <p:nvGrpSpPr>
          <p:cNvPr id="148" name="Group 2">
            <a:extLst>
              <a:ext uri="{FF2B5EF4-FFF2-40B4-BE49-F238E27FC236}">
                <a16:creationId xmlns:a16="http://schemas.microsoft.com/office/drawing/2014/main" id="{31D48D97-8D4F-4212-B549-8CE02C60A3F4}"/>
              </a:ext>
            </a:extLst>
          </p:cNvPr>
          <p:cNvGrpSpPr/>
          <p:nvPr/>
        </p:nvGrpSpPr>
        <p:grpSpPr>
          <a:xfrm>
            <a:off x="3543639" y="2104714"/>
            <a:ext cx="4804185" cy="4034639"/>
            <a:chOff x="1316002" y="2358671"/>
            <a:chExt cx="5309909" cy="2878296"/>
          </a:xfrm>
        </p:grpSpPr>
        <p:sp>
          <p:nvSpPr>
            <p:cNvPr id="149" name="Rectangle 13">
              <a:extLst>
                <a:ext uri="{FF2B5EF4-FFF2-40B4-BE49-F238E27FC236}">
                  <a16:creationId xmlns:a16="http://schemas.microsoft.com/office/drawing/2014/main" id="{B0FA7EC8-44E9-417A-92A0-1ABA0BF6F711}"/>
                </a:ext>
              </a:extLst>
            </p:cNvPr>
            <p:cNvSpPr/>
            <p:nvPr/>
          </p:nvSpPr>
          <p:spPr>
            <a:xfrm flipH="1" flipV="1">
              <a:off x="1588160" y="2485253"/>
              <a:ext cx="4848651" cy="2492067"/>
            </a:xfrm>
            <a:prstGeom prst="rect">
              <a:avLst/>
            </a:prstGeom>
            <a:noFill/>
          </p:spPr>
          <p:txBody>
            <a:bodyPr spcFirstLastPara="1" vert="horz" wrap="square" lIns="91296" tIns="45648" rIns="91296" bIns="45648" numCol="1">
              <a:prstTxWarp prst="textArchUp">
                <a:avLst>
                  <a:gd name="adj" fmla="val 5762708"/>
                </a:avLst>
              </a:prstTxWarp>
              <a:spAutoFit/>
            </a:bodyPr>
            <a:lstStyle/>
            <a:p>
              <a:pPr algn="ctr" defTabSz="913571">
                <a:defRPr/>
              </a:pPr>
              <a:r>
                <a:rPr lang="en-US" sz="1200" kern="0" dirty="0">
                  <a:ln w="0"/>
                  <a:solidFill>
                    <a:srgbClr val="00B0F0">
                      <a:lumMod val="60000"/>
                      <a:lumOff val="40000"/>
                    </a:srgbClr>
                  </a:solidFill>
                  <a:latin typeface="Arial"/>
                </a:rPr>
                <a:t>10101010101010101010010010010010010010010010100101010101010101010101010010010101010101010101001010101010101010101010101010101010100000101010010010010010010101001001010100100100100100100100100100100101001010100000101010010010010010100100101</a:t>
              </a:r>
            </a:p>
          </p:txBody>
        </p:sp>
        <p:sp>
          <p:nvSpPr>
            <p:cNvPr id="150" name="Rectangle 14">
              <a:extLst>
                <a:ext uri="{FF2B5EF4-FFF2-40B4-BE49-F238E27FC236}">
                  <a16:creationId xmlns:a16="http://schemas.microsoft.com/office/drawing/2014/main" id="{4B5C3C45-53C4-4337-AAA1-1F868A95D827}"/>
                </a:ext>
              </a:extLst>
            </p:cNvPr>
            <p:cNvSpPr/>
            <p:nvPr/>
          </p:nvSpPr>
          <p:spPr>
            <a:xfrm flipH="1" flipV="1">
              <a:off x="1423919" y="2358671"/>
              <a:ext cx="5175125" cy="2758890"/>
            </a:xfrm>
            <a:prstGeom prst="rect">
              <a:avLst/>
            </a:prstGeom>
            <a:noFill/>
          </p:spPr>
          <p:txBody>
            <a:bodyPr spcFirstLastPara="1" vert="horz" wrap="square" lIns="91296" tIns="45648" rIns="91296" bIns="45648" numCol="1">
              <a:prstTxWarp prst="textArchUp">
                <a:avLst>
                  <a:gd name="adj" fmla="val 5762708"/>
                </a:avLst>
              </a:prstTxWarp>
              <a:spAutoFit/>
            </a:bodyPr>
            <a:lstStyle/>
            <a:p>
              <a:pPr algn="ctr" defTabSz="913571">
                <a:defRPr/>
              </a:pPr>
              <a:r>
                <a:rPr lang="en-US" sz="1200" kern="0" dirty="0">
                  <a:ln w="0"/>
                  <a:solidFill>
                    <a:srgbClr val="00B0F0">
                      <a:lumMod val="60000"/>
                      <a:lumOff val="40000"/>
                    </a:srgbClr>
                  </a:solidFill>
                  <a:latin typeface="Arial"/>
                </a:rPr>
                <a:t>10101010101010101010010010010010010010010010100101010101010101010101010010010101010101010101001010101010101010101010101010101010100000101010010010010010010101001001010100100100100100100100100100100101001010100000101010010010010010100100101</a:t>
              </a:r>
            </a:p>
          </p:txBody>
        </p:sp>
        <p:grpSp>
          <p:nvGrpSpPr>
            <p:cNvPr id="151" name="Group 15">
              <a:extLst>
                <a:ext uri="{FF2B5EF4-FFF2-40B4-BE49-F238E27FC236}">
                  <a16:creationId xmlns:a16="http://schemas.microsoft.com/office/drawing/2014/main" id="{8C265A1B-2510-4F97-AA19-4E4956FC80EB}"/>
                </a:ext>
              </a:extLst>
            </p:cNvPr>
            <p:cNvGrpSpPr/>
            <p:nvPr/>
          </p:nvGrpSpPr>
          <p:grpSpPr>
            <a:xfrm rot="1917414">
              <a:off x="5655082" y="2837607"/>
              <a:ext cx="274319" cy="91440"/>
              <a:chOff x="4843651" y="5534272"/>
              <a:chExt cx="602880" cy="182880"/>
            </a:xfrm>
          </p:grpSpPr>
          <p:sp>
            <p:nvSpPr>
              <p:cNvPr id="210" name="Oval 74">
                <a:extLst>
                  <a:ext uri="{FF2B5EF4-FFF2-40B4-BE49-F238E27FC236}">
                    <a16:creationId xmlns:a16="http://schemas.microsoft.com/office/drawing/2014/main" id="{427AD3A0-FFB8-4DFC-9128-C747DE2B98D3}"/>
                  </a:ext>
                </a:extLst>
              </p:cNvPr>
              <p:cNvSpPr/>
              <p:nvPr/>
            </p:nvSpPr>
            <p:spPr>
              <a:xfrm>
                <a:off x="4843651" y="5534272"/>
                <a:ext cx="18288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211" name="Oval 75">
                <a:extLst>
                  <a:ext uri="{FF2B5EF4-FFF2-40B4-BE49-F238E27FC236}">
                    <a16:creationId xmlns:a16="http://schemas.microsoft.com/office/drawing/2014/main" id="{893CB875-ACA7-41DA-83FD-DFDE0091FCB3}"/>
                  </a:ext>
                </a:extLst>
              </p:cNvPr>
              <p:cNvSpPr/>
              <p:nvPr/>
            </p:nvSpPr>
            <p:spPr>
              <a:xfrm>
                <a:off x="5053651" y="5534272"/>
                <a:ext cx="18288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212" name="Oval 76">
                <a:extLst>
                  <a:ext uri="{FF2B5EF4-FFF2-40B4-BE49-F238E27FC236}">
                    <a16:creationId xmlns:a16="http://schemas.microsoft.com/office/drawing/2014/main" id="{F0894CEB-DA12-4E2F-9C39-2DB89A3F4EA3}"/>
                  </a:ext>
                </a:extLst>
              </p:cNvPr>
              <p:cNvSpPr/>
              <p:nvPr/>
            </p:nvSpPr>
            <p:spPr>
              <a:xfrm>
                <a:off x="5263651" y="5534272"/>
                <a:ext cx="18288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grpSp>
          <p:nvGrpSpPr>
            <p:cNvPr id="152" name="Group 16">
              <a:extLst>
                <a:ext uri="{FF2B5EF4-FFF2-40B4-BE49-F238E27FC236}">
                  <a16:creationId xmlns:a16="http://schemas.microsoft.com/office/drawing/2014/main" id="{EBEF3980-8AA6-4CC2-BEF7-649E3D561C30}"/>
                </a:ext>
              </a:extLst>
            </p:cNvPr>
            <p:cNvGrpSpPr/>
            <p:nvPr/>
          </p:nvGrpSpPr>
          <p:grpSpPr>
            <a:xfrm rot="3596204">
              <a:off x="6233715" y="3276240"/>
              <a:ext cx="178766" cy="91440"/>
              <a:chOff x="5053651" y="5534272"/>
              <a:chExt cx="392880" cy="182880"/>
            </a:xfrm>
          </p:grpSpPr>
          <p:sp>
            <p:nvSpPr>
              <p:cNvPr id="208" name="Oval 72">
                <a:extLst>
                  <a:ext uri="{FF2B5EF4-FFF2-40B4-BE49-F238E27FC236}">
                    <a16:creationId xmlns:a16="http://schemas.microsoft.com/office/drawing/2014/main" id="{4D1306B1-8383-434B-A196-743ACAFA7091}"/>
                  </a:ext>
                </a:extLst>
              </p:cNvPr>
              <p:cNvSpPr/>
              <p:nvPr/>
            </p:nvSpPr>
            <p:spPr>
              <a:xfrm>
                <a:off x="5053651" y="5534272"/>
                <a:ext cx="18288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209" name="Oval 73">
                <a:extLst>
                  <a:ext uri="{FF2B5EF4-FFF2-40B4-BE49-F238E27FC236}">
                    <a16:creationId xmlns:a16="http://schemas.microsoft.com/office/drawing/2014/main" id="{383E0728-514D-4F3C-AFF1-842AA219D28C}"/>
                  </a:ext>
                </a:extLst>
              </p:cNvPr>
              <p:cNvSpPr/>
              <p:nvPr/>
            </p:nvSpPr>
            <p:spPr>
              <a:xfrm>
                <a:off x="5263651" y="5534272"/>
                <a:ext cx="18288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sp>
          <p:nvSpPr>
            <p:cNvPr id="153" name="Oval 17">
              <a:extLst>
                <a:ext uri="{FF2B5EF4-FFF2-40B4-BE49-F238E27FC236}">
                  <a16:creationId xmlns:a16="http://schemas.microsoft.com/office/drawing/2014/main" id="{CC711947-0AB7-480A-AD28-207AF0D8D279}"/>
                </a:ext>
              </a:extLst>
            </p:cNvPr>
            <p:cNvSpPr/>
            <p:nvPr/>
          </p:nvSpPr>
          <p:spPr>
            <a:xfrm rot="4141260">
              <a:off x="6091819" y="3065799"/>
              <a:ext cx="83213" cy="91440"/>
            </a:xfrm>
            <a:prstGeom prst="ellipse">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54" name="Half Frame 18">
              <a:extLst>
                <a:ext uri="{FF2B5EF4-FFF2-40B4-BE49-F238E27FC236}">
                  <a16:creationId xmlns:a16="http://schemas.microsoft.com/office/drawing/2014/main" id="{7DA7ADD4-35DC-4C82-A5DE-054CF2762A3E}"/>
                </a:ext>
              </a:extLst>
            </p:cNvPr>
            <p:cNvSpPr/>
            <p:nvPr/>
          </p:nvSpPr>
          <p:spPr>
            <a:xfrm rot="20424415">
              <a:off x="5574423" y="2568065"/>
              <a:ext cx="182880" cy="182880"/>
            </a:xfrm>
            <a:prstGeom prst="halfFrame">
              <a:avLst>
                <a:gd name="adj1" fmla="val 33333"/>
                <a:gd name="adj2" fmla="val 32087"/>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black"/>
                </a:solidFill>
                <a:latin typeface="Arial"/>
              </a:endParaRPr>
            </a:p>
          </p:txBody>
        </p:sp>
        <p:sp>
          <p:nvSpPr>
            <p:cNvPr id="155" name="Half Frame 19">
              <a:extLst>
                <a:ext uri="{FF2B5EF4-FFF2-40B4-BE49-F238E27FC236}">
                  <a16:creationId xmlns:a16="http://schemas.microsoft.com/office/drawing/2014/main" id="{69E442C3-53AB-4C82-B3FA-271C514344DB}"/>
                </a:ext>
              </a:extLst>
            </p:cNvPr>
            <p:cNvSpPr/>
            <p:nvPr/>
          </p:nvSpPr>
          <p:spPr>
            <a:xfrm rot="14480556">
              <a:off x="6340538" y="3778964"/>
              <a:ext cx="182880" cy="182880"/>
            </a:xfrm>
            <a:prstGeom prst="halfFrame">
              <a:avLst>
                <a:gd name="adj1" fmla="val 33333"/>
                <a:gd name="adj2" fmla="val 32087"/>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black"/>
                </a:solidFill>
                <a:latin typeface="Arial"/>
              </a:endParaRPr>
            </a:p>
          </p:txBody>
        </p:sp>
        <p:grpSp>
          <p:nvGrpSpPr>
            <p:cNvPr id="156" name="Group 20">
              <a:extLst>
                <a:ext uri="{FF2B5EF4-FFF2-40B4-BE49-F238E27FC236}">
                  <a16:creationId xmlns:a16="http://schemas.microsoft.com/office/drawing/2014/main" id="{6236452B-7387-4481-97BD-2723DBC4D966}"/>
                </a:ext>
              </a:extLst>
            </p:cNvPr>
            <p:cNvGrpSpPr/>
            <p:nvPr/>
          </p:nvGrpSpPr>
          <p:grpSpPr>
            <a:xfrm rot="2204878">
              <a:off x="6002643" y="2855046"/>
              <a:ext cx="178766" cy="91440"/>
              <a:chOff x="5053651" y="5534272"/>
              <a:chExt cx="392880" cy="182880"/>
            </a:xfrm>
          </p:grpSpPr>
          <p:sp>
            <p:nvSpPr>
              <p:cNvPr id="206" name="Oval 70">
                <a:extLst>
                  <a:ext uri="{FF2B5EF4-FFF2-40B4-BE49-F238E27FC236}">
                    <a16:creationId xmlns:a16="http://schemas.microsoft.com/office/drawing/2014/main" id="{A14F4015-4BCF-4FD0-8E29-DB4326EE7477}"/>
                  </a:ext>
                </a:extLst>
              </p:cNvPr>
              <p:cNvSpPr/>
              <p:nvPr/>
            </p:nvSpPr>
            <p:spPr>
              <a:xfrm>
                <a:off x="5053651" y="5534272"/>
                <a:ext cx="18288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207" name="Oval 71">
                <a:extLst>
                  <a:ext uri="{FF2B5EF4-FFF2-40B4-BE49-F238E27FC236}">
                    <a16:creationId xmlns:a16="http://schemas.microsoft.com/office/drawing/2014/main" id="{774EA84C-EF09-4156-BE95-D94523A6A2C6}"/>
                  </a:ext>
                </a:extLst>
              </p:cNvPr>
              <p:cNvSpPr/>
              <p:nvPr/>
            </p:nvSpPr>
            <p:spPr>
              <a:xfrm>
                <a:off x="5263651" y="5534272"/>
                <a:ext cx="18288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grpSp>
          <p:nvGrpSpPr>
            <p:cNvPr id="157" name="Group 21">
              <a:extLst>
                <a:ext uri="{FF2B5EF4-FFF2-40B4-BE49-F238E27FC236}">
                  <a16:creationId xmlns:a16="http://schemas.microsoft.com/office/drawing/2014/main" id="{47257D49-A5C5-49AA-B224-5858AD7CB279}"/>
                </a:ext>
              </a:extLst>
            </p:cNvPr>
            <p:cNvGrpSpPr/>
            <p:nvPr/>
          </p:nvGrpSpPr>
          <p:grpSpPr>
            <a:xfrm rot="4495075">
              <a:off x="6443031" y="3456364"/>
              <a:ext cx="274319" cy="91440"/>
              <a:chOff x="4843651" y="5534272"/>
              <a:chExt cx="602880" cy="182880"/>
            </a:xfrm>
          </p:grpSpPr>
          <p:sp>
            <p:nvSpPr>
              <p:cNvPr id="203" name="Oval 67">
                <a:extLst>
                  <a:ext uri="{FF2B5EF4-FFF2-40B4-BE49-F238E27FC236}">
                    <a16:creationId xmlns:a16="http://schemas.microsoft.com/office/drawing/2014/main" id="{1E3BA42A-8092-474D-B8B6-784F44D4B366}"/>
                  </a:ext>
                </a:extLst>
              </p:cNvPr>
              <p:cNvSpPr/>
              <p:nvPr/>
            </p:nvSpPr>
            <p:spPr>
              <a:xfrm>
                <a:off x="4843651" y="5534272"/>
                <a:ext cx="18288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204" name="Oval 68">
                <a:extLst>
                  <a:ext uri="{FF2B5EF4-FFF2-40B4-BE49-F238E27FC236}">
                    <a16:creationId xmlns:a16="http://schemas.microsoft.com/office/drawing/2014/main" id="{E62D0A22-2D86-4C3B-8357-7E04A75B6F2F}"/>
                  </a:ext>
                </a:extLst>
              </p:cNvPr>
              <p:cNvSpPr/>
              <p:nvPr/>
            </p:nvSpPr>
            <p:spPr>
              <a:xfrm>
                <a:off x="5053651" y="5534272"/>
                <a:ext cx="18288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205" name="Oval 69">
                <a:extLst>
                  <a:ext uri="{FF2B5EF4-FFF2-40B4-BE49-F238E27FC236}">
                    <a16:creationId xmlns:a16="http://schemas.microsoft.com/office/drawing/2014/main" id="{55904F04-FB08-4F2A-A533-72FC01C25024}"/>
                  </a:ext>
                </a:extLst>
              </p:cNvPr>
              <p:cNvSpPr/>
              <p:nvPr/>
            </p:nvSpPr>
            <p:spPr>
              <a:xfrm>
                <a:off x="5263651" y="5534272"/>
                <a:ext cx="18288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sp>
          <p:nvSpPr>
            <p:cNvPr id="158" name="Oval 22">
              <a:extLst>
                <a:ext uri="{FF2B5EF4-FFF2-40B4-BE49-F238E27FC236}">
                  <a16:creationId xmlns:a16="http://schemas.microsoft.com/office/drawing/2014/main" id="{80AA59FE-3B6D-4C47-A2B2-29E654C93A03}"/>
                </a:ext>
              </a:extLst>
            </p:cNvPr>
            <p:cNvSpPr/>
            <p:nvPr/>
          </p:nvSpPr>
          <p:spPr>
            <a:xfrm rot="4141260">
              <a:off x="6496151" y="4049897"/>
              <a:ext cx="83213" cy="91440"/>
            </a:xfrm>
            <a:prstGeom prst="ellipse">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nvGrpSpPr>
            <p:cNvPr id="159" name="Group 23">
              <a:extLst>
                <a:ext uri="{FF2B5EF4-FFF2-40B4-BE49-F238E27FC236}">
                  <a16:creationId xmlns:a16="http://schemas.microsoft.com/office/drawing/2014/main" id="{4716B4AC-8E9D-477B-983D-F078DC4E99F3}"/>
                </a:ext>
              </a:extLst>
            </p:cNvPr>
            <p:cNvGrpSpPr/>
            <p:nvPr/>
          </p:nvGrpSpPr>
          <p:grpSpPr>
            <a:xfrm rot="637870">
              <a:off x="3231443" y="4900839"/>
              <a:ext cx="186996" cy="91441"/>
              <a:chOff x="5053649" y="5534270"/>
              <a:chExt cx="410965" cy="182881"/>
            </a:xfrm>
          </p:grpSpPr>
          <p:sp>
            <p:nvSpPr>
              <p:cNvPr id="201" name="Oval 65">
                <a:extLst>
                  <a:ext uri="{FF2B5EF4-FFF2-40B4-BE49-F238E27FC236}">
                    <a16:creationId xmlns:a16="http://schemas.microsoft.com/office/drawing/2014/main" id="{78E72023-EF86-43FD-A441-C7891CFCDE2B}"/>
                  </a:ext>
                </a:extLst>
              </p:cNvPr>
              <p:cNvSpPr/>
              <p:nvPr/>
            </p:nvSpPr>
            <p:spPr>
              <a:xfrm>
                <a:off x="5053649" y="5534270"/>
                <a:ext cx="200960" cy="182878"/>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202" name="Oval 66">
                <a:extLst>
                  <a:ext uri="{FF2B5EF4-FFF2-40B4-BE49-F238E27FC236}">
                    <a16:creationId xmlns:a16="http://schemas.microsoft.com/office/drawing/2014/main" id="{9C570C08-0B56-4B70-BEA4-4E58C079ABAC}"/>
                  </a:ext>
                </a:extLst>
              </p:cNvPr>
              <p:cNvSpPr/>
              <p:nvPr/>
            </p:nvSpPr>
            <p:spPr>
              <a:xfrm>
                <a:off x="5263655" y="5534273"/>
                <a:ext cx="200959" cy="182878"/>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sp>
          <p:nvSpPr>
            <p:cNvPr id="160" name="Oval 24">
              <a:extLst>
                <a:ext uri="{FF2B5EF4-FFF2-40B4-BE49-F238E27FC236}">
                  <a16:creationId xmlns:a16="http://schemas.microsoft.com/office/drawing/2014/main" id="{77542FAF-DFC5-4AE0-B882-C5F533722E29}"/>
                </a:ext>
              </a:extLst>
            </p:cNvPr>
            <p:cNvSpPr/>
            <p:nvPr/>
          </p:nvSpPr>
          <p:spPr>
            <a:xfrm rot="4141260">
              <a:off x="4014601" y="4952419"/>
              <a:ext cx="91440" cy="91440"/>
            </a:xfrm>
            <a:prstGeom prst="ellipse">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nvGrpSpPr>
            <p:cNvPr id="161" name="Group 25">
              <a:extLst>
                <a:ext uri="{FF2B5EF4-FFF2-40B4-BE49-F238E27FC236}">
                  <a16:creationId xmlns:a16="http://schemas.microsoft.com/office/drawing/2014/main" id="{4C75AE96-BB8B-412C-B2FE-155A51354744}"/>
                </a:ext>
              </a:extLst>
            </p:cNvPr>
            <p:cNvGrpSpPr/>
            <p:nvPr/>
          </p:nvGrpSpPr>
          <p:grpSpPr>
            <a:xfrm rot="21013509">
              <a:off x="4482906" y="4905892"/>
              <a:ext cx="282547" cy="91440"/>
              <a:chOff x="4843649" y="5534272"/>
              <a:chExt cx="620961" cy="182880"/>
            </a:xfrm>
          </p:grpSpPr>
          <p:sp>
            <p:nvSpPr>
              <p:cNvPr id="198" name="Oval 62">
                <a:extLst>
                  <a:ext uri="{FF2B5EF4-FFF2-40B4-BE49-F238E27FC236}">
                    <a16:creationId xmlns:a16="http://schemas.microsoft.com/office/drawing/2014/main" id="{48BBF9E3-B0B9-4141-9777-AB9BDB51B408}"/>
                  </a:ext>
                </a:extLst>
              </p:cNvPr>
              <p:cNvSpPr/>
              <p:nvPr/>
            </p:nvSpPr>
            <p:spPr>
              <a:xfrm>
                <a:off x="4843649"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99" name="Oval 63">
                <a:extLst>
                  <a:ext uri="{FF2B5EF4-FFF2-40B4-BE49-F238E27FC236}">
                    <a16:creationId xmlns:a16="http://schemas.microsoft.com/office/drawing/2014/main" id="{D33627F8-5D51-473E-A240-C6A4CFA03609}"/>
                  </a:ext>
                </a:extLst>
              </p:cNvPr>
              <p:cNvSpPr/>
              <p:nvPr/>
            </p:nvSpPr>
            <p:spPr>
              <a:xfrm>
                <a:off x="5053648"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200" name="Oval 64">
                <a:extLst>
                  <a:ext uri="{FF2B5EF4-FFF2-40B4-BE49-F238E27FC236}">
                    <a16:creationId xmlns:a16="http://schemas.microsoft.com/office/drawing/2014/main" id="{1E36A6AC-54AA-40E9-A3F1-30781F84D8D0}"/>
                  </a:ext>
                </a:extLst>
              </p:cNvPr>
              <p:cNvSpPr/>
              <p:nvPr/>
            </p:nvSpPr>
            <p:spPr>
              <a:xfrm>
                <a:off x="5263650" y="5534272"/>
                <a:ext cx="20096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grpSp>
          <p:nvGrpSpPr>
            <p:cNvPr id="162" name="Group 26">
              <a:extLst>
                <a:ext uri="{FF2B5EF4-FFF2-40B4-BE49-F238E27FC236}">
                  <a16:creationId xmlns:a16="http://schemas.microsoft.com/office/drawing/2014/main" id="{D9DCB0EA-1253-43F8-857E-75D62DF78519}"/>
                </a:ext>
              </a:extLst>
            </p:cNvPr>
            <p:cNvGrpSpPr/>
            <p:nvPr/>
          </p:nvGrpSpPr>
          <p:grpSpPr>
            <a:xfrm rot="332479">
              <a:off x="3505060" y="5074848"/>
              <a:ext cx="282547" cy="91440"/>
              <a:chOff x="4843649" y="5534272"/>
              <a:chExt cx="620961" cy="182880"/>
            </a:xfrm>
          </p:grpSpPr>
          <p:sp>
            <p:nvSpPr>
              <p:cNvPr id="195" name="Oval 59">
                <a:extLst>
                  <a:ext uri="{FF2B5EF4-FFF2-40B4-BE49-F238E27FC236}">
                    <a16:creationId xmlns:a16="http://schemas.microsoft.com/office/drawing/2014/main" id="{37A2CA59-DC8E-4AC6-8371-2D4553A932DA}"/>
                  </a:ext>
                </a:extLst>
              </p:cNvPr>
              <p:cNvSpPr/>
              <p:nvPr/>
            </p:nvSpPr>
            <p:spPr>
              <a:xfrm>
                <a:off x="4843649"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96" name="Oval 60">
                <a:extLst>
                  <a:ext uri="{FF2B5EF4-FFF2-40B4-BE49-F238E27FC236}">
                    <a16:creationId xmlns:a16="http://schemas.microsoft.com/office/drawing/2014/main" id="{BC134B7B-10D7-4656-A9DA-139954065A03}"/>
                  </a:ext>
                </a:extLst>
              </p:cNvPr>
              <p:cNvSpPr/>
              <p:nvPr/>
            </p:nvSpPr>
            <p:spPr>
              <a:xfrm>
                <a:off x="5053648"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97" name="Oval 61">
                <a:extLst>
                  <a:ext uri="{FF2B5EF4-FFF2-40B4-BE49-F238E27FC236}">
                    <a16:creationId xmlns:a16="http://schemas.microsoft.com/office/drawing/2014/main" id="{AFD18C5F-F1B3-489E-9C96-FDE9D0EC41C4}"/>
                  </a:ext>
                </a:extLst>
              </p:cNvPr>
              <p:cNvSpPr/>
              <p:nvPr/>
            </p:nvSpPr>
            <p:spPr>
              <a:xfrm>
                <a:off x="5263650" y="5534272"/>
                <a:ext cx="20096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grpSp>
          <p:nvGrpSpPr>
            <p:cNvPr id="163" name="Group 27">
              <a:extLst>
                <a:ext uri="{FF2B5EF4-FFF2-40B4-BE49-F238E27FC236}">
                  <a16:creationId xmlns:a16="http://schemas.microsoft.com/office/drawing/2014/main" id="{3EFBF7EA-B4B8-4057-B70A-DA4EFA2CE936}"/>
                </a:ext>
              </a:extLst>
            </p:cNvPr>
            <p:cNvGrpSpPr/>
            <p:nvPr/>
          </p:nvGrpSpPr>
          <p:grpSpPr>
            <a:xfrm rot="20582719">
              <a:off x="5040153" y="4944038"/>
              <a:ext cx="282547" cy="91440"/>
              <a:chOff x="4843649" y="5534272"/>
              <a:chExt cx="620961" cy="182880"/>
            </a:xfrm>
          </p:grpSpPr>
          <p:sp>
            <p:nvSpPr>
              <p:cNvPr id="192" name="Oval 56">
                <a:extLst>
                  <a:ext uri="{FF2B5EF4-FFF2-40B4-BE49-F238E27FC236}">
                    <a16:creationId xmlns:a16="http://schemas.microsoft.com/office/drawing/2014/main" id="{C6CEDACF-B367-4221-BBF3-CFAFF6C19FDD}"/>
                  </a:ext>
                </a:extLst>
              </p:cNvPr>
              <p:cNvSpPr/>
              <p:nvPr/>
            </p:nvSpPr>
            <p:spPr>
              <a:xfrm>
                <a:off x="4843649"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93" name="Oval 57">
                <a:extLst>
                  <a:ext uri="{FF2B5EF4-FFF2-40B4-BE49-F238E27FC236}">
                    <a16:creationId xmlns:a16="http://schemas.microsoft.com/office/drawing/2014/main" id="{ADB285E8-46D6-4A5E-924F-2C5D0DA6F265}"/>
                  </a:ext>
                </a:extLst>
              </p:cNvPr>
              <p:cNvSpPr/>
              <p:nvPr/>
            </p:nvSpPr>
            <p:spPr>
              <a:xfrm>
                <a:off x="5053648"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94" name="Oval 58">
                <a:extLst>
                  <a:ext uri="{FF2B5EF4-FFF2-40B4-BE49-F238E27FC236}">
                    <a16:creationId xmlns:a16="http://schemas.microsoft.com/office/drawing/2014/main" id="{EF48432D-B05F-40E3-AABA-8B4C02A8AE57}"/>
                  </a:ext>
                </a:extLst>
              </p:cNvPr>
              <p:cNvSpPr/>
              <p:nvPr/>
            </p:nvSpPr>
            <p:spPr>
              <a:xfrm>
                <a:off x="5263650" y="5534272"/>
                <a:ext cx="20096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grpSp>
          <p:nvGrpSpPr>
            <p:cNvPr id="164" name="Group 28">
              <a:extLst>
                <a:ext uri="{FF2B5EF4-FFF2-40B4-BE49-F238E27FC236}">
                  <a16:creationId xmlns:a16="http://schemas.microsoft.com/office/drawing/2014/main" id="{610D1307-5204-40EC-AE8E-A485833ACA21}"/>
                </a:ext>
              </a:extLst>
            </p:cNvPr>
            <p:cNvGrpSpPr/>
            <p:nvPr/>
          </p:nvGrpSpPr>
          <p:grpSpPr>
            <a:xfrm rot="21135821">
              <a:off x="4379060" y="5070514"/>
              <a:ext cx="186996" cy="91441"/>
              <a:chOff x="5053649" y="5534270"/>
              <a:chExt cx="410965" cy="182881"/>
            </a:xfrm>
          </p:grpSpPr>
          <p:sp>
            <p:nvSpPr>
              <p:cNvPr id="190" name="Oval 54">
                <a:extLst>
                  <a:ext uri="{FF2B5EF4-FFF2-40B4-BE49-F238E27FC236}">
                    <a16:creationId xmlns:a16="http://schemas.microsoft.com/office/drawing/2014/main" id="{4E54DC3E-0154-44C2-AA78-690E54A136DC}"/>
                  </a:ext>
                </a:extLst>
              </p:cNvPr>
              <p:cNvSpPr/>
              <p:nvPr/>
            </p:nvSpPr>
            <p:spPr>
              <a:xfrm>
                <a:off x="5053649" y="5534270"/>
                <a:ext cx="200960" cy="182878"/>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91" name="Oval 55">
                <a:extLst>
                  <a:ext uri="{FF2B5EF4-FFF2-40B4-BE49-F238E27FC236}">
                    <a16:creationId xmlns:a16="http://schemas.microsoft.com/office/drawing/2014/main" id="{860B19D1-9950-42A8-9685-0A96686EEEAE}"/>
                  </a:ext>
                </a:extLst>
              </p:cNvPr>
              <p:cNvSpPr/>
              <p:nvPr/>
            </p:nvSpPr>
            <p:spPr>
              <a:xfrm>
                <a:off x="5263655" y="5534273"/>
                <a:ext cx="200959" cy="182878"/>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sp>
          <p:nvSpPr>
            <p:cNvPr id="165" name="Oval 29">
              <a:extLst>
                <a:ext uri="{FF2B5EF4-FFF2-40B4-BE49-F238E27FC236}">
                  <a16:creationId xmlns:a16="http://schemas.microsoft.com/office/drawing/2014/main" id="{3375A4B2-0D28-4DA0-8605-568710C6843B}"/>
                </a:ext>
              </a:extLst>
            </p:cNvPr>
            <p:cNvSpPr/>
            <p:nvPr/>
          </p:nvSpPr>
          <p:spPr>
            <a:xfrm rot="4141260">
              <a:off x="5112250" y="4800061"/>
              <a:ext cx="91440" cy="91440"/>
            </a:xfrm>
            <a:prstGeom prst="ellipse">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66" name="Oval 30">
              <a:extLst>
                <a:ext uri="{FF2B5EF4-FFF2-40B4-BE49-F238E27FC236}">
                  <a16:creationId xmlns:a16="http://schemas.microsoft.com/office/drawing/2014/main" id="{A3536D0B-4218-49E9-B817-5AE6CAFBE714}"/>
                </a:ext>
              </a:extLst>
            </p:cNvPr>
            <p:cNvSpPr/>
            <p:nvPr/>
          </p:nvSpPr>
          <p:spPr>
            <a:xfrm rot="4141260">
              <a:off x="3068060" y="5004594"/>
              <a:ext cx="91440" cy="91440"/>
            </a:xfrm>
            <a:prstGeom prst="ellipse">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67" name="Half Frame 31">
              <a:extLst>
                <a:ext uri="{FF2B5EF4-FFF2-40B4-BE49-F238E27FC236}">
                  <a16:creationId xmlns:a16="http://schemas.microsoft.com/office/drawing/2014/main" id="{9989B132-8921-43C3-9690-BB1A02583F2A}"/>
                </a:ext>
              </a:extLst>
            </p:cNvPr>
            <p:cNvSpPr/>
            <p:nvPr/>
          </p:nvSpPr>
          <p:spPr>
            <a:xfrm rot="20067051">
              <a:off x="2984195" y="4812629"/>
              <a:ext cx="182880" cy="182880"/>
            </a:xfrm>
            <a:prstGeom prst="halfFrame">
              <a:avLst>
                <a:gd name="adj1" fmla="val 33333"/>
                <a:gd name="adj2" fmla="val 32087"/>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black"/>
                </a:solidFill>
                <a:latin typeface="Arial"/>
              </a:endParaRPr>
            </a:p>
          </p:txBody>
        </p:sp>
        <p:sp>
          <p:nvSpPr>
            <p:cNvPr id="168" name="Half Frame 32">
              <a:extLst>
                <a:ext uri="{FF2B5EF4-FFF2-40B4-BE49-F238E27FC236}">
                  <a16:creationId xmlns:a16="http://schemas.microsoft.com/office/drawing/2014/main" id="{97E22BF7-6A02-48FA-A9E5-4608DA7CF2DC}"/>
                </a:ext>
              </a:extLst>
            </p:cNvPr>
            <p:cNvSpPr/>
            <p:nvPr/>
          </p:nvSpPr>
          <p:spPr>
            <a:xfrm rot="7591515">
              <a:off x="4102637" y="5054087"/>
              <a:ext cx="182880" cy="182880"/>
            </a:xfrm>
            <a:prstGeom prst="halfFrame">
              <a:avLst>
                <a:gd name="adj1" fmla="val 33333"/>
                <a:gd name="adj2" fmla="val 32087"/>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black"/>
                </a:solidFill>
                <a:latin typeface="Arial"/>
              </a:endParaRPr>
            </a:p>
          </p:txBody>
        </p:sp>
        <p:grpSp>
          <p:nvGrpSpPr>
            <p:cNvPr id="169" name="Group 33">
              <a:extLst>
                <a:ext uri="{FF2B5EF4-FFF2-40B4-BE49-F238E27FC236}">
                  <a16:creationId xmlns:a16="http://schemas.microsoft.com/office/drawing/2014/main" id="{FA40C3D5-EE71-45F6-A28E-F8E8B7D5DB98}"/>
                </a:ext>
              </a:extLst>
            </p:cNvPr>
            <p:cNvGrpSpPr/>
            <p:nvPr/>
          </p:nvGrpSpPr>
          <p:grpSpPr>
            <a:xfrm rot="18151879">
              <a:off x="1483405" y="3198700"/>
              <a:ext cx="186996" cy="91441"/>
              <a:chOff x="5053649" y="5534270"/>
              <a:chExt cx="410965" cy="182881"/>
            </a:xfrm>
          </p:grpSpPr>
          <p:sp>
            <p:nvSpPr>
              <p:cNvPr id="188" name="Oval 52">
                <a:extLst>
                  <a:ext uri="{FF2B5EF4-FFF2-40B4-BE49-F238E27FC236}">
                    <a16:creationId xmlns:a16="http://schemas.microsoft.com/office/drawing/2014/main" id="{DD29B1D4-74E0-4C5F-83D3-3BF308C81D8D}"/>
                  </a:ext>
                </a:extLst>
              </p:cNvPr>
              <p:cNvSpPr/>
              <p:nvPr/>
            </p:nvSpPr>
            <p:spPr>
              <a:xfrm>
                <a:off x="5053649" y="5534270"/>
                <a:ext cx="200960" cy="182878"/>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89" name="Oval 53">
                <a:extLst>
                  <a:ext uri="{FF2B5EF4-FFF2-40B4-BE49-F238E27FC236}">
                    <a16:creationId xmlns:a16="http://schemas.microsoft.com/office/drawing/2014/main" id="{E99F7050-AE6B-4ADD-B05A-4CD28C695DDF}"/>
                  </a:ext>
                </a:extLst>
              </p:cNvPr>
              <p:cNvSpPr/>
              <p:nvPr/>
            </p:nvSpPr>
            <p:spPr>
              <a:xfrm>
                <a:off x="5263655" y="5534273"/>
                <a:ext cx="200959" cy="182878"/>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sp>
          <p:nvSpPr>
            <p:cNvPr id="170" name="Oval 34">
              <a:extLst>
                <a:ext uri="{FF2B5EF4-FFF2-40B4-BE49-F238E27FC236}">
                  <a16:creationId xmlns:a16="http://schemas.microsoft.com/office/drawing/2014/main" id="{18264B71-C12A-4034-8C0A-9668B3939BE2}"/>
                </a:ext>
              </a:extLst>
            </p:cNvPr>
            <p:cNvSpPr/>
            <p:nvPr/>
          </p:nvSpPr>
          <p:spPr>
            <a:xfrm rot="4141260">
              <a:off x="1697448" y="4390513"/>
              <a:ext cx="91440" cy="91440"/>
            </a:xfrm>
            <a:prstGeom prst="ellipse">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nvGrpSpPr>
            <p:cNvPr id="171" name="Group 35">
              <a:extLst>
                <a:ext uri="{FF2B5EF4-FFF2-40B4-BE49-F238E27FC236}">
                  <a16:creationId xmlns:a16="http://schemas.microsoft.com/office/drawing/2014/main" id="{9DA4D7C0-CE75-49D6-889F-AE154672CE00}"/>
                </a:ext>
              </a:extLst>
            </p:cNvPr>
            <p:cNvGrpSpPr/>
            <p:nvPr/>
          </p:nvGrpSpPr>
          <p:grpSpPr>
            <a:xfrm rot="3599409">
              <a:off x="1525036" y="4030405"/>
              <a:ext cx="282547" cy="91440"/>
              <a:chOff x="4843649" y="5534272"/>
              <a:chExt cx="620961" cy="182880"/>
            </a:xfrm>
          </p:grpSpPr>
          <p:sp>
            <p:nvSpPr>
              <p:cNvPr id="185" name="Oval 49">
                <a:extLst>
                  <a:ext uri="{FF2B5EF4-FFF2-40B4-BE49-F238E27FC236}">
                    <a16:creationId xmlns:a16="http://schemas.microsoft.com/office/drawing/2014/main" id="{F9FED743-B45E-4A33-9EC8-79D909807217}"/>
                  </a:ext>
                </a:extLst>
              </p:cNvPr>
              <p:cNvSpPr/>
              <p:nvPr/>
            </p:nvSpPr>
            <p:spPr>
              <a:xfrm>
                <a:off x="4843649"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86" name="Oval 50">
                <a:extLst>
                  <a:ext uri="{FF2B5EF4-FFF2-40B4-BE49-F238E27FC236}">
                    <a16:creationId xmlns:a16="http://schemas.microsoft.com/office/drawing/2014/main" id="{1BAF09F2-EFD9-4E62-9BF2-F538CF0DA166}"/>
                  </a:ext>
                </a:extLst>
              </p:cNvPr>
              <p:cNvSpPr/>
              <p:nvPr/>
            </p:nvSpPr>
            <p:spPr>
              <a:xfrm>
                <a:off x="5053648"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87" name="Oval 51">
                <a:extLst>
                  <a:ext uri="{FF2B5EF4-FFF2-40B4-BE49-F238E27FC236}">
                    <a16:creationId xmlns:a16="http://schemas.microsoft.com/office/drawing/2014/main" id="{C06B75B5-521E-41DC-8632-89A0C1BDE270}"/>
                  </a:ext>
                </a:extLst>
              </p:cNvPr>
              <p:cNvSpPr/>
              <p:nvPr/>
            </p:nvSpPr>
            <p:spPr>
              <a:xfrm>
                <a:off x="5263650" y="5534272"/>
                <a:ext cx="20096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sp>
          <p:nvSpPr>
            <p:cNvPr id="172" name="Half Frame 36">
              <a:extLst>
                <a:ext uri="{FF2B5EF4-FFF2-40B4-BE49-F238E27FC236}">
                  <a16:creationId xmlns:a16="http://schemas.microsoft.com/office/drawing/2014/main" id="{8F077D3A-2184-41B8-A6EC-312598DCEF3F}"/>
                </a:ext>
              </a:extLst>
            </p:cNvPr>
            <p:cNvSpPr/>
            <p:nvPr/>
          </p:nvSpPr>
          <p:spPr>
            <a:xfrm rot="13619955">
              <a:off x="1316002" y="3485530"/>
              <a:ext cx="182880" cy="182880"/>
            </a:xfrm>
            <a:prstGeom prst="halfFrame">
              <a:avLst>
                <a:gd name="adj1" fmla="val 33333"/>
                <a:gd name="adj2" fmla="val 32087"/>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black"/>
                </a:solidFill>
                <a:latin typeface="Arial"/>
              </a:endParaRPr>
            </a:p>
          </p:txBody>
        </p:sp>
        <p:sp>
          <p:nvSpPr>
            <p:cNvPr id="173" name="Half Frame 37">
              <a:extLst>
                <a:ext uri="{FF2B5EF4-FFF2-40B4-BE49-F238E27FC236}">
                  <a16:creationId xmlns:a16="http://schemas.microsoft.com/office/drawing/2014/main" id="{BDEF9213-7BE0-41C7-A498-E20FF4F4FB25}"/>
                </a:ext>
              </a:extLst>
            </p:cNvPr>
            <p:cNvSpPr/>
            <p:nvPr/>
          </p:nvSpPr>
          <p:spPr>
            <a:xfrm rot="5693232">
              <a:off x="1946077" y="2899447"/>
              <a:ext cx="182880" cy="182880"/>
            </a:xfrm>
            <a:prstGeom prst="halfFrame">
              <a:avLst>
                <a:gd name="adj1" fmla="val 33333"/>
                <a:gd name="adj2" fmla="val 32087"/>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black"/>
                </a:solidFill>
                <a:latin typeface="Arial"/>
              </a:endParaRPr>
            </a:p>
          </p:txBody>
        </p:sp>
        <p:sp>
          <p:nvSpPr>
            <p:cNvPr id="174" name="Oval 38">
              <a:extLst>
                <a:ext uri="{FF2B5EF4-FFF2-40B4-BE49-F238E27FC236}">
                  <a16:creationId xmlns:a16="http://schemas.microsoft.com/office/drawing/2014/main" id="{B1278EB0-CF83-4FFF-9BEF-58E4D920C88C}"/>
                </a:ext>
              </a:extLst>
            </p:cNvPr>
            <p:cNvSpPr/>
            <p:nvPr/>
          </p:nvSpPr>
          <p:spPr>
            <a:xfrm rot="4141260">
              <a:off x="1596855" y="3393240"/>
              <a:ext cx="91440" cy="91440"/>
            </a:xfrm>
            <a:prstGeom prst="ellipse">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nvGrpSpPr>
            <p:cNvPr id="175" name="Group 39">
              <a:extLst>
                <a:ext uri="{FF2B5EF4-FFF2-40B4-BE49-F238E27FC236}">
                  <a16:creationId xmlns:a16="http://schemas.microsoft.com/office/drawing/2014/main" id="{64B48B5D-B3CA-4B8C-82E2-D88EB5DC4A3B}"/>
                </a:ext>
              </a:extLst>
            </p:cNvPr>
            <p:cNvGrpSpPr/>
            <p:nvPr/>
          </p:nvGrpSpPr>
          <p:grpSpPr>
            <a:xfrm rot="15121521">
              <a:off x="1351355" y="3930089"/>
              <a:ext cx="186996" cy="91441"/>
              <a:chOff x="5053649" y="5534270"/>
              <a:chExt cx="410965" cy="182881"/>
            </a:xfrm>
          </p:grpSpPr>
          <p:sp>
            <p:nvSpPr>
              <p:cNvPr id="183" name="Oval 47">
                <a:extLst>
                  <a:ext uri="{FF2B5EF4-FFF2-40B4-BE49-F238E27FC236}">
                    <a16:creationId xmlns:a16="http://schemas.microsoft.com/office/drawing/2014/main" id="{DED53D6A-A27D-460D-B48A-7E4978D6F5F5}"/>
                  </a:ext>
                </a:extLst>
              </p:cNvPr>
              <p:cNvSpPr/>
              <p:nvPr/>
            </p:nvSpPr>
            <p:spPr>
              <a:xfrm>
                <a:off x="5053649" y="5534270"/>
                <a:ext cx="200960" cy="182878"/>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84" name="Oval 48">
                <a:extLst>
                  <a:ext uri="{FF2B5EF4-FFF2-40B4-BE49-F238E27FC236}">
                    <a16:creationId xmlns:a16="http://schemas.microsoft.com/office/drawing/2014/main" id="{CFDD33F5-C8C7-4332-BBA6-73BFE7535956}"/>
                  </a:ext>
                </a:extLst>
              </p:cNvPr>
              <p:cNvSpPr/>
              <p:nvPr/>
            </p:nvSpPr>
            <p:spPr>
              <a:xfrm>
                <a:off x="5263655" y="5534273"/>
                <a:ext cx="200959" cy="182878"/>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grpSp>
          <p:nvGrpSpPr>
            <p:cNvPr id="176" name="Group 40">
              <a:extLst>
                <a:ext uri="{FF2B5EF4-FFF2-40B4-BE49-F238E27FC236}">
                  <a16:creationId xmlns:a16="http://schemas.microsoft.com/office/drawing/2014/main" id="{F3D90FED-93AD-4FF1-9D44-583732548FDD}"/>
                </a:ext>
              </a:extLst>
            </p:cNvPr>
            <p:cNvGrpSpPr/>
            <p:nvPr/>
          </p:nvGrpSpPr>
          <p:grpSpPr>
            <a:xfrm rot="20091906">
              <a:off x="2196975" y="2618610"/>
              <a:ext cx="282547" cy="91440"/>
              <a:chOff x="4843649" y="5534272"/>
              <a:chExt cx="620961" cy="182880"/>
            </a:xfrm>
          </p:grpSpPr>
          <p:sp>
            <p:nvSpPr>
              <p:cNvPr id="180" name="Oval 44">
                <a:extLst>
                  <a:ext uri="{FF2B5EF4-FFF2-40B4-BE49-F238E27FC236}">
                    <a16:creationId xmlns:a16="http://schemas.microsoft.com/office/drawing/2014/main" id="{5B940A98-CEE5-4FD9-8651-72651A648ED4}"/>
                  </a:ext>
                </a:extLst>
              </p:cNvPr>
              <p:cNvSpPr/>
              <p:nvPr/>
            </p:nvSpPr>
            <p:spPr>
              <a:xfrm>
                <a:off x="4843649"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81" name="Oval 45">
                <a:extLst>
                  <a:ext uri="{FF2B5EF4-FFF2-40B4-BE49-F238E27FC236}">
                    <a16:creationId xmlns:a16="http://schemas.microsoft.com/office/drawing/2014/main" id="{0988F925-CF74-48D1-B826-E911DDF9BB4A}"/>
                  </a:ext>
                </a:extLst>
              </p:cNvPr>
              <p:cNvSpPr/>
              <p:nvPr/>
            </p:nvSpPr>
            <p:spPr>
              <a:xfrm>
                <a:off x="5053648"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82" name="Oval 46">
                <a:extLst>
                  <a:ext uri="{FF2B5EF4-FFF2-40B4-BE49-F238E27FC236}">
                    <a16:creationId xmlns:a16="http://schemas.microsoft.com/office/drawing/2014/main" id="{7D65646B-CCDA-4AED-A445-9D21F52DA906}"/>
                  </a:ext>
                </a:extLst>
              </p:cNvPr>
              <p:cNvSpPr/>
              <p:nvPr/>
            </p:nvSpPr>
            <p:spPr>
              <a:xfrm>
                <a:off x="5263650" y="5534272"/>
                <a:ext cx="20096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grpSp>
          <p:nvGrpSpPr>
            <p:cNvPr id="177" name="Group 41">
              <a:extLst>
                <a:ext uri="{FF2B5EF4-FFF2-40B4-BE49-F238E27FC236}">
                  <a16:creationId xmlns:a16="http://schemas.microsoft.com/office/drawing/2014/main" id="{0C8B35BD-C47C-4C6D-AB11-DB31A012924B}"/>
                </a:ext>
              </a:extLst>
            </p:cNvPr>
            <p:cNvGrpSpPr/>
            <p:nvPr/>
          </p:nvGrpSpPr>
          <p:grpSpPr>
            <a:xfrm rot="19193837">
              <a:off x="1833163" y="3026801"/>
              <a:ext cx="186996" cy="91441"/>
              <a:chOff x="5053649" y="5534270"/>
              <a:chExt cx="410965" cy="182881"/>
            </a:xfrm>
          </p:grpSpPr>
          <p:sp>
            <p:nvSpPr>
              <p:cNvPr id="178" name="Oval 42">
                <a:extLst>
                  <a:ext uri="{FF2B5EF4-FFF2-40B4-BE49-F238E27FC236}">
                    <a16:creationId xmlns:a16="http://schemas.microsoft.com/office/drawing/2014/main" id="{79B92029-F49B-4B7A-BFF8-D181BCA2C995}"/>
                  </a:ext>
                </a:extLst>
              </p:cNvPr>
              <p:cNvSpPr/>
              <p:nvPr/>
            </p:nvSpPr>
            <p:spPr>
              <a:xfrm>
                <a:off x="5053649" y="5534270"/>
                <a:ext cx="200960" cy="182878"/>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79" name="Oval 43">
                <a:extLst>
                  <a:ext uri="{FF2B5EF4-FFF2-40B4-BE49-F238E27FC236}">
                    <a16:creationId xmlns:a16="http://schemas.microsoft.com/office/drawing/2014/main" id="{8FDE7961-9157-48E1-AFCC-0F0D8C489787}"/>
                  </a:ext>
                </a:extLst>
              </p:cNvPr>
              <p:cNvSpPr/>
              <p:nvPr/>
            </p:nvSpPr>
            <p:spPr>
              <a:xfrm>
                <a:off x="5263655" y="5534273"/>
                <a:ext cx="200959" cy="182878"/>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grpSp>
      <p:sp>
        <p:nvSpPr>
          <p:cNvPr id="213" name="TextBox 6">
            <a:extLst>
              <a:ext uri="{FF2B5EF4-FFF2-40B4-BE49-F238E27FC236}">
                <a16:creationId xmlns:a16="http://schemas.microsoft.com/office/drawing/2014/main" id="{D946A07B-4311-4E47-9C66-219449F92BFB}"/>
              </a:ext>
            </a:extLst>
          </p:cNvPr>
          <p:cNvSpPr txBox="1"/>
          <p:nvPr/>
        </p:nvSpPr>
        <p:spPr>
          <a:xfrm>
            <a:off x="4911972" y="2351758"/>
            <a:ext cx="1098110" cy="318661"/>
          </a:xfrm>
          <a:prstGeom prst="rect">
            <a:avLst/>
          </a:prstGeom>
        </p:spPr>
        <p:txBody>
          <a:bodyPr vert="horz" wrap="square" lIns="91296" tIns="45648" rIns="91296" bIns="45648" rtlCol="0" anchor="ctr">
            <a:noAutofit/>
          </a:bodyPr>
          <a:lstStyle/>
          <a:p>
            <a:pPr algn="ctr" defTabSz="913571">
              <a:lnSpc>
                <a:spcPct val="95000"/>
              </a:lnSpc>
              <a:defRPr/>
            </a:pPr>
            <a:r>
              <a:rPr lang="en-US" sz="1200">
                <a:solidFill>
                  <a:prstClr val="white"/>
                </a:solidFill>
                <a:latin typeface="Arial"/>
              </a:rPr>
              <a:t>PUBLIC </a:t>
            </a:r>
            <a:br>
              <a:rPr lang="en-US" sz="1200">
                <a:solidFill>
                  <a:prstClr val="white"/>
                </a:solidFill>
                <a:latin typeface="Arial"/>
              </a:rPr>
            </a:br>
            <a:r>
              <a:rPr lang="en-US" sz="1200">
                <a:solidFill>
                  <a:prstClr val="white"/>
                </a:solidFill>
                <a:latin typeface="Arial"/>
              </a:rPr>
              <a:t>CLOUD</a:t>
            </a:r>
          </a:p>
        </p:txBody>
      </p:sp>
      <p:sp>
        <p:nvSpPr>
          <p:cNvPr id="214" name="TextBox 8">
            <a:extLst>
              <a:ext uri="{FF2B5EF4-FFF2-40B4-BE49-F238E27FC236}">
                <a16:creationId xmlns:a16="http://schemas.microsoft.com/office/drawing/2014/main" id="{F45C794F-A27F-422D-BA76-7C30A77A42F8}"/>
              </a:ext>
            </a:extLst>
          </p:cNvPr>
          <p:cNvSpPr txBox="1"/>
          <p:nvPr/>
        </p:nvSpPr>
        <p:spPr>
          <a:xfrm>
            <a:off x="5753210" y="1832502"/>
            <a:ext cx="1098110" cy="318661"/>
          </a:xfrm>
          <a:prstGeom prst="rect">
            <a:avLst/>
          </a:prstGeom>
        </p:spPr>
        <p:txBody>
          <a:bodyPr vert="horz" wrap="square" lIns="91296" tIns="45648" rIns="91296" bIns="45648" rtlCol="0" anchor="ctr">
            <a:noAutofit/>
          </a:bodyPr>
          <a:lstStyle/>
          <a:p>
            <a:pPr algn="ctr" defTabSz="913571">
              <a:lnSpc>
                <a:spcPct val="95000"/>
              </a:lnSpc>
              <a:defRPr/>
            </a:pPr>
            <a:r>
              <a:rPr lang="en-US" sz="1300">
                <a:solidFill>
                  <a:prstClr val="white"/>
                </a:solidFill>
                <a:latin typeface="Arial"/>
              </a:rPr>
              <a:t>MULTI-</a:t>
            </a:r>
            <a:br>
              <a:rPr lang="en-US" sz="1300">
                <a:solidFill>
                  <a:prstClr val="white"/>
                </a:solidFill>
                <a:latin typeface="Arial"/>
              </a:rPr>
            </a:br>
            <a:r>
              <a:rPr lang="en-US" sz="1200">
                <a:solidFill>
                  <a:prstClr val="white"/>
                </a:solidFill>
                <a:latin typeface="Arial"/>
              </a:rPr>
              <a:t>CLOUD</a:t>
            </a:r>
          </a:p>
        </p:txBody>
      </p:sp>
      <p:pic>
        <p:nvPicPr>
          <p:cNvPr id="217" name="Picture 216">
            <a:extLst>
              <a:ext uri="{FF2B5EF4-FFF2-40B4-BE49-F238E27FC236}">
                <a16:creationId xmlns:a16="http://schemas.microsoft.com/office/drawing/2014/main" id="{1BD5D110-1743-4E0D-8B0C-FB4237091A3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053918" y="3698925"/>
            <a:ext cx="2393570" cy="1440883"/>
          </a:xfrm>
          <a:prstGeom prst="rect">
            <a:avLst/>
          </a:prstGeom>
        </p:spPr>
      </p:pic>
      <p:sp>
        <p:nvSpPr>
          <p:cNvPr id="218" name="TextBox 217">
            <a:extLst>
              <a:ext uri="{FF2B5EF4-FFF2-40B4-BE49-F238E27FC236}">
                <a16:creationId xmlns:a16="http://schemas.microsoft.com/office/drawing/2014/main" id="{8C505827-3AB2-4104-9AC9-EA0E71815DFB}"/>
              </a:ext>
            </a:extLst>
          </p:cNvPr>
          <p:cNvSpPr txBox="1"/>
          <p:nvPr/>
        </p:nvSpPr>
        <p:spPr>
          <a:xfrm>
            <a:off x="2100064" y="5173726"/>
            <a:ext cx="1296620" cy="184618"/>
          </a:xfrm>
          <a:prstGeom prst="rect">
            <a:avLst/>
          </a:prstGeom>
        </p:spPr>
        <p:txBody>
          <a:bodyPr wrap="none" lIns="0" tIns="0" rIns="0" bIns="0" rtlCol="0">
            <a:spAutoFit/>
          </a:bodyPr>
          <a:lstStyle/>
          <a:p>
            <a:pPr defTabSz="914126">
              <a:spcAft>
                <a:spcPts val="600"/>
              </a:spcAft>
              <a:defRPr/>
            </a:pPr>
            <a:r>
              <a:rPr lang="en-US" sz="1200" dirty="0">
                <a:solidFill>
                  <a:srgbClr val="3F3F3F"/>
                </a:solidFill>
                <a:latin typeface="Metropolis"/>
              </a:rPr>
              <a:t>NetApp All-Flash FAS</a:t>
            </a:r>
          </a:p>
        </p:txBody>
      </p:sp>
      <p:grpSp>
        <p:nvGrpSpPr>
          <p:cNvPr id="5" name="Group 4">
            <a:extLst>
              <a:ext uri="{FF2B5EF4-FFF2-40B4-BE49-F238E27FC236}">
                <a16:creationId xmlns:a16="http://schemas.microsoft.com/office/drawing/2014/main" id="{F05B2195-11A8-4BA0-A608-5AE169E5687C}"/>
              </a:ext>
            </a:extLst>
          </p:cNvPr>
          <p:cNvGrpSpPr/>
          <p:nvPr/>
        </p:nvGrpSpPr>
        <p:grpSpPr>
          <a:xfrm>
            <a:off x="4705438" y="1676711"/>
            <a:ext cx="1438423" cy="698101"/>
            <a:chOff x="4398950" y="1227858"/>
            <a:chExt cx="1438798" cy="698283"/>
          </a:xfrm>
        </p:grpSpPr>
        <p:sp>
          <p:nvSpPr>
            <p:cNvPr id="231" name="Freeform 6">
              <a:extLst>
                <a:ext uri="{FF2B5EF4-FFF2-40B4-BE49-F238E27FC236}">
                  <a16:creationId xmlns:a16="http://schemas.microsoft.com/office/drawing/2014/main" id="{48E9286A-03EB-4F42-8461-4064EBB36D02}"/>
                </a:ext>
              </a:extLst>
            </p:cNvPr>
            <p:cNvSpPr>
              <a:spLocks/>
            </p:cNvSpPr>
            <p:nvPr/>
          </p:nvSpPr>
          <p:spPr bwMode="auto">
            <a:xfrm>
              <a:off x="4398950" y="1227858"/>
              <a:ext cx="1438798" cy="698283"/>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73" tIns="33837" rIns="67673" bIns="33837" numCol="1" anchor="t" anchorCtr="0" compatLnSpc="1">
              <a:prstTxWarp prst="textNoShape">
                <a:avLst/>
              </a:prstTxWarp>
            </a:bodyPr>
            <a:lstStyle/>
            <a:p>
              <a:pPr defTabSz="913731">
                <a:defRPr/>
              </a:pPr>
              <a:endParaRPr lang="en-US" sz="700" kern="0">
                <a:solidFill>
                  <a:prstClr val="black"/>
                </a:solidFill>
                <a:latin typeface="Arial"/>
              </a:endParaRPr>
            </a:p>
          </p:txBody>
        </p:sp>
        <p:pic>
          <p:nvPicPr>
            <p:cNvPr id="12290" name="Picture 2" descr="Image result for aws logo">
              <a:extLst>
                <a:ext uri="{FF2B5EF4-FFF2-40B4-BE49-F238E27FC236}">
                  <a16:creationId xmlns:a16="http://schemas.microsoft.com/office/drawing/2014/main" id="{7A8D68C1-E41A-4D71-ADAE-182EA61B499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781560" y="1499814"/>
              <a:ext cx="596883" cy="357187"/>
            </a:xfrm>
            <a:prstGeom prst="rect">
              <a:avLst/>
            </a:prstGeom>
            <a:noFill/>
            <a:extLst>
              <a:ext uri="{909E8E84-426E-40DD-AFC4-6F175D3DCCD1}">
                <a14:hiddenFill xmlns:a14="http://schemas.microsoft.com/office/drawing/2010/main">
                  <a:solidFill>
                    <a:srgbClr val="FFFFFF"/>
                  </a:solidFill>
                </a14:hiddenFill>
              </a:ext>
            </a:extLst>
          </p:spPr>
        </p:pic>
      </p:grpSp>
      <p:sp>
        <p:nvSpPr>
          <p:cNvPr id="232" name="Freeform 6">
            <a:extLst>
              <a:ext uri="{FF2B5EF4-FFF2-40B4-BE49-F238E27FC236}">
                <a16:creationId xmlns:a16="http://schemas.microsoft.com/office/drawing/2014/main" id="{140ED379-5F99-41AF-83E8-06D10F761E4B}"/>
              </a:ext>
            </a:extLst>
          </p:cNvPr>
          <p:cNvSpPr>
            <a:spLocks/>
          </p:cNvSpPr>
          <p:nvPr/>
        </p:nvSpPr>
        <p:spPr bwMode="auto">
          <a:xfrm>
            <a:off x="5857808" y="1696317"/>
            <a:ext cx="1438424" cy="698100"/>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73" tIns="33837" rIns="67673" bIns="33837" numCol="1" anchor="t" anchorCtr="0" compatLnSpc="1">
            <a:prstTxWarp prst="textNoShape">
              <a:avLst/>
            </a:prstTxWarp>
          </a:bodyPr>
          <a:lstStyle/>
          <a:p>
            <a:pPr defTabSz="913731">
              <a:defRPr/>
            </a:pPr>
            <a:endParaRPr lang="en-US" sz="700" kern="0">
              <a:solidFill>
                <a:prstClr val="black"/>
              </a:solidFill>
              <a:latin typeface="Arial"/>
            </a:endParaRPr>
          </a:p>
        </p:txBody>
      </p:sp>
      <p:pic>
        <p:nvPicPr>
          <p:cNvPr id="233" name="Picture 232">
            <a:extLst>
              <a:ext uri="{FF2B5EF4-FFF2-40B4-BE49-F238E27FC236}">
                <a16:creationId xmlns:a16="http://schemas.microsoft.com/office/drawing/2014/main" id="{04202183-222B-4599-985F-A980A461D9CD}"/>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135228" y="1984858"/>
            <a:ext cx="864691" cy="240064"/>
          </a:xfrm>
          <a:prstGeom prst="rect">
            <a:avLst/>
          </a:prstGeom>
        </p:spPr>
      </p:pic>
      <p:pic>
        <p:nvPicPr>
          <p:cNvPr id="237" name="Picture 236">
            <a:extLst>
              <a:ext uri="{FF2B5EF4-FFF2-40B4-BE49-F238E27FC236}">
                <a16:creationId xmlns:a16="http://schemas.microsoft.com/office/drawing/2014/main" id="{DCE6E1D2-6AB5-46CD-9221-59D6F70C1B16}"/>
              </a:ext>
            </a:extLst>
          </p:cNvPr>
          <p:cNvPicPr>
            <a:picLocks noChangeAspect="1"/>
          </p:cNvPicPr>
          <p:nvPr/>
        </p:nvPicPr>
        <p:blipFill>
          <a:blip r:embed="rId7"/>
          <a:stretch>
            <a:fillRect/>
          </a:stretch>
        </p:blipFill>
        <p:spPr>
          <a:xfrm>
            <a:off x="7341024" y="4102239"/>
            <a:ext cx="2041100" cy="955802"/>
          </a:xfrm>
          <a:prstGeom prst="rect">
            <a:avLst/>
          </a:prstGeom>
        </p:spPr>
      </p:pic>
      <p:sp>
        <p:nvSpPr>
          <p:cNvPr id="238" name="TextBox 237">
            <a:extLst>
              <a:ext uri="{FF2B5EF4-FFF2-40B4-BE49-F238E27FC236}">
                <a16:creationId xmlns:a16="http://schemas.microsoft.com/office/drawing/2014/main" id="{6AB3B3D9-2DBE-4C3D-A987-1BD73AD06D08}"/>
              </a:ext>
            </a:extLst>
          </p:cNvPr>
          <p:cNvSpPr txBox="1"/>
          <p:nvPr/>
        </p:nvSpPr>
        <p:spPr>
          <a:xfrm>
            <a:off x="7992354" y="5105245"/>
            <a:ext cx="826935" cy="184618"/>
          </a:xfrm>
          <a:prstGeom prst="rect">
            <a:avLst/>
          </a:prstGeom>
        </p:spPr>
        <p:txBody>
          <a:bodyPr wrap="none" lIns="0" tIns="0" rIns="0" bIns="0" rtlCol="0">
            <a:spAutoFit/>
          </a:bodyPr>
          <a:lstStyle/>
          <a:p>
            <a:pPr defTabSz="914126">
              <a:spcAft>
                <a:spcPts val="600"/>
              </a:spcAft>
              <a:defRPr/>
            </a:pPr>
            <a:r>
              <a:rPr lang="en-US" sz="1200" dirty="0">
                <a:solidFill>
                  <a:srgbClr val="32872D"/>
                </a:solidFill>
                <a:latin typeface="Arial"/>
              </a:rPr>
              <a:t>StorageGrid</a:t>
            </a:r>
          </a:p>
        </p:txBody>
      </p:sp>
      <p:sp>
        <p:nvSpPr>
          <p:cNvPr id="93" name="TextBox 92">
            <a:extLst>
              <a:ext uri="{FF2B5EF4-FFF2-40B4-BE49-F238E27FC236}">
                <a16:creationId xmlns:a16="http://schemas.microsoft.com/office/drawing/2014/main" id="{8E1D72D3-12C1-BB46-8D93-ACE1C50F07FC}"/>
              </a:ext>
            </a:extLst>
          </p:cNvPr>
          <p:cNvSpPr txBox="1"/>
          <p:nvPr/>
        </p:nvSpPr>
        <p:spPr>
          <a:xfrm>
            <a:off x="5529289" y="3835155"/>
            <a:ext cx="969817" cy="307777"/>
          </a:xfrm>
          <a:prstGeom prst="rect">
            <a:avLst/>
          </a:prstGeom>
        </p:spPr>
        <p:txBody>
          <a:bodyPr wrap="none" lIns="0" tIns="0" rIns="0" bIns="0" rtlCol="0">
            <a:spAutoFit/>
          </a:bodyPr>
          <a:lstStyle/>
          <a:p>
            <a:pPr defTabSz="914126">
              <a:spcAft>
                <a:spcPts val="600"/>
              </a:spcAft>
              <a:defRPr/>
            </a:pPr>
            <a:r>
              <a:rPr lang="en-US" sz="2000" b="1" dirty="0">
                <a:solidFill>
                  <a:srgbClr val="3F3F3F"/>
                </a:solidFill>
                <a:latin typeface="Metropolis"/>
              </a:rPr>
              <a:t>Epic ODB</a:t>
            </a:r>
          </a:p>
        </p:txBody>
      </p:sp>
    </p:spTree>
    <p:extLst>
      <p:ext uri="{BB962C8B-B14F-4D97-AF65-F5344CB8AC3E}">
        <p14:creationId xmlns:p14="http://schemas.microsoft.com/office/powerpoint/2010/main" val="34681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874E0C-9337-404D-820F-DC7558ED52B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195877" y="1920279"/>
            <a:ext cx="8722628" cy="4419988"/>
          </a:xfrm>
          <a:prstGeom prst="rect">
            <a:avLst/>
          </a:prstGeom>
        </p:spPr>
      </p:pic>
      <p:sp>
        <p:nvSpPr>
          <p:cNvPr id="2" name="Title 1">
            <a:extLst>
              <a:ext uri="{FF2B5EF4-FFF2-40B4-BE49-F238E27FC236}">
                <a16:creationId xmlns:a16="http://schemas.microsoft.com/office/drawing/2014/main" id="{69102784-606A-944F-B54F-A97B6A8CF0E9}"/>
              </a:ext>
            </a:extLst>
          </p:cNvPr>
          <p:cNvSpPr>
            <a:spLocks noGrp="1"/>
          </p:cNvSpPr>
          <p:nvPr>
            <p:ph type="title"/>
          </p:nvPr>
        </p:nvSpPr>
        <p:spPr/>
        <p:txBody>
          <a:bodyPr/>
          <a:lstStyle/>
          <a:p>
            <a:r>
              <a:rPr lang="en-US" dirty="0"/>
              <a:t>Epic Data Stores and Reporting</a:t>
            </a:r>
          </a:p>
        </p:txBody>
      </p:sp>
      <p:sp>
        <p:nvSpPr>
          <p:cNvPr id="3" name="Text Placeholder 2">
            <a:extLst>
              <a:ext uri="{FF2B5EF4-FFF2-40B4-BE49-F238E27FC236}">
                <a16:creationId xmlns:a16="http://schemas.microsoft.com/office/drawing/2014/main" id="{2DCC20EA-D2A5-1540-B6B3-06DAFBC8C9D7}"/>
              </a:ext>
            </a:extLst>
          </p:cNvPr>
          <p:cNvSpPr>
            <a:spLocks noGrp="1"/>
          </p:cNvSpPr>
          <p:nvPr>
            <p:ph type="body" idx="10"/>
          </p:nvPr>
        </p:nvSpPr>
        <p:spPr/>
        <p:txBody>
          <a:bodyPr/>
          <a:lstStyle/>
          <a:p>
            <a:r>
              <a:rPr lang="en-US" dirty="0"/>
              <a:t>Key Application Components</a:t>
            </a:r>
          </a:p>
        </p:txBody>
      </p:sp>
      <p:sp>
        <p:nvSpPr>
          <p:cNvPr id="4" name="Slide Number Placeholder 3">
            <a:extLst>
              <a:ext uri="{FF2B5EF4-FFF2-40B4-BE49-F238E27FC236}">
                <a16:creationId xmlns:a16="http://schemas.microsoft.com/office/drawing/2014/main" id="{BABE9E1F-5850-114F-8871-537AED293CDE}"/>
              </a:ext>
            </a:extLst>
          </p:cNvPr>
          <p:cNvSpPr>
            <a:spLocks noGrp="1"/>
          </p:cNvSpPr>
          <p:nvPr>
            <p:ph type="sldNum" sz="quarter" idx="4"/>
          </p:nvPr>
        </p:nvSpPr>
        <p:spPr/>
        <p:txBody>
          <a:bodyPr/>
          <a:lstStyle/>
          <a:p>
            <a:pPr defTabSz="914126"/>
            <a:fld id="{B071A5F3-A4FF-4CEE-8215-C08835B585C1}" type="slidenum">
              <a:rPr lang="en-US">
                <a:solidFill>
                  <a:srgbClr val="A2A5A2">
                    <a:lumMod val="50000"/>
                  </a:srgbClr>
                </a:solidFill>
                <a:latin typeface="Arial"/>
              </a:rPr>
              <a:pPr defTabSz="914126"/>
              <a:t>5</a:t>
            </a:fld>
            <a:endParaRPr lang="en-US">
              <a:solidFill>
                <a:srgbClr val="A2A5A2">
                  <a:lumMod val="50000"/>
                </a:srgbClr>
              </a:solidFill>
              <a:latin typeface="Arial"/>
            </a:endParaRPr>
          </a:p>
        </p:txBody>
      </p:sp>
      <p:sp>
        <p:nvSpPr>
          <p:cNvPr id="5" name="Footer Placeholder 4">
            <a:extLst>
              <a:ext uri="{FF2B5EF4-FFF2-40B4-BE49-F238E27FC236}">
                <a16:creationId xmlns:a16="http://schemas.microsoft.com/office/drawing/2014/main" id="{E9EA461C-13AF-3041-BD1D-D2C35F446CC2}"/>
              </a:ext>
            </a:extLst>
          </p:cNvPr>
          <p:cNvSpPr>
            <a:spLocks noGrp="1"/>
          </p:cNvSpPr>
          <p:nvPr>
            <p:ph type="ftr" sz="quarter" idx="3"/>
          </p:nvPr>
        </p:nvSpPr>
        <p:spPr/>
        <p:txBody>
          <a:bodyPr/>
          <a:lstStyle/>
          <a:p>
            <a:pPr defTabSz="914126"/>
            <a:r>
              <a:rPr lang="en-US">
                <a:solidFill>
                  <a:srgbClr val="A2A5A2">
                    <a:lumMod val="50000"/>
                  </a:srgbClr>
                </a:solidFill>
                <a:latin typeface="Arial"/>
              </a:rPr>
              <a:t>© 2019 NetApp, Inc. All rights reserved.  — NETAPP CONFIDENTIAL — </a:t>
            </a:r>
          </a:p>
        </p:txBody>
      </p:sp>
      <p:sp>
        <p:nvSpPr>
          <p:cNvPr id="8" name="Can 7">
            <a:extLst>
              <a:ext uri="{FF2B5EF4-FFF2-40B4-BE49-F238E27FC236}">
                <a16:creationId xmlns:a16="http://schemas.microsoft.com/office/drawing/2014/main" id="{8EC6FC43-247D-8447-9EE1-3351D20DDD3B}"/>
              </a:ext>
            </a:extLst>
          </p:cNvPr>
          <p:cNvSpPr/>
          <p:nvPr/>
        </p:nvSpPr>
        <p:spPr>
          <a:xfrm>
            <a:off x="648835" y="3405586"/>
            <a:ext cx="1547043" cy="1586110"/>
          </a:xfrm>
          <a:prstGeom prst="can">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799" dirty="0">
                <a:solidFill>
                  <a:prstClr val="white"/>
                </a:solidFill>
                <a:latin typeface="Arial"/>
              </a:rPr>
              <a:t>WebBLOB</a:t>
            </a:r>
          </a:p>
        </p:txBody>
      </p:sp>
      <p:sp>
        <p:nvSpPr>
          <p:cNvPr id="6" name="Rectangle 5">
            <a:extLst>
              <a:ext uri="{FF2B5EF4-FFF2-40B4-BE49-F238E27FC236}">
                <a16:creationId xmlns:a16="http://schemas.microsoft.com/office/drawing/2014/main" id="{03A7517B-7D10-2045-8181-10F429F07EB4}"/>
              </a:ext>
            </a:extLst>
          </p:cNvPr>
          <p:cNvSpPr/>
          <p:nvPr/>
        </p:nvSpPr>
        <p:spPr>
          <a:xfrm>
            <a:off x="375302" y="1536784"/>
            <a:ext cx="2094108" cy="422371"/>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799" dirty="0">
                <a:solidFill>
                  <a:prstClr val="white"/>
                </a:solidFill>
                <a:latin typeface="Arial"/>
              </a:rPr>
              <a:t>NAS</a:t>
            </a:r>
          </a:p>
        </p:txBody>
      </p:sp>
      <p:sp>
        <p:nvSpPr>
          <p:cNvPr id="9" name="Rectangle 8">
            <a:extLst>
              <a:ext uri="{FF2B5EF4-FFF2-40B4-BE49-F238E27FC236}">
                <a16:creationId xmlns:a16="http://schemas.microsoft.com/office/drawing/2014/main" id="{7D6E6A05-7530-A549-84FD-500A29CD2DF8}"/>
              </a:ext>
            </a:extLst>
          </p:cNvPr>
          <p:cNvSpPr/>
          <p:nvPr/>
        </p:nvSpPr>
        <p:spPr>
          <a:xfrm>
            <a:off x="2568538" y="1536783"/>
            <a:ext cx="8386544" cy="422371"/>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799" dirty="0">
                <a:solidFill>
                  <a:prstClr val="white"/>
                </a:solidFill>
                <a:latin typeface="Arial"/>
              </a:rPr>
              <a:t>SAN</a:t>
            </a:r>
          </a:p>
        </p:txBody>
      </p:sp>
      <p:cxnSp>
        <p:nvCxnSpPr>
          <p:cNvPr id="11" name="Straight Connector 10">
            <a:extLst>
              <a:ext uri="{FF2B5EF4-FFF2-40B4-BE49-F238E27FC236}">
                <a16:creationId xmlns:a16="http://schemas.microsoft.com/office/drawing/2014/main" id="{06B363D7-E8C7-E747-A531-ED515E5E3EE2}"/>
              </a:ext>
            </a:extLst>
          </p:cNvPr>
          <p:cNvCxnSpPr>
            <a:cxnSpLocks/>
          </p:cNvCxnSpPr>
          <p:nvPr/>
        </p:nvCxnSpPr>
        <p:spPr>
          <a:xfrm>
            <a:off x="2159302" y="4206241"/>
            <a:ext cx="273533"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686960"/>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08A07B-4C1B-674D-9CBE-B6DF5EF48CC7}"/>
              </a:ext>
            </a:extLst>
          </p:cNvPr>
          <p:cNvSpPr>
            <a:spLocks noGrp="1"/>
          </p:cNvSpPr>
          <p:nvPr>
            <p:ph type="ftr" sz="quarter" idx="3"/>
          </p:nvPr>
        </p:nvSpPr>
        <p:spPr/>
        <p:txBody>
          <a:bodyPr/>
          <a:lstStyle/>
          <a:p>
            <a:r>
              <a:rPr lang="en-US"/>
              <a:t>© 2020 NetApp, Inc. All rights reserved.  --- NETAPP CONFIDENTIAL ---</a:t>
            </a:r>
            <a:endParaRPr lang="en-US" dirty="0"/>
          </a:p>
        </p:txBody>
      </p:sp>
      <p:sp>
        <p:nvSpPr>
          <p:cNvPr id="5" name="Slide Number Placeholder 4">
            <a:extLst>
              <a:ext uri="{FF2B5EF4-FFF2-40B4-BE49-F238E27FC236}">
                <a16:creationId xmlns:a16="http://schemas.microsoft.com/office/drawing/2014/main" id="{B70E084E-B20E-544E-BFFA-62950BF665C3}"/>
              </a:ext>
            </a:extLst>
          </p:cNvPr>
          <p:cNvSpPr>
            <a:spLocks noGrp="1"/>
          </p:cNvSpPr>
          <p:nvPr>
            <p:ph type="sldNum" sz="quarter" idx="4"/>
          </p:nvPr>
        </p:nvSpPr>
        <p:spPr/>
        <p:txBody>
          <a:bodyPr/>
          <a:lstStyle/>
          <a:p>
            <a:fld id="{B071A5F3-A4FF-4CEE-8215-C08835B585C1}" type="slidenum">
              <a:rPr lang="en-US" smtClean="0"/>
              <a:pPr/>
              <a:t>6</a:t>
            </a:fld>
            <a:endParaRPr lang="en-US"/>
          </a:p>
        </p:txBody>
      </p:sp>
      <p:sp>
        <p:nvSpPr>
          <p:cNvPr id="6" name="Title 1">
            <a:extLst>
              <a:ext uri="{FF2B5EF4-FFF2-40B4-BE49-F238E27FC236}">
                <a16:creationId xmlns:a16="http://schemas.microsoft.com/office/drawing/2014/main" id="{0685A006-6B8D-7744-90A0-548C00EBC21E}"/>
              </a:ext>
            </a:extLst>
          </p:cNvPr>
          <p:cNvSpPr txBox="1">
            <a:spLocks/>
          </p:cNvSpPr>
          <p:nvPr/>
        </p:nvSpPr>
        <p:spPr>
          <a:xfrm>
            <a:off x="560980" y="538100"/>
            <a:ext cx="11658600" cy="704281"/>
          </a:xfrm>
          <a:prstGeom prst="rect">
            <a:avLst/>
          </a:prstGeom>
        </p:spPr>
        <p:txBody>
          <a:bodyPr vert="horz" wrap="square" lIns="91521" tIns="45761" rIns="91521" bIns="45761" rtlCol="0" anchor="b">
            <a:noAutofit/>
          </a:bodyPr>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r>
              <a:rPr lang="en-US" dirty="0">
                <a:solidFill>
                  <a:srgbClr val="000000"/>
                </a:solidFill>
              </a:rPr>
              <a:t>Scale &amp; Simplicity for Healthcare</a:t>
            </a:r>
            <a:endParaRPr lang="en-US" dirty="0"/>
          </a:p>
        </p:txBody>
      </p:sp>
      <p:sp>
        <p:nvSpPr>
          <p:cNvPr id="7" name="TextBox 6">
            <a:extLst>
              <a:ext uri="{FF2B5EF4-FFF2-40B4-BE49-F238E27FC236}">
                <a16:creationId xmlns:a16="http://schemas.microsoft.com/office/drawing/2014/main" id="{B071F486-5B18-364C-8C0F-726A185EC2EC}"/>
              </a:ext>
            </a:extLst>
          </p:cNvPr>
          <p:cNvSpPr txBox="1"/>
          <p:nvPr/>
        </p:nvSpPr>
        <p:spPr>
          <a:xfrm>
            <a:off x="2525844" y="4522006"/>
            <a:ext cx="45695" cy="45695"/>
          </a:xfrm>
          <a:prstGeom prst="rect">
            <a:avLst/>
          </a:prstGeom>
        </p:spPr>
        <p:txBody>
          <a:bodyPr vert="horz" wrap="none" lIns="91392" tIns="45696" rIns="91392" bIns="45696" rtlCol="0" anchor="t">
            <a:noAutofit/>
          </a:bodyPr>
          <a:lstStyle/>
          <a:p>
            <a:pPr marL="172934" indent="-172934" defTabSz="914126">
              <a:lnSpc>
                <a:spcPct val="95000"/>
              </a:lnSpc>
              <a:spcBef>
                <a:spcPts val="400"/>
              </a:spcBef>
              <a:spcAft>
                <a:spcPts val="200"/>
              </a:spcAft>
              <a:buClr>
                <a:srgbClr val="0067C5"/>
              </a:buClr>
              <a:buFont typeface="Wingdings" panose="05000000000000000000" pitchFamily="2" charset="2"/>
              <a:buChar char="§"/>
              <a:defRPr/>
            </a:pPr>
            <a:endParaRPr lang="en-US" sz="1400" err="1">
              <a:solidFill>
                <a:sysClr val="windowText" lastClr="000000"/>
              </a:solidFill>
              <a:latin typeface="Arial"/>
            </a:endParaRPr>
          </a:p>
        </p:txBody>
      </p:sp>
      <p:pic>
        <p:nvPicPr>
          <p:cNvPr id="8" name="image37.png">
            <a:extLst>
              <a:ext uri="{FF2B5EF4-FFF2-40B4-BE49-F238E27FC236}">
                <a16:creationId xmlns:a16="http://schemas.microsoft.com/office/drawing/2014/main" id="{E852AF9B-F266-CB42-B069-49F75B2B2182}"/>
              </a:ext>
            </a:extLst>
          </p:cNvPr>
          <p:cNvPicPr/>
          <p:nvPr/>
        </p:nvPicPr>
        <p:blipFill>
          <a:blip r:embed="rId3" cstate="email">
            <a:extLst>
              <a:ext uri="{28A0092B-C50C-407E-A947-70E740481C1C}">
                <a14:useLocalDpi xmlns:a14="http://schemas.microsoft.com/office/drawing/2010/main"/>
              </a:ext>
            </a:extLst>
          </a:blip>
          <a:stretch>
            <a:fillRect/>
          </a:stretch>
        </p:blipFill>
        <p:spPr>
          <a:xfrm flipH="1">
            <a:off x="9827232" y="2492840"/>
            <a:ext cx="938126" cy="145602"/>
          </a:xfrm>
          <a:prstGeom prst="rect">
            <a:avLst/>
          </a:prstGeom>
          <a:ln w="12700" cap="flat">
            <a:noFill/>
            <a:miter lim="400000"/>
          </a:ln>
          <a:effectLst/>
        </p:spPr>
      </p:pic>
      <p:pic>
        <p:nvPicPr>
          <p:cNvPr id="9" name="image37.png">
            <a:extLst>
              <a:ext uri="{FF2B5EF4-FFF2-40B4-BE49-F238E27FC236}">
                <a16:creationId xmlns:a16="http://schemas.microsoft.com/office/drawing/2014/main" id="{CCC2D21F-4405-D943-8B6D-98D6CF454EB4}"/>
              </a:ext>
            </a:extLst>
          </p:cNvPr>
          <p:cNvPicPr/>
          <p:nvPr/>
        </p:nvPicPr>
        <p:blipFill>
          <a:blip r:embed="rId4" cstate="email">
            <a:extLst>
              <a:ext uri="{28A0092B-C50C-407E-A947-70E740481C1C}">
                <a14:useLocalDpi xmlns:a14="http://schemas.microsoft.com/office/drawing/2010/main"/>
              </a:ext>
            </a:extLst>
          </a:blip>
          <a:stretch>
            <a:fillRect/>
          </a:stretch>
        </p:blipFill>
        <p:spPr>
          <a:xfrm>
            <a:off x="9084896" y="2496367"/>
            <a:ext cx="930162" cy="126672"/>
          </a:xfrm>
          <a:prstGeom prst="rect">
            <a:avLst/>
          </a:prstGeom>
          <a:ln w="12700" cap="flat">
            <a:noFill/>
            <a:miter lim="400000"/>
          </a:ln>
          <a:effectLst/>
        </p:spPr>
      </p:pic>
      <p:sp>
        <p:nvSpPr>
          <p:cNvPr id="10" name="TextBox 9">
            <a:extLst>
              <a:ext uri="{FF2B5EF4-FFF2-40B4-BE49-F238E27FC236}">
                <a16:creationId xmlns:a16="http://schemas.microsoft.com/office/drawing/2014/main" id="{86B851C7-D891-424C-BAC6-D3F14A86C6AF}"/>
              </a:ext>
            </a:extLst>
          </p:cNvPr>
          <p:cNvSpPr txBox="1"/>
          <p:nvPr/>
        </p:nvSpPr>
        <p:spPr>
          <a:xfrm>
            <a:off x="7933366" y="1431991"/>
            <a:ext cx="4018068" cy="629535"/>
          </a:xfrm>
          <a:prstGeom prst="rect">
            <a:avLst/>
          </a:prstGeom>
          <a:noFill/>
          <a:ln>
            <a:noFill/>
          </a:ln>
        </p:spPr>
        <p:txBody>
          <a:bodyPr vert="horz" wrap="none" lIns="91368" tIns="45684" rIns="91368" bIns="45684" rtlCol="0" anchor="ctr">
            <a:noAutofit/>
          </a:bodyPr>
          <a:lstStyle/>
          <a:p>
            <a:pPr algn="ctr" defTabSz="913852">
              <a:lnSpc>
                <a:spcPct val="95000"/>
              </a:lnSpc>
              <a:spcBef>
                <a:spcPts val="400"/>
              </a:spcBef>
              <a:spcAft>
                <a:spcPts val="200"/>
              </a:spcAft>
              <a:defRPr/>
            </a:pPr>
            <a:endParaRPr lang="en-US" sz="1799" kern="0">
              <a:solidFill>
                <a:srgbClr val="0067C5"/>
              </a:solidFill>
              <a:latin typeface="Arial"/>
            </a:endParaRPr>
          </a:p>
          <a:p>
            <a:pPr algn="ctr" defTabSz="913852">
              <a:lnSpc>
                <a:spcPct val="95000"/>
              </a:lnSpc>
              <a:spcBef>
                <a:spcPts val="400"/>
              </a:spcBef>
              <a:spcAft>
                <a:spcPts val="200"/>
              </a:spcAft>
              <a:defRPr/>
            </a:pPr>
            <a:r>
              <a:rPr lang="en-US" sz="1799" b="1" kern="0">
                <a:solidFill>
                  <a:srgbClr val="0067C5"/>
                </a:solidFill>
                <a:latin typeface="Arial"/>
              </a:rPr>
              <a:t>ONLY with NetApp</a:t>
            </a:r>
          </a:p>
          <a:p>
            <a:pPr algn="ctr" defTabSz="913852">
              <a:lnSpc>
                <a:spcPct val="95000"/>
              </a:lnSpc>
              <a:spcBef>
                <a:spcPts val="400"/>
              </a:spcBef>
              <a:spcAft>
                <a:spcPts val="200"/>
              </a:spcAft>
              <a:defRPr/>
            </a:pPr>
            <a:r>
              <a:rPr lang="en-US" sz="1600" kern="0">
                <a:solidFill>
                  <a:srgbClr val="0067C5"/>
                </a:solidFill>
                <a:latin typeface="Arial"/>
              </a:rPr>
              <a:t>Consolidation, Simplicity and Scale</a:t>
            </a:r>
          </a:p>
        </p:txBody>
      </p:sp>
      <p:grpSp>
        <p:nvGrpSpPr>
          <p:cNvPr id="11" name="Group 10">
            <a:extLst>
              <a:ext uri="{FF2B5EF4-FFF2-40B4-BE49-F238E27FC236}">
                <a16:creationId xmlns:a16="http://schemas.microsoft.com/office/drawing/2014/main" id="{CFEC879D-29F6-5942-9CDF-6C818CCFE581}"/>
              </a:ext>
            </a:extLst>
          </p:cNvPr>
          <p:cNvGrpSpPr/>
          <p:nvPr/>
        </p:nvGrpSpPr>
        <p:grpSpPr>
          <a:xfrm>
            <a:off x="9814804" y="2810373"/>
            <a:ext cx="213565" cy="52352"/>
            <a:chOff x="8956928" y="2593178"/>
            <a:chExt cx="343956" cy="101541"/>
          </a:xfrm>
          <a:solidFill>
            <a:schemeClr val="tx1"/>
          </a:solidFill>
        </p:grpSpPr>
        <p:cxnSp>
          <p:nvCxnSpPr>
            <p:cNvPr id="12" name="Straight Arrow Connector 11">
              <a:extLst>
                <a:ext uri="{FF2B5EF4-FFF2-40B4-BE49-F238E27FC236}">
                  <a16:creationId xmlns:a16="http://schemas.microsoft.com/office/drawing/2014/main" id="{19E83FE3-563C-0B43-B353-6282FBFFF684}"/>
                </a:ext>
              </a:extLst>
            </p:cNvPr>
            <p:cNvCxnSpPr>
              <a:cxnSpLocks/>
            </p:cNvCxnSpPr>
            <p:nvPr/>
          </p:nvCxnSpPr>
          <p:spPr>
            <a:xfrm flipV="1">
              <a:off x="8961379" y="2593178"/>
              <a:ext cx="339505" cy="1746"/>
            </a:xfrm>
            <a:prstGeom prst="straightConnector1">
              <a:avLst/>
            </a:prstGeom>
            <a:grpFill/>
            <a:ln w="19050" cap="flat" cmpd="sng" algn="ctr">
              <a:solidFill>
                <a:schemeClr val="tx1"/>
              </a:solidFill>
              <a:prstDash val="solid"/>
              <a:miter lim="800000"/>
              <a:headEnd type="none" w="med" len="med"/>
              <a:tailEnd type="none" w="med" len="med"/>
            </a:ln>
            <a:effectLst/>
          </p:spPr>
        </p:cxnSp>
        <p:cxnSp>
          <p:nvCxnSpPr>
            <p:cNvPr id="13" name="Straight Arrow Connector 12">
              <a:extLst>
                <a:ext uri="{FF2B5EF4-FFF2-40B4-BE49-F238E27FC236}">
                  <a16:creationId xmlns:a16="http://schemas.microsoft.com/office/drawing/2014/main" id="{56CB621A-C0C5-8343-97DD-49E472A3596D}"/>
                </a:ext>
              </a:extLst>
            </p:cNvPr>
            <p:cNvCxnSpPr>
              <a:cxnSpLocks/>
            </p:cNvCxnSpPr>
            <p:nvPr/>
          </p:nvCxnSpPr>
          <p:spPr>
            <a:xfrm flipV="1">
              <a:off x="8956928" y="2692973"/>
              <a:ext cx="339505" cy="1746"/>
            </a:xfrm>
            <a:prstGeom prst="straightConnector1">
              <a:avLst/>
            </a:prstGeom>
            <a:grpFill/>
            <a:ln w="19050" cap="flat" cmpd="sng" algn="ctr">
              <a:solidFill>
                <a:schemeClr val="tx1"/>
              </a:solidFill>
              <a:prstDash val="solid"/>
              <a:miter lim="800000"/>
              <a:headEnd type="none" w="med" len="med"/>
              <a:tailEnd type="none" w="med" len="med"/>
            </a:ln>
            <a:effectLst/>
          </p:spPr>
        </p:cxnSp>
      </p:grpSp>
      <p:pic>
        <p:nvPicPr>
          <p:cNvPr id="14" name="Picture 13">
            <a:extLst>
              <a:ext uri="{FF2B5EF4-FFF2-40B4-BE49-F238E27FC236}">
                <a16:creationId xmlns:a16="http://schemas.microsoft.com/office/drawing/2014/main" id="{211D40AB-BB9D-0643-9588-A0710CC9D8A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57126" y="2622320"/>
            <a:ext cx="1197299" cy="364828"/>
          </a:xfrm>
          <a:prstGeom prst="rect">
            <a:avLst/>
          </a:prstGeom>
          <a:solidFill>
            <a:schemeClr val="tx1"/>
          </a:solidFill>
          <a:ln>
            <a:solidFill>
              <a:schemeClr val="tx1"/>
            </a:solidFill>
          </a:ln>
        </p:spPr>
      </p:pic>
      <p:pic>
        <p:nvPicPr>
          <p:cNvPr id="15" name="Picture 14">
            <a:extLst>
              <a:ext uri="{FF2B5EF4-FFF2-40B4-BE49-F238E27FC236}">
                <a16:creationId xmlns:a16="http://schemas.microsoft.com/office/drawing/2014/main" id="{45C7FA17-4655-2343-A1F0-AB0633E6094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28369" y="2635752"/>
            <a:ext cx="1197299" cy="364828"/>
          </a:xfrm>
          <a:prstGeom prst="rect">
            <a:avLst/>
          </a:prstGeom>
          <a:solidFill>
            <a:schemeClr val="tx1"/>
          </a:solidFill>
          <a:ln>
            <a:solidFill>
              <a:schemeClr val="tx1"/>
            </a:solidFill>
          </a:ln>
        </p:spPr>
      </p:pic>
      <p:grpSp>
        <p:nvGrpSpPr>
          <p:cNvPr id="16" name="Group 15">
            <a:extLst>
              <a:ext uri="{FF2B5EF4-FFF2-40B4-BE49-F238E27FC236}">
                <a16:creationId xmlns:a16="http://schemas.microsoft.com/office/drawing/2014/main" id="{00D4DED0-ED9F-964D-A14A-56165343F1EB}"/>
              </a:ext>
            </a:extLst>
          </p:cNvPr>
          <p:cNvGrpSpPr/>
          <p:nvPr/>
        </p:nvGrpSpPr>
        <p:grpSpPr>
          <a:xfrm>
            <a:off x="9740392" y="2975755"/>
            <a:ext cx="366941" cy="309834"/>
            <a:chOff x="1042836" y="2720951"/>
            <a:chExt cx="493447" cy="372312"/>
          </a:xfrm>
          <a:solidFill>
            <a:srgbClr val="0067C5"/>
          </a:solidFill>
        </p:grpSpPr>
        <p:cxnSp>
          <p:nvCxnSpPr>
            <p:cNvPr id="17" name="Straight Connector 16">
              <a:extLst>
                <a:ext uri="{FF2B5EF4-FFF2-40B4-BE49-F238E27FC236}">
                  <a16:creationId xmlns:a16="http://schemas.microsoft.com/office/drawing/2014/main" id="{FBB3C1F1-0D7B-6D47-AD74-61A1A4E42642}"/>
                </a:ext>
              </a:extLst>
            </p:cNvPr>
            <p:cNvCxnSpPr>
              <a:cxnSpLocks/>
            </p:cNvCxnSpPr>
            <p:nvPr/>
          </p:nvCxnSpPr>
          <p:spPr>
            <a:xfrm flipV="1">
              <a:off x="1046843" y="2733984"/>
              <a:ext cx="0" cy="357703"/>
            </a:xfrm>
            <a:prstGeom prst="line">
              <a:avLst/>
            </a:prstGeom>
            <a:grpFill/>
            <a:ln w="19050" cap="flat" cmpd="sng" algn="ctr">
              <a:solidFill>
                <a:schemeClr val="tx1"/>
              </a:solidFill>
              <a:prstDash val="solid"/>
              <a:miter lim="800000"/>
            </a:ln>
            <a:effectLst/>
          </p:spPr>
        </p:cxnSp>
        <p:cxnSp>
          <p:nvCxnSpPr>
            <p:cNvPr id="18" name="Straight Connector 17">
              <a:extLst>
                <a:ext uri="{FF2B5EF4-FFF2-40B4-BE49-F238E27FC236}">
                  <a16:creationId xmlns:a16="http://schemas.microsoft.com/office/drawing/2014/main" id="{134EBB76-9D16-6941-A7C4-D4FE1A281891}"/>
                </a:ext>
              </a:extLst>
            </p:cNvPr>
            <p:cNvCxnSpPr>
              <a:cxnSpLocks/>
            </p:cNvCxnSpPr>
            <p:nvPr/>
          </p:nvCxnSpPr>
          <p:spPr>
            <a:xfrm flipH="1" flipV="1">
              <a:off x="1042836" y="2733347"/>
              <a:ext cx="493447" cy="353227"/>
            </a:xfrm>
            <a:prstGeom prst="line">
              <a:avLst/>
            </a:prstGeom>
            <a:grpFill/>
            <a:ln w="19050" cap="flat" cmpd="sng" algn="ctr">
              <a:solidFill>
                <a:schemeClr val="tx1"/>
              </a:solidFill>
              <a:prstDash val="solid"/>
              <a:miter lim="800000"/>
            </a:ln>
            <a:effectLst/>
          </p:spPr>
        </p:cxnSp>
        <p:cxnSp>
          <p:nvCxnSpPr>
            <p:cNvPr id="19" name="Straight Connector 18">
              <a:extLst>
                <a:ext uri="{FF2B5EF4-FFF2-40B4-BE49-F238E27FC236}">
                  <a16:creationId xmlns:a16="http://schemas.microsoft.com/office/drawing/2014/main" id="{E5C431C3-BB80-9242-8CE0-C35AFA1BF629}"/>
                </a:ext>
              </a:extLst>
            </p:cNvPr>
            <p:cNvCxnSpPr>
              <a:cxnSpLocks/>
            </p:cNvCxnSpPr>
            <p:nvPr/>
          </p:nvCxnSpPr>
          <p:spPr>
            <a:xfrm flipV="1">
              <a:off x="1530213" y="2720951"/>
              <a:ext cx="0" cy="372312"/>
            </a:xfrm>
            <a:prstGeom prst="line">
              <a:avLst/>
            </a:prstGeom>
            <a:grpFill/>
            <a:ln w="19050" cap="flat" cmpd="sng" algn="ctr">
              <a:solidFill>
                <a:schemeClr val="tx1"/>
              </a:solidFill>
              <a:prstDash val="solid"/>
              <a:miter lim="800000"/>
            </a:ln>
            <a:effectLst/>
          </p:spPr>
        </p:cxnSp>
        <p:cxnSp>
          <p:nvCxnSpPr>
            <p:cNvPr id="20" name="Straight Connector 19">
              <a:extLst>
                <a:ext uri="{FF2B5EF4-FFF2-40B4-BE49-F238E27FC236}">
                  <a16:creationId xmlns:a16="http://schemas.microsoft.com/office/drawing/2014/main" id="{7F9FF771-1372-3A48-924A-9CA225FE1309}"/>
                </a:ext>
              </a:extLst>
            </p:cNvPr>
            <p:cNvCxnSpPr>
              <a:cxnSpLocks/>
            </p:cNvCxnSpPr>
            <p:nvPr/>
          </p:nvCxnSpPr>
          <p:spPr>
            <a:xfrm flipV="1">
              <a:off x="1046429" y="2730118"/>
              <a:ext cx="480027" cy="356456"/>
            </a:xfrm>
            <a:prstGeom prst="line">
              <a:avLst/>
            </a:prstGeom>
            <a:grpFill/>
            <a:ln w="19050" cap="flat" cmpd="sng" algn="ctr">
              <a:solidFill>
                <a:schemeClr val="tx1"/>
              </a:solidFill>
              <a:prstDash val="solid"/>
              <a:miter lim="800000"/>
            </a:ln>
            <a:effectLst/>
          </p:spPr>
        </p:cxnSp>
      </p:grpSp>
      <p:pic>
        <p:nvPicPr>
          <p:cNvPr id="21" name="image234.png">
            <a:extLst>
              <a:ext uri="{FF2B5EF4-FFF2-40B4-BE49-F238E27FC236}">
                <a16:creationId xmlns:a16="http://schemas.microsoft.com/office/drawing/2014/main" id="{5B384F96-5F7B-3749-B031-AD2BEE4481F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51126" y="2571555"/>
            <a:ext cx="411266" cy="822532"/>
          </a:xfrm>
          <a:prstGeom prst="rect">
            <a:avLst/>
          </a:prstGeom>
          <a:ln w="12700">
            <a:miter lim="400000"/>
          </a:ln>
        </p:spPr>
      </p:pic>
      <p:pic>
        <p:nvPicPr>
          <p:cNvPr id="22" name="image236.png">
            <a:extLst>
              <a:ext uri="{FF2B5EF4-FFF2-40B4-BE49-F238E27FC236}">
                <a16:creationId xmlns:a16="http://schemas.microsoft.com/office/drawing/2014/main" id="{DFCD0AE3-599C-424A-9879-179EC6B0153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398549" y="2590261"/>
            <a:ext cx="411266" cy="822532"/>
          </a:xfrm>
          <a:prstGeom prst="rect">
            <a:avLst/>
          </a:prstGeom>
          <a:ln w="12700">
            <a:miter lim="400000"/>
          </a:ln>
        </p:spPr>
      </p:pic>
      <p:pic>
        <p:nvPicPr>
          <p:cNvPr id="23" name="image235.png">
            <a:extLst>
              <a:ext uri="{FF2B5EF4-FFF2-40B4-BE49-F238E27FC236}">
                <a16:creationId xmlns:a16="http://schemas.microsoft.com/office/drawing/2014/main" id="{C47DB4FC-9328-F544-8AB6-88221E3E09A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922152" y="2574209"/>
            <a:ext cx="411266" cy="822532"/>
          </a:xfrm>
          <a:prstGeom prst="rect">
            <a:avLst/>
          </a:prstGeom>
          <a:ln w="12700">
            <a:miter lim="400000"/>
          </a:ln>
        </p:spPr>
      </p:pic>
      <p:pic>
        <p:nvPicPr>
          <p:cNvPr id="24" name="image237.png">
            <a:extLst>
              <a:ext uri="{FF2B5EF4-FFF2-40B4-BE49-F238E27FC236}">
                <a16:creationId xmlns:a16="http://schemas.microsoft.com/office/drawing/2014/main" id="{1D0CD365-8E4F-D94F-A489-8C06A506DF6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293395" y="2574209"/>
            <a:ext cx="411266" cy="822532"/>
          </a:xfrm>
          <a:prstGeom prst="rect">
            <a:avLst/>
          </a:prstGeom>
          <a:ln w="12700">
            <a:miter lim="400000"/>
          </a:ln>
        </p:spPr>
      </p:pic>
      <p:pic>
        <p:nvPicPr>
          <p:cNvPr id="25" name="image233.png">
            <a:extLst>
              <a:ext uri="{FF2B5EF4-FFF2-40B4-BE49-F238E27FC236}">
                <a16:creationId xmlns:a16="http://schemas.microsoft.com/office/drawing/2014/main" id="{540297BC-0D6A-3042-A92C-C344D985D39B}"/>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322369" y="4049294"/>
            <a:ext cx="411266" cy="822532"/>
          </a:xfrm>
          <a:prstGeom prst="rect">
            <a:avLst/>
          </a:prstGeom>
          <a:ln w="12700">
            <a:miter lim="400000"/>
          </a:ln>
        </p:spPr>
      </p:pic>
      <p:pic>
        <p:nvPicPr>
          <p:cNvPr id="26" name="image234.png">
            <a:extLst>
              <a:ext uri="{FF2B5EF4-FFF2-40B4-BE49-F238E27FC236}">
                <a16:creationId xmlns:a16="http://schemas.microsoft.com/office/drawing/2014/main" id="{B42C1EC8-7203-BA46-BDFE-9149D2014D7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845972" y="4050436"/>
            <a:ext cx="411266" cy="822532"/>
          </a:xfrm>
          <a:prstGeom prst="rect">
            <a:avLst/>
          </a:prstGeom>
          <a:ln w="12700">
            <a:miter lim="400000"/>
          </a:ln>
        </p:spPr>
      </p:pic>
      <p:pic>
        <p:nvPicPr>
          <p:cNvPr id="27" name="image235.png">
            <a:extLst>
              <a:ext uri="{FF2B5EF4-FFF2-40B4-BE49-F238E27FC236}">
                <a16:creationId xmlns:a16="http://schemas.microsoft.com/office/drawing/2014/main" id="{70EDA9D3-B317-8445-A1DC-C82D0BE7AD4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93395" y="4044428"/>
            <a:ext cx="411266" cy="822532"/>
          </a:xfrm>
          <a:prstGeom prst="rect">
            <a:avLst/>
          </a:prstGeom>
          <a:ln w="12700">
            <a:miter lim="400000"/>
          </a:ln>
        </p:spPr>
      </p:pic>
      <p:pic>
        <p:nvPicPr>
          <p:cNvPr id="28" name="image237.png">
            <a:extLst>
              <a:ext uri="{FF2B5EF4-FFF2-40B4-BE49-F238E27FC236}">
                <a16:creationId xmlns:a16="http://schemas.microsoft.com/office/drawing/2014/main" id="{7AF89F08-20F7-9547-8797-DE1921CE746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04177" y="4049294"/>
            <a:ext cx="411266" cy="822532"/>
          </a:xfrm>
          <a:prstGeom prst="rect">
            <a:avLst/>
          </a:prstGeom>
          <a:ln w="12700">
            <a:miter lim="400000"/>
          </a:ln>
        </p:spPr>
      </p:pic>
      <p:sp>
        <p:nvSpPr>
          <p:cNvPr id="29" name="Rectangle 28">
            <a:extLst>
              <a:ext uri="{FF2B5EF4-FFF2-40B4-BE49-F238E27FC236}">
                <a16:creationId xmlns:a16="http://schemas.microsoft.com/office/drawing/2014/main" id="{28E48307-25DA-4145-95DA-5A9B963557B2}"/>
              </a:ext>
            </a:extLst>
          </p:cNvPr>
          <p:cNvSpPr/>
          <p:nvPr/>
        </p:nvSpPr>
        <p:spPr>
          <a:xfrm>
            <a:off x="1399201" y="1617559"/>
            <a:ext cx="3168633" cy="615393"/>
          </a:xfrm>
          <a:prstGeom prst="rect">
            <a:avLst/>
          </a:prstGeom>
        </p:spPr>
        <p:txBody>
          <a:bodyPr wrap="none">
            <a:spAutoFit/>
          </a:bodyPr>
          <a:lstStyle/>
          <a:p>
            <a:pPr algn="ctr" defTabSz="914126">
              <a:defRPr/>
            </a:pPr>
            <a:r>
              <a:rPr lang="en-US" altLang="en-US" sz="1799" b="1">
                <a:solidFill>
                  <a:srgbClr val="0067C5"/>
                </a:solidFill>
                <a:latin typeface="Arial"/>
              </a:rPr>
              <a:t>Without NetApp</a:t>
            </a:r>
          </a:p>
          <a:p>
            <a:pPr algn="ctr" defTabSz="914126">
              <a:defRPr/>
            </a:pPr>
            <a:r>
              <a:rPr lang="en-US" altLang="en-US" sz="1600">
                <a:solidFill>
                  <a:srgbClr val="0067C5"/>
                </a:solidFill>
                <a:latin typeface="Arial"/>
              </a:rPr>
              <a:t>Multiple Epic Silos and Platforms</a:t>
            </a:r>
            <a:endParaRPr lang="en-US" sz="1400">
              <a:solidFill>
                <a:srgbClr val="0067C5"/>
              </a:solidFill>
              <a:latin typeface="Arial"/>
            </a:endParaRPr>
          </a:p>
        </p:txBody>
      </p:sp>
      <p:pic>
        <p:nvPicPr>
          <p:cNvPr id="30" name="image234.png">
            <a:extLst>
              <a:ext uri="{FF2B5EF4-FFF2-40B4-BE49-F238E27FC236}">
                <a16:creationId xmlns:a16="http://schemas.microsoft.com/office/drawing/2014/main" id="{36A01CD0-A15F-A84A-A5BD-FD20B11C31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47288" y="2655983"/>
            <a:ext cx="411266" cy="822532"/>
          </a:xfrm>
          <a:prstGeom prst="rect">
            <a:avLst/>
          </a:prstGeom>
          <a:ln w="12700">
            <a:miter lim="400000"/>
          </a:ln>
        </p:spPr>
      </p:pic>
      <p:sp>
        <p:nvSpPr>
          <p:cNvPr id="31" name="TextBox 30">
            <a:extLst>
              <a:ext uri="{FF2B5EF4-FFF2-40B4-BE49-F238E27FC236}">
                <a16:creationId xmlns:a16="http://schemas.microsoft.com/office/drawing/2014/main" id="{98D97E4E-D9B6-CB40-A622-92F9A41F3B9D}"/>
              </a:ext>
            </a:extLst>
          </p:cNvPr>
          <p:cNvSpPr txBox="1"/>
          <p:nvPr/>
        </p:nvSpPr>
        <p:spPr>
          <a:xfrm>
            <a:off x="8441424" y="3524914"/>
            <a:ext cx="0" cy="0"/>
          </a:xfrm>
          <a:prstGeom prst="rect">
            <a:avLst/>
          </a:prstGeom>
        </p:spPr>
        <p:txBody>
          <a:bodyPr vert="horz" wrap="none" lIns="91416" tIns="45708" rIns="91416" bIns="45708" rtlCol="0" anchor="t">
            <a:noAutofit/>
          </a:bodyPr>
          <a:lstStyle/>
          <a:p>
            <a:pPr marL="172986" indent="-172986" defTabSz="914126">
              <a:lnSpc>
                <a:spcPct val="95000"/>
              </a:lnSpc>
              <a:spcBef>
                <a:spcPts val="400"/>
              </a:spcBef>
              <a:spcAft>
                <a:spcPts val="200"/>
              </a:spcAft>
              <a:buClr>
                <a:srgbClr val="0067C5"/>
              </a:buClr>
              <a:buFont typeface="Wingdings" panose="05000000000000000000" pitchFamily="2" charset="2"/>
              <a:buChar char="§"/>
              <a:defRPr/>
            </a:pPr>
            <a:endParaRPr lang="en-US" sz="1200" err="1">
              <a:solidFill>
                <a:sysClr val="windowText" lastClr="000000"/>
              </a:solidFill>
              <a:latin typeface="Arial"/>
            </a:endParaRPr>
          </a:p>
        </p:txBody>
      </p:sp>
      <p:pic>
        <p:nvPicPr>
          <p:cNvPr id="32" name="image236.png">
            <a:extLst>
              <a:ext uri="{FF2B5EF4-FFF2-40B4-BE49-F238E27FC236}">
                <a16:creationId xmlns:a16="http://schemas.microsoft.com/office/drawing/2014/main" id="{44E5B7D2-EE80-2646-9960-23E68EFE3D3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74656" y="2661862"/>
            <a:ext cx="411266" cy="822532"/>
          </a:xfrm>
          <a:prstGeom prst="rect">
            <a:avLst/>
          </a:prstGeom>
          <a:ln w="12700">
            <a:miter lim="400000"/>
          </a:ln>
        </p:spPr>
      </p:pic>
      <p:pic>
        <p:nvPicPr>
          <p:cNvPr id="33" name="image235.png">
            <a:extLst>
              <a:ext uri="{FF2B5EF4-FFF2-40B4-BE49-F238E27FC236}">
                <a16:creationId xmlns:a16="http://schemas.microsoft.com/office/drawing/2014/main" id="{49F700FA-47D0-684A-B1CA-E091E8FB916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808774" y="2658455"/>
            <a:ext cx="411266" cy="822532"/>
          </a:xfrm>
          <a:prstGeom prst="rect">
            <a:avLst/>
          </a:prstGeom>
          <a:ln w="12700">
            <a:miter lim="400000"/>
          </a:ln>
        </p:spPr>
      </p:pic>
      <p:pic>
        <p:nvPicPr>
          <p:cNvPr id="34" name="image237.png">
            <a:extLst>
              <a:ext uri="{FF2B5EF4-FFF2-40B4-BE49-F238E27FC236}">
                <a16:creationId xmlns:a16="http://schemas.microsoft.com/office/drawing/2014/main" id="{B7D75D77-89C8-644C-8BEB-C87341E8630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203695" y="2647028"/>
            <a:ext cx="411266" cy="822532"/>
          </a:xfrm>
          <a:prstGeom prst="rect">
            <a:avLst/>
          </a:prstGeom>
          <a:ln w="12700">
            <a:miter lim="400000"/>
          </a:ln>
        </p:spPr>
      </p:pic>
      <p:pic>
        <p:nvPicPr>
          <p:cNvPr id="35" name="image237.png">
            <a:extLst>
              <a:ext uri="{FF2B5EF4-FFF2-40B4-BE49-F238E27FC236}">
                <a16:creationId xmlns:a16="http://schemas.microsoft.com/office/drawing/2014/main" id="{3CCA1931-665D-AD4A-A047-5C86FCB56EE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0558" y="4156434"/>
            <a:ext cx="411266" cy="822532"/>
          </a:xfrm>
          <a:prstGeom prst="rect">
            <a:avLst/>
          </a:prstGeom>
          <a:ln w="12700">
            <a:miter lim="400000"/>
          </a:ln>
        </p:spPr>
      </p:pic>
      <p:pic>
        <p:nvPicPr>
          <p:cNvPr id="36" name="image233.png">
            <a:extLst>
              <a:ext uri="{FF2B5EF4-FFF2-40B4-BE49-F238E27FC236}">
                <a16:creationId xmlns:a16="http://schemas.microsoft.com/office/drawing/2014/main" id="{48355D97-A187-EA4C-AE14-0F89CE870FB0}"/>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247350" y="4145709"/>
            <a:ext cx="411266" cy="822532"/>
          </a:xfrm>
          <a:prstGeom prst="rect">
            <a:avLst/>
          </a:prstGeom>
          <a:ln w="12700">
            <a:miter lim="400000"/>
          </a:ln>
        </p:spPr>
      </p:pic>
      <p:pic>
        <p:nvPicPr>
          <p:cNvPr id="37" name="image234.png">
            <a:extLst>
              <a:ext uri="{FF2B5EF4-FFF2-40B4-BE49-F238E27FC236}">
                <a16:creationId xmlns:a16="http://schemas.microsoft.com/office/drawing/2014/main" id="{C9784B9B-AA72-C84A-8A06-3A8C879BA6D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70953" y="4167861"/>
            <a:ext cx="411266" cy="822532"/>
          </a:xfrm>
          <a:prstGeom prst="rect">
            <a:avLst/>
          </a:prstGeom>
          <a:ln w="12700">
            <a:miter lim="400000"/>
          </a:ln>
        </p:spPr>
      </p:pic>
      <p:pic>
        <p:nvPicPr>
          <p:cNvPr id="38" name="image235.png">
            <a:extLst>
              <a:ext uri="{FF2B5EF4-FFF2-40B4-BE49-F238E27FC236}">
                <a16:creationId xmlns:a16="http://schemas.microsoft.com/office/drawing/2014/main" id="{AEA9159B-BBFF-1F41-B392-4EB6D6E7889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17995" y="4158674"/>
            <a:ext cx="411266" cy="822532"/>
          </a:xfrm>
          <a:prstGeom prst="rect">
            <a:avLst/>
          </a:prstGeom>
          <a:ln w="12700">
            <a:miter lim="400000"/>
          </a:ln>
        </p:spPr>
      </p:pic>
      <p:sp>
        <p:nvSpPr>
          <p:cNvPr id="39" name="Striped Right Arrow 38">
            <a:extLst>
              <a:ext uri="{FF2B5EF4-FFF2-40B4-BE49-F238E27FC236}">
                <a16:creationId xmlns:a16="http://schemas.microsoft.com/office/drawing/2014/main" id="{FBF35DD4-8AC1-0349-9CAD-67FC49A234C9}"/>
              </a:ext>
            </a:extLst>
          </p:cNvPr>
          <p:cNvSpPr/>
          <p:nvPr/>
        </p:nvSpPr>
        <p:spPr>
          <a:xfrm>
            <a:off x="6473646" y="3232914"/>
            <a:ext cx="1931394" cy="1200554"/>
          </a:xfrm>
          <a:prstGeom prst="stripedRightArrow">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200">
                <a:solidFill>
                  <a:prstClr val="white"/>
                </a:solidFill>
                <a:latin typeface="Arial"/>
              </a:rPr>
              <a:t>NetApp Adaptive QoS/NSLM</a:t>
            </a:r>
          </a:p>
        </p:txBody>
      </p:sp>
      <p:sp>
        <p:nvSpPr>
          <p:cNvPr id="41" name="Can 40">
            <a:extLst>
              <a:ext uri="{FF2B5EF4-FFF2-40B4-BE49-F238E27FC236}">
                <a16:creationId xmlns:a16="http://schemas.microsoft.com/office/drawing/2014/main" id="{F080A825-EB01-F941-BDB8-81CC0A0105F2}"/>
              </a:ext>
            </a:extLst>
          </p:cNvPr>
          <p:cNvSpPr/>
          <p:nvPr/>
        </p:nvSpPr>
        <p:spPr>
          <a:xfrm>
            <a:off x="9023836" y="5406050"/>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PACS</a:t>
            </a:r>
          </a:p>
        </p:txBody>
      </p:sp>
      <p:sp>
        <p:nvSpPr>
          <p:cNvPr id="42" name="Can 41">
            <a:extLst>
              <a:ext uri="{FF2B5EF4-FFF2-40B4-BE49-F238E27FC236}">
                <a16:creationId xmlns:a16="http://schemas.microsoft.com/office/drawing/2014/main" id="{E8AB57B9-E05D-4A44-AD42-45D80ED2A686}"/>
              </a:ext>
            </a:extLst>
          </p:cNvPr>
          <p:cNvSpPr/>
          <p:nvPr/>
        </p:nvSpPr>
        <p:spPr>
          <a:xfrm>
            <a:off x="9023836" y="5107644"/>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Test</a:t>
            </a:r>
          </a:p>
        </p:txBody>
      </p:sp>
      <p:sp>
        <p:nvSpPr>
          <p:cNvPr id="43" name="Can 42">
            <a:extLst>
              <a:ext uri="{FF2B5EF4-FFF2-40B4-BE49-F238E27FC236}">
                <a16:creationId xmlns:a16="http://schemas.microsoft.com/office/drawing/2014/main" id="{A78F5BE2-D7F6-2840-8CC4-35F20582A66F}"/>
              </a:ext>
            </a:extLst>
          </p:cNvPr>
          <p:cNvSpPr/>
          <p:nvPr/>
        </p:nvSpPr>
        <p:spPr>
          <a:xfrm>
            <a:off x="9026768" y="4802924"/>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Web BLOB</a:t>
            </a:r>
          </a:p>
        </p:txBody>
      </p:sp>
      <p:sp>
        <p:nvSpPr>
          <p:cNvPr id="44" name="Can 43">
            <a:extLst>
              <a:ext uri="{FF2B5EF4-FFF2-40B4-BE49-F238E27FC236}">
                <a16:creationId xmlns:a16="http://schemas.microsoft.com/office/drawing/2014/main" id="{278EE145-4C2B-9E44-9DDC-EB93A9C962F4}"/>
              </a:ext>
            </a:extLst>
          </p:cNvPr>
          <p:cNvSpPr/>
          <p:nvPr/>
        </p:nvSpPr>
        <p:spPr>
          <a:xfrm>
            <a:off x="9026768" y="4498203"/>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VDI</a:t>
            </a:r>
          </a:p>
        </p:txBody>
      </p:sp>
      <p:sp>
        <p:nvSpPr>
          <p:cNvPr id="45" name="Can 44">
            <a:extLst>
              <a:ext uri="{FF2B5EF4-FFF2-40B4-BE49-F238E27FC236}">
                <a16:creationId xmlns:a16="http://schemas.microsoft.com/office/drawing/2014/main" id="{DBF08F11-DCF5-7641-ADC9-1CDDD09C71E8}"/>
              </a:ext>
            </a:extLst>
          </p:cNvPr>
          <p:cNvSpPr/>
          <p:nvPr/>
        </p:nvSpPr>
        <p:spPr>
          <a:xfrm>
            <a:off x="9026768" y="4187167"/>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VMware</a:t>
            </a:r>
          </a:p>
        </p:txBody>
      </p:sp>
      <p:sp>
        <p:nvSpPr>
          <p:cNvPr id="46" name="Can 45">
            <a:extLst>
              <a:ext uri="{FF2B5EF4-FFF2-40B4-BE49-F238E27FC236}">
                <a16:creationId xmlns:a16="http://schemas.microsoft.com/office/drawing/2014/main" id="{176E9088-87D3-2649-AD29-F79A0D0D7ADB}"/>
              </a:ext>
            </a:extLst>
          </p:cNvPr>
          <p:cNvSpPr/>
          <p:nvPr/>
        </p:nvSpPr>
        <p:spPr>
          <a:xfrm>
            <a:off x="9026768" y="3882447"/>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Clarity</a:t>
            </a:r>
          </a:p>
        </p:txBody>
      </p:sp>
      <p:sp>
        <p:nvSpPr>
          <p:cNvPr id="47" name="Can 46">
            <a:extLst>
              <a:ext uri="{FF2B5EF4-FFF2-40B4-BE49-F238E27FC236}">
                <a16:creationId xmlns:a16="http://schemas.microsoft.com/office/drawing/2014/main" id="{4FF2080A-325A-8743-8C2D-F11E5D683015}"/>
              </a:ext>
            </a:extLst>
          </p:cNvPr>
          <p:cNvSpPr/>
          <p:nvPr/>
        </p:nvSpPr>
        <p:spPr>
          <a:xfrm>
            <a:off x="9026768" y="3570535"/>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Epic Report</a:t>
            </a:r>
          </a:p>
        </p:txBody>
      </p:sp>
      <p:sp>
        <p:nvSpPr>
          <p:cNvPr id="48" name="Can 47">
            <a:extLst>
              <a:ext uri="{FF2B5EF4-FFF2-40B4-BE49-F238E27FC236}">
                <a16:creationId xmlns:a16="http://schemas.microsoft.com/office/drawing/2014/main" id="{B0243203-BC6A-3743-954F-066326845C82}"/>
              </a:ext>
            </a:extLst>
          </p:cNvPr>
          <p:cNvSpPr/>
          <p:nvPr/>
        </p:nvSpPr>
        <p:spPr>
          <a:xfrm>
            <a:off x="9026768" y="3279321"/>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Epic Prod</a:t>
            </a:r>
          </a:p>
        </p:txBody>
      </p:sp>
      <p:sp>
        <p:nvSpPr>
          <p:cNvPr id="49" name="Can 48">
            <a:extLst>
              <a:ext uri="{FF2B5EF4-FFF2-40B4-BE49-F238E27FC236}">
                <a16:creationId xmlns:a16="http://schemas.microsoft.com/office/drawing/2014/main" id="{5B5B7CD7-6D72-DC43-BFDF-5C6B40651CDD}"/>
              </a:ext>
            </a:extLst>
          </p:cNvPr>
          <p:cNvSpPr/>
          <p:nvPr/>
        </p:nvSpPr>
        <p:spPr>
          <a:xfrm>
            <a:off x="431329" y="3546546"/>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Epic Prod</a:t>
            </a:r>
          </a:p>
        </p:txBody>
      </p:sp>
      <p:sp>
        <p:nvSpPr>
          <p:cNvPr id="50" name="Can 49">
            <a:extLst>
              <a:ext uri="{FF2B5EF4-FFF2-40B4-BE49-F238E27FC236}">
                <a16:creationId xmlns:a16="http://schemas.microsoft.com/office/drawing/2014/main" id="{244C5EA8-E27B-0F4A-A232-1277B143E5EB}"/>
              </a:ext>
            </a:extLst>
          </p:cNvPr>
          <p:cNvSpPr/>
          <p:nvPr/>
        </p:nvSpPr>
        <p:spPr>
          <a:xfrm>
            <a:off x="1898858" y="3553490"/>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Epic Report</a:t>
            </a:r>
          </a:p>
        </p:txBody>
      </p:sp>
      <p:sp>
        <p:nvSpPr>
          <p:cNvPr id="51" name="Can 50">
            <a:extLst>
              <a:ext uri="{FF2B5EF4-FFF2-40B4-BE49-F238E27FC236}">
                <a16:creationId xmlns:a16="http://schemas.microsoft.com/office/drawing/2014/main" id="{8BF53C2B-B5EE-8A4B-B744-48511466292C}"/>
              </a:ext>
            </a:extLst>
          </p:cNvPr>
          <p:cNvSpPr/>
          <p:nvPr/>
        </p:nvSpPr>
        <p:spPr>
          <a:xfrm>
            <a:off x="433547" y="5078532"/>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VDI</a:t>
            </a:r>
          </a:p>
        </p:txBody>
      </p:sp>
      <p:sp>
        <p:nvSpPr>
          <p:cNvPr id="52" name="Can 51">
            <a:extLst>
              <a:ext uri="{FF2B5EF4-FFF2-40B4-BE49-F238E27FC236}">
                <a16:creationId xmlns:a16="http://schemas.microsoft.com/office/drawing/2014/main" id="{8A79DE41-CD0A-934A-8ADE-11E3E8B141C5}"/>
              </a:ext>
            </a:extLst>
          </p:cNvPr>
          <p:cNvSpPr/>
          <p:nvPr/>
        </p:nvSpPr>
        <p:spPr>
          <a:xfrm>
            <a:off x="1898858" y="5078532"/>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Web BLOB</a:t>
            </a:r>
          </a:p>
        </p:txBody>
      </p:sp>
      <p:sp>
        <p:nvSpPr>
          <p:cNvPr id="53" name="Can 52">
            <a:extLst>
              <a:ext uri="{FF2B5EF4-FFF2-40B4-BE49-F238E27FC236}">
                <a16:creationId xmlns:a16="http://schemas.microsoft.com/office/drawing/2014/main" id="{89DF8A65-DC52-D24B-A833-9A8658CBD5E0}"/>
              </a:ext>
            </a:extLst>
          </p:cNvPr>
          <p:cNvSpPr/>
          <p:nvPr/>
        </p:nvSpPr>
        <p:spPr>
          <a:xfrm>
            <a:off x="3364169" y="5078532"/>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Test</a:t>
            </a:r>
          </a:p>
        </p:txBody>
      </p:sp>
      <p:sp>
        <p:nvSpPr>
          <p:cNvPr id="54" name="Can 53">
            <a:extLst>
              <a:ext uri="{FF2B5EF4-FFF2-40B4-BE49-F238E27FC236}">
                <a16:creationId xmlns:a16="http://schemas.microsoft.com/office/drawing/2014/main" id="{17675F71-669D-9145-A502-CC95BFDF7E4F}"/>
              </a:ext>
            </a:extLst>
          </p:cNvPr>
          <p:cNvSpPr/>
          <p:nvPr/>
        </p:nvSpPr>
        <p:spPr>
          <a:xfrm>
            <a:off x="4829481" y="5074779"/>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PACS</a:t>
            </a:r>
          </a:p>
        </p:txBody>
      </p:sp>
      <p:sp>
        <p:nvSpPr>
          <p:cNvPr id="55" name="Can 54">
            <a:extLst>
              <a:ext uri="{FF2B5EF4-FFF2-40B4-BE49-F238E27FC236}">
                <a16:creationId xmlns:a16="http://schemas.microsoft.com/office/drawing/2014/main" id="{987A62DF-92BD-E843-BF38-F3D93634BD7A}"/>
              </a:ext>
            </a:extLst>
          </p:cNvPr>
          <p:cNvSpPr/>
          <p:nvPr/>
        </p:nvSpPr>
        <p:spPr>
          <a:xfrm>
            <a:off x="3357152" y="3571592"/>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Clarity</a:t>
            </a:r>
          </a:p>
        </p:txBody>
      </p:sp>
      <p:sp>
        <p:nvSpPr>
          <p:cNvPr id="56" name="Can 55">
            <a:extLst>
              <a:ext uri="{FF2B5EF4-FFF2-40B4-BE49-F238E27FC236}">
                <a16:creationId xmlns:a16="http://schemas.microsoft.com/office/drawing/2014/main" id="{78567B30-A374-1247-832E-6DA15C3ADF93}"/>
              </a:ext>
            </a:extLst>
          </p:cNvPr>
          <p:cNvSpPr/>
          <p:nvPr/>
        </p:nvSpPr>
        <p:spPr>
          <a:xfrm>
            <a:off x="4815446" y="3571591"/>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VMware</a:t>
            </a:r>
          </a:p>
        </p:txBody>
      </p:sp>
    </p:spTree>
    <p:extLst>
      <p:ext uri="{BB962C8B-B14F-4D97-AF65-F5344CB8AC3E}">
        <p14:creationId xmlns:p14="http://schemas.microsoft.com/office/powerpoint/2010/main" val="277704932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47F2BA3-C98A-BA4C-982D-AD241A6CC591}"/>
              </a:ext>
            </a:extLst>
          </p:cNvPr>
          <p:cNvSpPr/>
          <p:nvPr/>
        </p:nvSpPr>
        <p:spPr>
          <a:xfrm>
            <a:off x="4760" y="1395438"/>
            <a:ext cx="12184066" cy="1062608"/>
          </a:xfrm>
          <a:prstGeom prst="rect">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marL="690149"/>
            <a:endParaRPr lang="en-US" sz="2997" b="1">
              <a:solidFill>
                <a:schemeClr val="bg1"/>
              </a:solidFill>
            </a:endParaRPr>
          </a:p>
        </p:txBody>
      </p:sp>
      <p:sp>
        <p:nvSpPr>
          <p:cNvPr id="4" name="TextBox 3">
            <a:extLst>
              <a:ext uri="{FF2B5EF4-FFF2-40B4-BE49-F238E27FC236}">
                <a16:creationId xmlns:a16="http://schemas.microsoft.com/office/drawing/2014/main" id="{43FD3ECD-BD2D-2D4B-BF0B-AC061697B5A6}"/>
              </a:ext>
            </a:extLst>
          </p:cNvPr>
          <p:cNvSpPr txBox="1"/>
          <p:nvPr/>
        </p:nvSpPr>
        <p:spPr>
          <a:xfrm>
            <a:off x="5659780" y="-285528"/>
            <a:ext cx="0" cy="0"/>
          </a:xfrm>
          <a:prstGeom prst="rect">
            <a:avLst/>
          </a:prstGeom>
        </p:spPr>
        <p:txBody>
          <a:bodyPr vert="horz" wrap="none" lIns="91368" tIns="45684" rIns="91368" bIns="45684" rtlCol="0" anchor="t">
            <a:noAutofit/>
          </a:bodyPr>
          <a:lstStyle/>
          <a:p>
            <a:pPr marL="172882" indent="-172882">
              <a:lnSpc>
                <a:spcPct val="95000"/>
              </a:lnSpc>
              <a:spcBef>
                <a:spcPts val="400"/>
              </a:spcBef>
              <a:spcAft>
                <a:spcPts val="200"/>
              </a:spcAft>
              <a:buClr>
                <a:schemeClr val="accent1"/>
              </a:buClr>
              <a:buFont typeface="Wingdings" panose="05000000000000000000" pitchFamily="2" charset="2"/>
              <a:buChar char="§"/>
            </a:pPr>
            <a:endParaRPr lang="en-US" sz="1400" err="1">
              <a:solidFill>
                <a:sysClr val="windowText" lastClr="000000"/>
              </a:solidFill>
            </a:endParaRPr>
          </a:p>
        </p:txBody>
      </p:sp>
      <p:sp>
        <p:nvSpPr>
          <p:cNvPr id="10" name="Title 11">
            <a:extLst>
              <a:ext uri="{FF2B5EF4-FFF2-40B4-BE49-F238E27FC236}">
                <a16:creationId xmlns:a16="http://schemas.microsoft.com/office/drawing/2014/main" id="{C3A1B783-9169-6D44-94D7-A2F358155437}"/>
              </a:ext>
            </a:extLst>
          </p:cNvPr>
          <p:cNvSpPr txBox="1">
            <a:spLocks/>
          </p:cNvSpPr>
          <p:nvPr/>
        </p:nvSpPr>
        <p:spPr>
          <a:xfrm>
            <a:off x="3175" y="498072"/>
            <a:ext cx="12187238" cy="912265"/>
          </a:xfrm>
          <a:prstGeom prst="rect">
            <a:avLst/>
          </a:prstGeom>
        </p:spPr>
        <p:txBody>
          <a:bodyPr anchor="b"/>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pPr algn="ctr"/>
            <a:r>
              <a:rPr lang="en-US" sz="5396" b="1" dirty="0">
                <a:solidFill>
                  <a:schemeClr val="accent1"/>
                </a:solidFill>
              </a:rPr>
              <a:t>ONTAP Unified Storage</a:t>
            </a:r>
          </a:p>
        </p:txBody>
      </p:sp>
      <p:sp>
        <p:nvSpPr>
          <p:cNvPr id="12" name="TextBox 9">
            <a:extLst>
              <a:ext uri="{FF2B5EF4-FFF2-40B4-BE49-F238E27FC236}">
                <a16:creationId xmlns:a16="http://schemas.microsoft.com/office/drawing/2014/main" id="{61EB8AAA-50A3-45CE-96A7-2006B1C490F6}"/>
              </a:ext>
            </a:extLst>
          </p:cNvPr>
          <p:cNvSpPr txBox="1"/>
          <p:nvPr/>
        </p:nvSpPr>
        <p:spPr>
          <a:xfrm>
            <a:off x="3301450" y="5977412"/>
            <a:ext cx="1367500" cy="210175"/>
          </a:xfrm>
          <a:prstGeom prst="rect">
            <a:avLst/>
          </a:prstGeom>
          <a:solidFill>
            <a:schemeClr val="accent1"/>
          </a:solid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84BD00"/>
              </a:buClr>
            </a:pPr>
            <a:r>
              <a:rPr lang="en-US" sz="1200" b="1">
                <a:solidFill>
                  <a:schemeClr val="bg1"/>
                </a:solidFill>
                <a:latin typeface="Arial"/>
              </a:rPr>
              <a:t>Hybrid FAS</a:t>
            </a:r>
          </a:p>
        </p:txBody>
      </p:sp>
      <p:pic>
        <p:nvPicPr>
          <p:cNvPr id="46" name="DS2246-2U-All-Flash.png">
            <a:extLst>
              <a:ext uri="{FF2B5EF4-FFF2-40B4-BE49-F238E27FC236}">
                <a16:creationId xmlns:a16="http://schemas.microsoft.com/office/drawing/2014/main" id="{3024ABB4-D777-43C0-A92F-8E04CD79B67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294372" y="5514812"/>
            <a:ext cx="1370084" cy="246617"/>
          </a:xfrm>
          <a:prstGeom prst="rect">
            <a:avLst/>
          </a:prstGeom>
          <a:ln w="12700" cap="flat">
            <a:noFill/>
            <a:miter lim="400000"/>
          </a:ln>
          <a:effectLst/>
        </p:spPr>
      </p:pic>
      <p:pic>
        <p:nvPicPr>
          <p:cNvPr id="14" name="image36.png">
            <a:extLst>
              <a:ext uri="{FF2B5EF4-FFF2-40B4-BE49-F238E27FC236}">
                <a16:creationId xmlns:a16="http://schemas.microsoft.com/office/drawing/2014/main" id="{EC6820FD-5C69-4B65-A85B-E125C985A19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749964" y="4847221"/>
            <a:ext cx="1552763" cy="301551"/>
          </a:xfrm>
          <a:prstGeom prst="rect">
            <a:avLst/>
          </a:prstGeom>
          <a:ln w="12700" cap="flat">
            <a:noFill/>
            <a:miter lim="400000"/>
          </a:ln>
          <a:effectLst/>
        </p:spPr>
      </p:pic>
      <p:pic>
        <p:nvPicPr>
          <p:cNvPr id="15" name="image37.png">
            <a:extLst>
              <a:ext uri="{FF2B5EF4-FFF2-40B4-BE49-F238E27FC236}">
                <a16:creationId xmlns:a16="http://schemas.microsoft.com/office/drawing/2014/main" id="{B9727578-4633-447C-AFD7-208C56FB42FA}"/>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789525" y="4848718"/>
            <a:ext cx="1004730" cy="301871"/>
          </a:xfrm>
          <a:prstGeom prst="rect">
            <a:avLst/>
          </a:prstGeom>
          <a:ln w="12700" cap="flat">
            <a:noFill/>
            <a:miter lim="400000"/>
          </a:ln>
          <a:effectLst/>
        </p:spPr>
      </p:pic>
      <p:grpSp>
        <p:nvGrpSpPr>
          <p:cNvPr id="17" name="Group 16">
            <a:extLst>
              <a:ext uri="{FF2B5EF4-FFF2-40B4-BE49-F238E27FC236}">
                <a16:creationId xmlns:a16="http://schemas.microsoft.com/office/drawing/2014/main" id="{931E0653-61B8-4AB4-9D45-A9CA74904BA8}"/>
              </a:ext>
            </a:extLst>
          </p:cNvPr>
          <p:cNvGrpSpPr/>
          <p:nvPr/>
        </p:nvGrpSpPr>
        <p:grpSpPr>
          <a:xfrm>
            <a:off x="4835358" y="5499661"/>
            <a:ext cx="1370084" cy="471793"/>
            <a:chOff x="1345497" y="2658792"/>
            <a:chExt cx="1371601" cy="472314"/>
          </a:xfrm>
        </p:grpSpPr>
        <p:pic>
          <p:nvPicPr>
            <p:cNvPr id="44" name="DS2246-2U-All-Flash.png">
              <a:extLst>
                <a:ext uri="{FF2B5EF4-FFF2-40B4-BE49-F238E27FC236}">
                  <a16:creationId xmlns:a16="http://schemas.microsoft.com/office/drawing/2014/main" id="{5DD4D5A4-AA7F-4C23-B66A-149B2AD74E0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45497" y="2658792"/>
              <a:ext cx="1371601" cy="246889"/>
            </a:xfrm>
            <a:prstGeom prst="rect">
              <a:avLst/>
            </a:prstGeom>
            <a:ln w="12700" cap="flat">
              <a:noFill/>
              <a:miter lim="400000"/>
            </a:ln>
            <a:effectLst/>
          </p:spPr>
        </p:pic>
        <p:pic>
          <p:nvPicPr>
            <p:cNvPr id="45" name="DS2246-2U-All-Flash.png">
              <a:extLst>
                <a:ext uri="{FF2B5EF4-FFF2-40B4-BE49-F238E27FC236}">
                  <a16:creationId xmlns:a16="http://schemas.microsoft.com/office/drawing/2014/main" id="{8CAA2070-751F-42C9-AC91-CD623621090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45497" y="2884217"/>
              <a:ext cx="1371601" cy="246889"/>
            </a:xfrm>
            <a:prstGeom prst="rect">
              <a:avLst/>
            </a:prstGeom>
            <a:ln w="12700" cap="flat">
              <a:noFill/>
              <a:miter lim="400000"/>
            </a:ln>
            <a:effectLst/>
          </p:spPr>
        </p:pic>
      </p:grpSp>
      <p:sp>
        <p:nvSpPr>
          <p:cNvPr id="18" name="TextBox 19">
            <a:extLst>
              <a:ext uri="{FF2B5EF4-FFF2-40B4-BE49-F238E27FC236}">
                <a16:creationId xmlns:a16="http://schemas.microsoft.com/office/drawing/2014/main" id="{B954896F-49D3-4DA4-9F59-FC4BD36F9D88}"/>
              </a:ext>
            </a:extLst>
          </p:cNvPr>
          <p:cNvSpPr txBox="1"/>
          <p:nvPr/>
        </p:nvSpPr>
        <p:spPr>
          <a:xfrm>
            <a:off x="4837370" y="5970248"/>
            <a:ext cx="1367500" cy="210175"/>
          </a:xfrm>
          <a:prstGeom prst="rect">
            <a:avLst/>
          </a:prstGeom>
          <a:solidFill>
            <a:schemeClr val="accent1"/>
          </a:solid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84BD00"/>
              </a:buClr>
            </a:pPr>
            <a:r>
              <a:rPr lang="en-US" sz="1200" b="1" dirty="0">
                <a:solidFill>
                  <a:schemeClr val="bg1"/>
                </a:solidFill>
                <a:latin typeface="Arial"/>
              </a:rPr>
              <a:t>All-Flash AFF</a:t>
            </a:r>
          </a:p>
        </p:txBody>
      </p:sp>
      <p:pic>
        <p:nvPicPr>
          <p:cNvPr id="19" name="image9.png">
            <a:extLst>
              <a:ext uri="{FF2B5EF4-FFF2-40B4-BE49-F238E27FC236}">
                <a16:creationId xmlns:a16="http://schemas.microsoft.com/office/drawing/2014/main" id="{5794458E-CA26-41FE-9B29-697EB432F2A8}"/>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294943" y="5150507"/>
            <a:ext cx="1370095" cy="367645"/>
          </a:xfrm>
          <a:prstGeom prst="rect">
            <a:avLst/>
          </a:prstGeom>
          <a:ln w="12700">
            <a:miter lim="400000"/>
          </a:ln>
        </p:spPr>
      </p:pic>
      <p:grpSp>
        <p:nvGrpSpPr>
          <p:cNvPr id="22" name="Group 21">
            <a:extLst>
              <a:ext uri="{FF2B5EF4-FFF2-40B4-BE49-F238E27FC236}">
                <a16:creationId xmlns:a16="http://schemas.microsoft.com/office/drawing/2014/main" id="{94BE74E5-862C-482A-A259-F9BED630F0BA}"/>
              </a:ext>
            </a:extLst>
          </p:cNvPr>
          <p:cNvGrpSpPr/>
          <p:nvPr/>
        </p:nvGrpSpPr>
        <p:grpSpPr>
          <a:xfrm>
            <a:off x="6292733" y="5532381"/>
            <a:ext cx="256889" cy="59834"/>
            <a:chOff x="5762625" y="2555724"/>
            <a:chExt cx="257175" cy="59901"/>
          </a:xfrm>
        </p:grpSpPr>
        <p:sp>
          <p:nvSpPr>
            <p:cNvPr id="41" name="Oval 40">
              <a:extLst>
                <a:ext uri="{FF2B5EF4-FFF2-40B4-BE49-F238E27FC236}">
                  <a16:creationId xmlns:a16="http://schemas.microsoft.com/office/drawing/2014/main" id="{A2C04620-F660-48D0-B417-C9DB0A4342B0}"/>
                </a:ext>
              </a:extLst>
            </p:cNvPr>
            <p:cNvSpPr/>
            <p:nvPr/>
          </p:nvSpPr>
          <p:spPr bwMode="auto">
            <a:xfrm>
              <a:off x="5762625"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39" tIns="45669" rIns="91339" bIns="45669"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84BD00"/>
                </a:buClr>
                <a:buFont typeface="Wingdings 2" pitchFamily="18" charset="2"/>
                <a:buNone/>
              </a:pPr>
              <a:endParaRPr lang="en-US" sz="1896">
                <a:solidFill>
                  <a:srgbClr val="000000"/>
                </a:solidFill>
                <a:latin typeface="Arial"/>
              </a:endParaRPr>
            </a:p>
          </p:txBody>
        </p:sp>
        <p:sp>
          <p:nvSpPr>
            <p:cNvPr id="42" name="Oval 41">
              <a:extLst>
                <a:ext uri="{FF2B5EF4-FFF2-40B4-BE49-F238E27FC236}">
                  <a16:creationId xmlns:a16="http://schemas.microsoft.com/office/drawing/2014/main" id="{2BDBBF75-2602-467E-9DDB-EC3AA44C3428}"/>
                </a:ext>
              </a:extLst>
            </p:cNvPr>
            <p:cNvSpPr/>
            <p:nvPr/>
          </p:nvSpPr>
          <p:spPr bwMode="auto">
            <a:xfrm>
              <a:off x="5862461"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39" tIns="45669" rIns="91339" bIns="45669"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84BD00"/>
                </a:buClr>
                <a:buFont typeface="Wingdings 2" pitchFamily="18" charset="2"/>
                <a:buNone/>
              </a:pPr>
              <a:endParaRPr lang="en-US" sz="1896">
                <a:solidFill>
                  <a:srgbClr val="000000"/>
                </a:solidFill>
                <a:latin typeface="Arial"/>
              </a:endParaRPr>
            </a:p>
          </p:txBody>
        </p:sp>
        <p:sp>
          <p:nvSpPr>
            <p:cNvPr id="43" name="Oval 42">
              <a:extLst>
                <a:ext uri="{FF2B5EF4-FFF2-40B4-BE49-F238E27FC236}">
                  <a16:creationId xmlns:a16="http://schemas.microsoft.com/office/drawing/2014/main" id="{EFB4EC7C-BC50-4348-B0B2-CA83D983ECD1}"/>
                </a:ext>
              </a:extLst>
            </p:cNvPr>
            <p:cNvSpPr/>
            <p:nvPr/>
          </p:nvSpPr>
          <p:spPr bwMode="auto">
            <a:xfrm>
              <a:off x="5962296"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39" tIns="45669" rIns="91339" bIns="45669"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84BD00"/>
                </a:buClr>
                <a:buFont typeface="Wingdings 2" pitchFamily="18" charset="2"/>
                <a:buNone/>
              </a:pPr>
              <a:endParaRPr lang="en-US" sz="1896">
                <a:solidFill>
                  <a:srgbClr val="000000"/>
                </a:solidFill>
                <a:latin typeface="Arial"/>
              </a:endParaRPr>
            </a:p>
          </p:txBody>
        </p:sp>
      </p:grpSp>
      <p:pic>
        <p:nvPicPr>
          <p:cNvPr id="23" name="image37.png">
            <a:extLst>
              <a:ext uri="{FF2B5EF4-FFF2-40B4-BE49-F238E27FC236}">
                <a16:creationId xmlns:a16="http://schemas.microsoft.com/office/drawing/2014/main" id="{01EE06E0-109D-41B7-A0FE-B2F2D134FE44}"/>
              </a:ext>
            </a:extLst>
          </p:cNvPr>
          <p:cNvPicPr/>
          <p:nvPr/>
        </p:nvPicPr>
        <p:blipFill>
          <a:blip r:embed="rId5" cstate="print">
            <a:extLst>
              <a:ext uri="{28A0092B-C50C-407E-A947-70E740481C1C}">
                <a14:useLocalDpi xmlns:a14="http://schemas.microsoft.com/office/drawing/2010/main" val="0"/>
              </a:ext>
            </a:extLst>
          </a:blip>
          <a:stretch>
            <a:fillRect/>
          </a:stretch>
        </p:blipFill>
        <p:spPr>
          <a:xfrm flipH="1">
            <a:off x="6286035" y="4851660"/>
            <a:ext cx="1004730" cy="301871"/>
          </a:xfrm>
          <a:prstGeom prst="rect">
            <a:avLst/>
          </a:prstGeom>
          <a:ln w="12700" cap="flat">
            <a:noFill/>
            <a:miter lim="400000"/>
          </a:ln>
          <a:effectLst/>
        </p:spPr>
      </p:pic>
      <p:sp>
        <p:nvSpPr>
          <p:cNvPr id="24" name="TextBox 38">
            <a:extLst>
              <a:ext uri="{FF2B5EF4-FFF2-40B4-BE49-F238E27FC236}">
                <a16:creationId xmlns:a16="http://schemas.microsoft.com/office/drawing/2014/main" id="{3D7B8BC3-C16E-4A0F-B4DE-DD122F648B97}"/>
              </a:ext>
            </a:extLst>
          </p:cNvPr>
          <p:cNvSpPr txBox="1"/>
          <p:nvPr/>
        </p:nvSpPr>
        <p:spPr>
          <a:xfrm>
            <a:off x="6664427" y="5963955"/>
            <a:ext cx="1366625" cy="395975"/>
          </a:xfrm>
          <a:prstGeom prst="rect">
            <a:avLst/>
          </a:prstGeom>
          <a:solidFill>
            <a:schemeClr val="accent1"/>
          </a:solid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84BD00"/>
              </a:buClr>
            </a:pPr>
            <a:r>
              <a:rPr lang="en-US" sz="1200" b="1" dirty="0">
                <a:solidFill>
                  <a:schemeClr val="bg1"/>
                </a:solidFill>
                <a:latin typeface="Arial"/>
              </a:rPr>
              <a:t>Next-Generation Tech (</a:t>
            </a:r>
            <a:r>
              <a:rPr lang="en-US" sz="1200" b="1" dirty="0" err="1">
                <a:solidFill>
                  <a:schemeClr val="bg1"/>
                </a:solidFill>
                <a:latin typeface="Arial"/>
              </a:rPr>
              <a:t>NVMe</a:t>
            </a:r>
            <a:r>
              <a:rPr lang="en-US" sz="1200" b="1" dirty="0">
                <a:solidFill>
                  <a:schemeClr val="bg1"/>
                </a:solidFill>
                <a:latin typeface="Arial"/>
              </a:rPr>
              <a:t>, </a:t>
            </a:r>
            <a:r>
              <a:rPr lang="en-US" sz="1200" b="1" dirty="0" err="1">
                <a:solidFill>
                  <a:schemeClr val="bg1"/>
                </a:solidFill>
                <a:latin typeface="Arial"/>
              </a:rPr>
              <a:t>etc</a:t>
            </a:r>
            <a:r>
              <a:rPr lang="en-US" sz="1200" b="1" dirty="0">
                <a:solidFill>
                  <a:schemeClr val="bg1"/>
                </a:solidFill>
                <a:latin typeface="Arial"/>
              </a:rPr>
              <a:t>)</a:t>
            </a:r>
          </a:p>
        </p:txBody>
      </p:sp>
      <p:pic>
        <p:nvPicPr>
          <p:cNvPr id="26" name="Picture 25">
            <a:extLst>
              <a:ext uri="{FF2B5EF4-FFF2-40B4-BE49-F238E27FC236}">
                <a16:creationId xmlns:a16="http://schemas.microsoft.com/office/drawing/2014/main" id="{F0EA56A0-3535-4CAB-A20A-00E0F28E7A0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6752" y="5144386"/>
            <a:ext cx="1371579" cy="371468"/>
          </a:xfrm>
          <a:prstGeom prst="rect">
            <a:avLst/>
          </a:prstGeom>
        </p:spPr>
      </p:pic>
      <p:grpSp>
        <p:nvGrpSpPr>
          <p:cNvPr id="29" name="Group 28">
            <a:extLst>
              <a:ext uri="{FF2B5EF4-FFF2-40B4-BE49-F238E27FC236}">
                <a16:creationId xmlns:a16="http://schemas.microsoft.com/office/drawing/2014/main" id="{042AAD80-BE80-4262-AFFC-FF4EFB4998A3}"/>
              </a:ext>
            </a:extLst>
          </p:cNvPr>
          <p:cNvGrpSpPr/>
          <p:nvPr/>
        </p:nvGrpSpPr>
        <p:grpSpPr>
          <a:xfrm>
            <a:off x="6665917" y="5144179"/>
            <a:ext cx="1375074" cy="838009"/>
            <a:chOff x="7575668" y="2801580"/>
            <a:chExt cx="1376596" cy="838935"/>
          </a:xfrm>
        </p:grpSpPr>
        <p:grpSp>
          <p:nvGrpSpPr>
            <p:cNvPr id="33" name="Group 32">
              <a:extLst>
                <a:ext uri="{FF2B5EF4-FFF2-40B4-BE49-F238E27FC236}">
                  <a16:creationId xmlns:a16="http://schemas.microsoft.com/office/drawing/2014/main" id="{FD35D378-5887-401A-B9D2-402108F76345}"/>
                </a:ext>
              </a:extLst>
            </p:cNvPr>
            <p:cNvGrpSpPr/>
            <p:nvPr/>
          </p:nvGrpSpPr>
          <p:grpSpPr>
            <a:xfrm>
              <a:off x="7575668" y="3168201"/>
              <a:ext cx="1371603" cy="472314"/>
              <a:chOff x="1355022" y="2658792"/>
              <a:chExt cx="1371603" cy="472314"/>
            </a:xfrm>
          </p:grpSpPr>
          <p:pic>
            <p:nvPicPr>
              <p:cNvPr id="35" name="DS2246-2U-All-Flash.png">
                <a:extLst>
                  <a:ext uri="{FF2B5EF4-FFF2-40B4-BE49-F238E27FC236}">
                    <a16:creationId xmlns:a16="http://schemas.microsoft.com/office/drawing/2014/main" id="{CB6905E3-181D-4898-B997-B7190A8A40D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55024" y="2658792"/>
                <a:ext cx="1371601" cy="246889"/>
              </a:xfrm>
              <a:prstGeom prst="rect">
                <a:avLst/>
              </a:prstGeom>
              <a:ln w="12700" cap="flat">
                <a:noFill/>
                <a:miter lim="400000"/>
              </a:ln>
              <a:effectLst/>
            </p:spPr>
          </p:pic>
          <p:pic>
            <p:nvPicPr>
              <p:cNvPr id="36" name="DS2246-2U-All-Flash.png">
                <a:extLst>
                  <a:ext uri="{FF2B5EF4-FFF2-40B4-BE49-F238E27FC236}">
                    <a16:creationId xmlns:a16="http://schemas.microsoft.com/office/drawing/2014/main" id="{F2AE6D6C-0A00-4D3C-8F38-626543B0447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55022" y="2884217"/>
                <a:ext cx="1371601" cy="246889"/>
              </a:xfrm>
              <a:prstGeom prst="rect">
                <a:avLst/>
              </a:prstGeom>
              <a:ln w="12700" cap="flat">
                <a:noFill/>
                <a:miter lim="400000"/>
              </a:ln>
              <a:effectLst/>
            </p:spPr>
          </p:pic>
        </p:grpSp>
        <p:pic>
          <p:nvPicPr>
            <p:cNvPr id="34" name="Picture 33">
              <a:extLst>
                <a:ext uri="{FF2B5EF4-FFF2-40B4-BE49-F238E27FC236}">
                  <a16:creationId xmlns:a16="http://schemas.microsoft.com/office/drawing/2014/main" id="{24EC1975-E036-4900-8C41-327412FAA7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79166" y="2801580"/>
              <a:ext cx="1373098" cy="371880"/>
            </a:xfrm>
            <a:prstGeom prst="rect">
              <a:avLst/>
            </a:prstGeom>
          </p:spPr>
        </p:pic>
      </p:grpSp>
      <p:sp>
        <p:nvSpPr>
          <p:cNvPr id="2" name="Rectangle 1">
            <a:extLst>
              <a:ext uri="{FF2B5EF4-FFF2-40B4-BE49-F238E27FC236}">
                <a16:creationId xmlns:a16="http://schemas.microsoft.com/office/drawing/2014/main" id="{424B016D-36DD-4352-B9F6-3398C558E7BE}"/>
              </a:ext>
            </a:extLst>
          </p:cNvPr>
          <p:cNvSpPr/>
          <p:nvPr/>
        </p:nvSpPr>
        <p:spPr>
          <a:xfrm>
            <a:off x="5235446" y="1570426"/>
            <a:ext cx="1691647"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3998" b="1" dirty="0"/>
              <a:t>SAN</a:t>
            </a:r>
          </a:p>
        </p:txBody>
      </p:sp>
      <p:sp>
        <p:nvSpPr>
          <p:cNvPr id="48" name="Rectangle 47">
            <a:extLst>
              <a:ext uri="{FF2B5EF4-FFF2-40B4-BE49-F238E27FC236}">
                <a16:creationId xmlns:a16="http://schemas.microsoft.com/office/drawing/2014/main" id="{0F3F56A7-0B21-46B6-B024-B63389AECE7B}"/>
              </a:ext>
            </a:extLst>
          </p:cNvPr>
          <p:cNvSpPr/>
          <p:nvPr/>
        </p:nvSpPr>
        <p:spPr>
          <a:xfrm>
            <a:off x="1792298" y="1587202"/>
            <a:ext cx="1691647"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3998" b="1" dirty="0"/>
              <a:t>NAS</a:t>
            </a:r>
          </a:p>
        </p:txBody>
      </p:sp>
      <p:sp>
        <p:nvSpPr>
          <p:cNvPr id="52" name="Rectangle 51">
            <a:extLst>
              <a:ext uri="{FF2B5EF4-FFF2-40B4-BE49-F238E27FC236}">
                <a16:creationId xmlns:a16="http://schemas.microsoft.com/office/drawing/2014/main" id="{09509055-A970-424B-8C27-892A75CCAADF}"/>
              </a:ext>
            </a:extLst>
          </p:cNvPr>
          <p:cNvSpPr/>
          <p:nvPr/>
        </p:nvSpPr>
        <p:spPr>
          <a:xfrm>
            <a:off x="8075715" y="1596039"/>
            <a:ext cx="1691647"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4000" b="1" dirty="0"/>
              <a:t>S3</a:t>
            </a:r>
          </a:p>
        </p:txBody>
      </p:sp>
      <p:cxnSp>
        <p:nvCxnSpPr>
          <p:cNvPr id="68" name="Straight Connector 67">
            <a:extLst>
              <a:ext uri="{FF2B5EF4-FFF2-40B4-BE49-F238E27FC236}">
                <a16:creationId xmlns:a16="http://schemas.microsoft.com/office/drawing/2014/main" id="{2A229CF5-E773-465A-B90C-B804516E18F2}"/>
              </a:ext>
            </a:extLst>
          </p:cNvPr>
          <p:cNvCxnSpPr>
            <a:cxnSpLocks/>
          </p:cNvCxnSpPr>
          <p:nvPr/>
        </p:nvCxnSpPr>
        <p:spPr>
          <a:xfrm flipH="1" flipV="1">
            <a:off x="1958197" y="2862741"/>
            <a:ext cx="2835312" cy="612274"/>
          </a:xfrm>
          <a:prstGeom prst="line">
            <a:avLst/>
          </a:prstGeom>
          <a:ln w="82550" cmpd="dbl">
            <a:solidFill>
              <a:schemeClr val="bg1">
                <a:lumMod val="8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F8C5E204-F330-43E4-ACEC-B324B5B215AD}"/>
              </a:ext>
            </a:extLst>
          </p:cNvPr>
          <p:cNvSpPr/>
          <p:nvPr/>
        </p:nvSpPr>
        <p:spPr>
          <a:xfrm>
            <a:off x="1045438" y="2395111"/>
            <a:ext cx="1691647"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2398" b="1" dirty="0">
                <a:solidFill>
                  <a:schemeClr val="tx2">
                    <a:lumMod val="40000"/>
                    <a:lumOff val="60000"/>
                  </a:schemeClr>
                </a:solidFill>
              </a:rPr>
              <a:t>NFS</a:t>
            </a:r>
          </a:p>
        </p:txBody>
      </p:sp>
      <p:cxnSp>
        <p:nvCxnSpPr>
          <p:cNvPr id="74" name="Straight Connector 73">
            <a:extLst>
              <a:ext uri="{FF2B5EF4-FFF2-40B4-BE49-F238E27FC236}">
                <a16:creationId xmlns:a16="http://schemas.microsoft.com/office/drawing/2014/main" id="{B49F7DFD-BA96-4182-9466-54E8F81BFA69}"/>
              </a:ext>
            </a:extLst>
          </p:cNvPr>
          <p:cNvCxnSpPr>
            <a:cxnSpLocks/>
          </p:cNvCxnSpPr>
          <p:nvPr/>
        </p:nvCxnSpPr>
        <p:spPr>
          <a:xfrm flipH="1" flipV="1">
            <a:off x="3703708" y="2868308"/>
            <a:ext cx="1360538" cy="548095"/>
          </a:xfrm>
          <a:prstGeom prst="line">
            <a:avLst/>
          </a:prstGeom>
          <a:ln w="82550" cmpd="dbl">
            <a:solidFill>
              <a:schemeClr val="bg1">
                <a:lumMod val="8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E57CCC3-4BC9-46D3-81DF-CB1CA9D0000C}"/>
              </a:ext>
            </a:extLst>
          </p:cNvPr>
          <p:cNvSpPr/>
          <p:nvPr/>
        </p:nvSpPr>
        <p:spPr>
          <a:xfrm>
            <a:off x="2500895" y="2395111"/>
            <a:ext cx="1691647"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2398" b="1">
                <a:solidFill>
                  <a:schemeClr val="tx2">
                    <a:lumMod val="40000"/>
                    <a:lumOff val="60000"/>
                  </a:schemeClr>
                </a:solidFill>
              </a:rPr>
              <a:t>SMB</a:t>
            </a:r>
          </a:p>
        </p:txBody>
      </p:sp>
      <p:cxnSp>
        <p:nvCxnSpPr>
          <p:cNvPr id="79" name="Straight Connector 78">
            <a:extLst>
              <a:ext uri="{FF2B5EF4-FFF2-40B4-BE49-F238E27FC236}">
                <a16:creationId xmlns:a16="http://schemas.microsoft.com/office/drawing/2014/main" id="{A9E413FC-0847-465F-8225-3955821E0A0A}"/>
              </a:ext>
            </a:extLst>
          </p:cNvPr>
          <p:cNvCxnSpPr>
            <a:cxnSpLocks/>
          </p:cNvCxnSpPr>
          <p:nvPr/>
        </p:nvCxnSpPr>
        <p:spPr>
          <a:xfrm flipH="1" flipV="1">
            <a:off x="5098527" y="2892968"/>
            <a:ext cx="175300" cy="566892"/>
          </a:xfrm>
          <a:prstGeom prst="line">
            <a:avLst/>
          </a:prstGeom>
          <a:ln w="82550" cmpd="dbl">
            <a:solidFill>
              <a:schemeClr val="bg1">
                <a:lumMod val="8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297A025F-AA84-45D1-983C-237EF242F9CF}"/>
              </a:ext>
            </a:extLst>
          </p:cNvPr>
          <p:cNvSpPr/>
          <p:nvPr/>
        </p:nvSpPr>
        <p:spPr>
          <a:xfrm>
            <a:off x="4074479" y="2388602"/>
            <a:ext cx="1691647"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2398" b="1" err="1">
                <a:solidFill>
                  <a:schemeClr val="tx2">
                    <a:lumMod val="40000"/>
                    <a:lumOff val="60000"/>
                  </a:schemeClr>
                </a:solidFill>
              </a:rPr>
              <a:t>FCP</a:t>
            </a:r>
            <a:endParaRPr lang="en-US" sz="2398" b="1">
              <a:solidFill>
                <a:schemeClr val="tx2">
                  <a:lumMod val="40000"/>
                  <a:lumOff val="60000"/>
                </a:schemeClr>
              </a:solidFill>
            </a:endParaRPr>
          </a:p>
        </p:txBody>
      </p:sp>
      <p:sp>
        <p:nvSpPr>
          <p:cNvPr id="84" name="Rectangle 83">
            <a:extLst>
              <a:ext uri="{FF2B5EF4-FFF2-40B4-BE49-F238E27FC236}">
                <a16:creationId xmlns:a16="http://schemas.microsoft.com/office/drawing/2014/main" id="{23C4EB21-592B-4594-ADF5-4B94727AACCE}"/>
              </a:ext>
            </a:extLst>
          </p:cNvPr>
          <p:cNvSpPr/>
          <p:nvPr/>
        </p:nvSpPr>
        <p:spPr>
          <a:xfrm>
            <a:off x="6758161" y="2371192"/>
            <a:ext cx="1691647"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2398" b="1" dirty="0">
                <a:solidFill>
                  <a:schemeClr val="tx2">
                    <a:lumMod val="40000"/>
                    <a:lumOff val="60000"/>
                  </a:schemeClr>
                </a:solidFill>
              </a:rPr>
              <a:t>iSCSI</a:t>
            </a:r>
          </a:p>
        </p:txBody>
      </p:sp>
      <p:sp>
        <p:nvSpPr>
          <p:cNvPr id="85" name="Rectangle 84">
            <a:extLst>
              <a:ext uri="{FF2B5EF4-FFF2-40B4-BE49-F238E27FC236}">
                <a16:creationId xmlns:a16="http://schemas.microsoft.com/office/drawing/2014/main" id="{4B21A8FD-8A96-4B69-A85D-518F30A12852}"/>
              </a:ext>
            </a:extLst>
          </p:cNvPr>
          <p:cNvSpPr/>
          <p:nvPr/>
        </p:nvSpPr>
        <p:spPr>
          <a:xfrm>
            <a:off x="5157072" y="2379897"/>
            <a:ext cx="1995828"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2398" b="1" dirty="0" err="1">
                <a:solidFill>
                  <a:schemeClr val="tx2">
                    <a:lumMod val="40000"/>
                    <a:lumOff val="60000"/>
                  </a:schemeClr>
                </a:solidFill>
              </a:rPr>
              <a:t>NVMe-oF</a:t>
            </a:r>
            <a:endParaRPr lang="en-US" sz="2398" b="1" dirty="0">
              <a:solidFill>
                <a:schemeClr val="tx2">
                  <a:lumMod val="40000"/>
                  <a:lumOff val="60000"/>
                </a:schemeClr>
              </a:solidFill>
            </a:endParaRPr>
          </a:p>
        </p:txBody>
      </p:sp>
      <p:sp>
        <p:nvSpPr>
          <p:cNvPr id="86" name="Rectangle 85">
            <a:extLst>
              <a:ext uri="{FF2B5EF4-FFF2-40B4-BE49-F238E27FC236}">
                <a16:creationId xmlns:a16="http://schemas.microsoft.com/office/drawing/2014/main" id="{1B36EB8B-FE96-470E-A59E-6C1CF16D5A50}"/>
              </a:ext>
            </a:extLst>
          </p:cNvPr>
          <p:cNvSpPr/>
          <p:nvPr/>
        </p:nvSpPr>
        <p:spPr>
          <a:xfrm>
            <a:off x="8208432" y="2373188"/>
            <a:ext cx="1691647"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2400" b="1" dirty="0">
                <a:solidFill>
                  <a:schemeClr val="tx2">
                    <a:lumMod val="60000"/>
                    <a:lumOff val="40000"/>
                  </a:schemeClr>
                </a:solidFill>
              </a:rPr>
              <a:t>S3</a:t>
            </a:r>
          </a:p>
        </p:txBody>
      </p:sp>
      <p:cxnSp>
        <p:nvCxnSpPr>
          <p:cNvPr id="89" name="Straight Connector 88">
            <a:extLst>
              <a:ext uri="{FF2B5EF4-FFF2-40B4-BE49-F238E27FC236}">
                <a16:creationId xmlns:a16="http://schemas.microsoft.com/office/drawing/2014/main" id="{58F53307-2C61-4DC4-95FC-20C3B7AD3316}"/>
              </a:ext>
            </a:extLst>
          </p:cNvPr>
          <p:cNvCxnSpPr>
            <a:cxnSpLocks/>
          </p:cNvCxnSpPr>
          <p:nvPr/>
        </p:nvCxnSpPr>
        <p:spPr>
          <a:xfrm flipV="1">
            <a:off x="5892129" y="2892970"/>
            <a:ext cx="247731" cy="533741"/>
          </a:xfrm>
          <a:prstGeom prst="line">
            <a:avLst/>
          </a:prstGeom>
          <a:ln w="82550" cmpd="dbl">
            <a:solidFill>
              <a:schemeClr val="bg1">
                <a:lumMod val="8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A132F72-5796-4250-8ADF-3B93253E058B}"/>
              </a:ext>
            </a:extLst>
          </p:cNvPr>
          <p:cNvCxnSpPr>
            <a:cxnSpLocks/>
          </p:cNvCxnSpPr>
          <p:nvPr/>
        </p:nvCxnSpPr>
        <p:spPr>
          <a:xfrm flipV="1">
            <a:off x="6296234" y="2849595"/>
            <a:ext cx="1234401" cy="610267"/>
          </a:xfrm>
          <a:prstGeom prst="line">
            <a:avLst/>
          </a:prstGeom>
          <a:ln w="82550" cmpd="dbl">
            <a:solidFill>
              <a:schemeClr val="bg1">
                <a:lumMod val="8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700FA5E-6C3D-4D5F-A6E5-056359F309AC}"/>
              </a:ext>
            </a:extLst>
          </p:cNvPr>
          <p:cNvCxnSpPr>
            <a:cxnSpLocks/>
          </p:cNvCxnSpPr>
          <p:nvPr/>
        </p:nvCxnSpPr>
        <p:spPr>
          <a:xfrm flipV="1">
            <a:off x="6306514" y="2913051"/>
            <a:ext cx="2717669" cy="667742"/>
          </a:xfrm>
          <a:prstGeom prst="line">
            <a:avLst/>
          </a:prstGeom>
          <a:ln w="82550" cmpd="dbl">
            <a:solidFill>
              <a:schemeClr val="bg1">
                <a:lumMod val="8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8DBAC55A-3617-459D-A5EC-13AA4158B22C}"/>
              </a:ext>
            </a:extLst>
          </p:cNvPr>
          <p:cNvSpPr>
            <a:spLocks noGrp="1"/>
          </p:cNvSpPr>
          <p:nvPr>
            <p:ph type="ftr" sz="quarter" idx="3"/>
          </p:nvPr>
        </p:nvSpPr>
        <p:spPr/>
        <p:txBody>
          <a:bodyPr/>
          <a:lstStyle/>
          <a:p>
            <a:r>
              <a:rPr lang="en-US"/>
              <a:t>© 2020 NetApp, Inc. All rights reserved. — NETAPP CONFIDENTIAL — </a:t>
            </a:r>
          </a:p>
        </p:txBody>
      </p:sp>
      <p:sp>
        <p:nvSpPr>
          <p:cNvPr id="5" name="Slide Number Placeholder 4">
            <a:extLst>
              <a:ext uri="{FF2B5EF4-FFF2-40B4-BE49-F238E27FC236}">
                <a16:creationId xmlns:a16="http://schemas.microsoft.com/office/drawing/2014/main" id="{36DE8076-31C5-49E2-A87D-F367A1ACDF80}"/>
              </a:ext>
            </a:extLst>
          </p:cNvPr>
          <p:cNvSpPr>
            <a:spLocks noGrp="1"/>
          </p:cNvSpPr>
          <p:nvPr>
            <p:ph type="sldNum" sz="quarter" idx="4"/>
          </p:nvPr>
        </p:nvSpPr>
        <p:spPr/>
        <p:txBody>
          <a:bodyPr/>
          <a:lstStyle/>
          <a:p>
            <a:fld id="{42BA3FEF-E075-4913-BFE2-7A1ABC751974}" type="slidenum">
              <a:rPr lang="en-US" smtClean="0"/>
              <a:t>7</a:t>
            </a:fld>
            <a:endParaRPr lang="en-US"/>
          </a:p>
        </p:txBody>
      </p:sp>
      <p:pic>
        <p:nvPicPr>
          <p:cNvPr id="70" name="image19.png">
            <a:extLst>
              <a:ext uri="{FF2B5EF4-FFF2-40B4-BE49-F238E27FC236}">
                <a16:creationId xmlns:a16="http://schemas.microsoft.com/office/drawing/2014/main" id="{217867B5-90D2-7141-A121-FD9D36EEDC6B}"/>
              </a:ext>
            </a:extLst>
          </p:cNvPr>
          <p:cNvPicPr/>
          <p:nvPr/>
        </p:nvPicPr>
        <p:blipFill>
          <a:blip r:embed="rId8" cstate="print">
            <a:extLst>
              <a:ext uri="{28A0092B-C50C-407E-A947-70E740481C1C}">
                <a14:useLocalDpi xmlns:a14="http://schemas.microsoft.com/office/drawing/2010/main"/>
              </a:ext>
            </a:extLst>
          </a:blip>
          <a:stretch>
            <a:fillRect/>
          </a:stretch>
        </p:blipFill>
        <p:spPr>
          <a:xfrm>
            <a:off x="3297710" y="5748334"/>
            <a:ext cx="1371246" cy="246828"/>
          </a:xfrm>
          <a:prstGeom prst="rect">
            <a:avLst/>
          </a:prstGeom>
          <a:ln w="12700">
            <a:miter lim="400000"/>
          </a:ln>
        </p:spPr>
      </p:pic>
      <p:pic>
        <p:nvPicPr>
          <p:cNvPr id="11" name="Picture 10" descr="ontap-9.png">
            <a:extLst>
              <a:ext uri="{FF2B5EF4-FFF2-40B4-BE49-F238E27FC236}">
                <a16:creationId xmlns:a16="http://schemas.microsoft.com/office/drawing/2014/main" id="{EEAC27A7-DD15-4335-B654-1277A1D4FF0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90671" y="3362067"/>
            <a:ext cx="1480325" cy="1479458"/>
          </a:xfrm>
          <a:prstGeom prst="rect">
            <a:avLst/>
          </a:prstGeom>
        </p:spPr>
      </p:pic>
    </p:spTree>
    <p:extLst>
      <p:ext uri="{BB962C8B-B14F-4D97-AF65-F5344CB8AC3E}">
        <p14:creationId xmlns:p14="http://schemas.microsoft.com/office/powerpoint/2010/main" val="239270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6E436B96-10DC-4A0B-B1E9-A0B7DCF375EE}"/>
              </a:ext>
            </a:extLst>
          </p:cNvPr>
          <p:cNvSpPr/>
          <p:nvPr/>
        </p:nvSpPr>
        <p:spPr>
          <a:xfrm>
            <a:off x="1586" y="895"/>
            <a:ext cx="12188826" cy="6856213"/>
          </a:xfrm>
          <a:prstGeom prst="rect">
            <a:avLst/>
          </a:prstGeom>
          <a:solidFill>
            <a:srgbClr val="FFFFFF">
              <a:alpha val="8313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endParaRPr lang="en-US" sz="1799">
              <a:solidFill>
                <a:prstClr val="white"/>
              </a:solidFill>
              <a:latin typeface="Arial"/>
            </a:endParaRPr>
          </a:p>
        </p:txBody>
      </p:sp>
      <p:sp>
        <p:nvSpPr>
          <p:cNvPr id="112" name="Title 1">
            <a:extLst>
              <a:ext uri="{FF2B5EF4-FFF2-40B4-BE49-F238E27FC236}">
                <a16:creationId xmlns:a16="http://schemas.microsoft.com/office/drawing/2014/main" id="{44916632-A1EF-2847-B955-156A227F504B}"/>
              </a:ext>
            </a:extLst>
          </p:cNvPr>
          <p:cNvSpPr>
            <a:spLocks noGrp="1"/>
          </p:cNvSpPr>
          <p:nvPr>
            <p:ph type="title"/>
          </p:nvPr>
        </p:nvSpPr>
        <p:spPr>
          <a:xfrm>
            <a:off x="266698" y="306879"/>
            <a:ext cx="11658600" cy="704281"/>
          </a:xfrm>
        </p:spPr>
        <p:txBody>
          <a:bodyPr/>
          <a:lstStyle/>
          <a:p>
            <a:r>
              <a:rPr lang="en-US">
                <a:solidFill>
                  <a:srgbClr val="000000"/>
                </a:solidFill>
              </a:rPr>
              <a:t>Scale &amp; Simplicity for</a:t>
            </a:r>
            <a:endParaRPr lang="en-US"/>
          </a:p>
        </p:txBody>
      </p:sp>
      <p:sp>
        <p:nvSpPr>
          <p:cNvPr id="6" name="Slide Number Placeholder 5"/>
          <p:cNvSpPr>
            <a:spLocks noGrp="1"/>
          </p:cNvSpPr>
          <p:nvPr>
            <p:ph type="sldNum" sz="quarter" idx="4"/>
          </p:nvPr>
        </p:nvSpPr>
        <p:spPr/>
        <p:txBody>
          <a:bodyPr/>
          <a:lstStyle/>
          <a:p>
            <a:pPr defTabSz="914126">
              <a:defRPr/>
            </a:pPr>
            <a:fld id="{B071A5F3-A4FF-4CEE-8215-C08835B585C1}" type="slidenum">
              <a:rPr lang="en-US" b="0">
                <a:solidFill>
                  <a:srgbClr val="A2A5A2">
                    <a:lumMod val="50000"/>
                  </a:srgbClr>
                </a:solidFill>
                <a:latin typeface="Arial"/>
              </a:rPr>
              <a:pPr defTabSz="914126">
                <a:defRPr/>
              </a:pPr>
              <a:t>8</a:t>
            </a:fld>
            <a:endParaRPr lang="en-US" b="0">
              <a:solidFill>
                <a:srgbClr val="A2A5A2">
                  <a:lumMod val="50000"/>
                </a:srgbClr>
              </a:solidFill>
              <a:latin typeface="Arial"/>
            </a:endParaRPr>
          </a:p>
        </p:txBody>
      </p:sp>
      <p:sp>
        <p:nvSpPr>
          <p:cNvPr id="30" name="Footer Placeholder 1">
            <a:extLst>
              <a:ext uri="{FF2B5EF4-FFF2-40B4-BE49-F238E27FC236}">
                <a16:creationId xmlns:a16="http://schemas.microsoft.com/office/drawing/2014/main" id="{110D98D6-10AF-1842-A349-7C03A9C634DA}"/>
              </a:ext>
            </a:extLst>
          </p:cNvPr>
          <p:cNvSpPr txBox="1">
            <a:spLocks/>
          </p:cNvSpPr>
          <p:nvPr/>
        </p:nvSpPr>
        <p:spPr>
          <a:xfrm>
            <a:off x="744539" y="6471942"/>
            <a:ext cx="6538761" cy="240426"/>
          </a:xfrm>
          <a:prstGeom prst="rect">
            <a:avLst/>
          </a:prstGeom>
        </p:spPr>
        <p:txBody>
          <a:bodyPr vert="horz" wrap="square" lIns="91497" tIns="45749" rIns="91497" bIns="45749" rtlCol="0" anchor="b">
            <a:noAutofit/>
          </a:bodyPr>
          <a:lstStyle>
            <a:defPPr>
              <a:defRPr lang="en-US"/>
            </a:defPPr>
            <a:lvl1pPr marL="0" algn="l" defTabSz="914400" rtl="0" eaLnBrk="1" latinLnBrk="0" hangingPunct="1">
              <a:defRPr lang="en-US" sz="8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defRPr/>
            </a:pPr>
            <a:r>
              <a:rPr lang="en-US">
                <a:solidFill>
                  <a:prstClr val="black"/>
                </a:solidFill>
                <a:latin typeface="Arial"/>
              </a:rPr>
              <a:t>© 2020 NetApp, Inc. All rights reserved.  — NETAPP CONFIDENTIAL — </a:t>
            </a:r>
          </a:p>
        </p:txBody>
      </p:sp>
      <p:pic>
        <p:nvPicPr>
          <p:cNvPr id="8" name="Picture 7">
            <a:extLst>
              <a:ext uri="{FF2B5EF4-FFF2-40B4-BE49-F238E27FC236}">
                <a16:creationId xmlns:a16="http://schemas.microsoft.com/office/drawing/2014/main" id="{73ACEC88-F41A-BF40-A5D7-F63955C4E8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66811" y="6400027"/>
            <a:ext cx="1269669" cy="294332"/>
          </a:xfrm>
          <a:prstGeom prst="rect">
            <a:avLst/>
          </a:prstGeom>
        </p:spPr>
      </p:pic>
      <p:sp>
        <p:nvSpPr>
          <p:cNvPr id="43" name="TextBox 42">
            <a:extLst>
              <a:ext uri="{FF2B5EF4-FFF2-40B4-BE49-F238E27FC236}">
                <a16:creationId xmlns:a16="http://schemas.microsoft.com/office/drawing/2014/main" id="{53EAC097-9423-6D4D-9B1E-9158AF122F49}"/>
              </a:ext>
            </a:extLst>
          </p:cNvPr>
          <p:cNvSpPr txBox="1"/>
          <p:nvPr/>
        </p:nvSpPr>
        <p:spPr>
          <a:xfrm>
            <a:off x="2231562" y="4290785"/>
            <a:ext cx="45695" cy="45695"/>
          </a:xfrm>
          <a:prstGeom prst="rect">
            <a:avLst/>
          </a:prstGeom>
        </p:spPr>
        <p:txBody>
          <a:bodyPr vert="horz" wrap="none" lIns="91392" tIns="45696" rIns="91392" bIns="45696" rtlCol="0" anchor="t">
            <a:noAutofit/>
          </a:bodyPr>
          <a:lstStyle/>
          <a:p>
            <a:pPr marL="172934" indent="-172934" defTabSz="914126">
              <a:lnSpc>
                <a:spcPct val="95000"/>
              </a:lnSpc>
              <a:spcBef>
                <a:spcPts val="400"/>
              </a:spcBef>
              <a:spcAft>
                <a:spcPts val="200"/>
              </a:spcAft>
              <a:buClr>
                <a:srgbClr val="0067C5"/>
              </a:buClr>
              <a:buFont typeface="Wingdings" panose="05000000000000000000" pitchFamily="2" charset="2"/>
              <a:buChar char="§"/>
              <a:defRPr/>
            </a:pPr>
            <a:endParaRPr lang="en-US" sz="1400" err="1">
              <a:solidFill>
                <a:sysClr val="windowText" lastClr="000000"/>
              </a:solidFill>
              <a:latin typeface="Arial"/>
            </a:endParaRPr>
          </a:p>
        </p:txBody>
      </p:sp>
      <p:pic>
        <p:nvPicPr>
          <p:cNvPr id="44" name="image37.png">
            <a:extLst>
              <a:ext uri="{FF2B5EF4-FFF2-40B4-BE49-F238E27FC236}">
                <a16:creationId xmlns:a16="http://schemas.microsoft.com/office/drawing/2014/main" id="{178D95D2-A323-F148-9711-01F7F3EF8370}"/>
              </a:ext>
            </a:extLst>
          </p:cNvPr>
          <p:cNvPicPr/>
          <p:nvPr/>
        </p:nvPicPr>
        <p:blipFill>
          <a:blip r:embed="rId4" cstate="email">
            <a:extLst>
              <a:ext uri="{28A0092B-C50C-407E-A947-70E740481C1C}">
                <a14:useLocalDpi xmlns:a14="http://schemas.microsoft.com/office/drawing/2010/main"/>
              </a:ext>
            </a:extLst>
          </a:blip>
          <a:stretch>
            <a:fillRect/>
          </a:stretch>
        </p:blipFill>
        <p:spPr>
          <a:xfrm flipH="1">
            <a:off x="9532950" y="2261619"/>
            <a:ext cx="938126" cy="145602"/>
          </a:xfrm>
          <a:prstGeom prst="rect">
            <a:avLst/>
          </a:prstGeom>
          <a:ln w="12700" cap="flat">
            <a:noFill/>
            <a:miter lim="400000"/>
          </a:ln>
          <a:effectLst/>
        </p:spPr>
      </p:pic>
      <p:pic>
        <p:nvPicPr>
          <p:cNvPr id="45" name="image37.png">
            <a:extLst>
              <a:ext uri="{FF2B5EF4-FFF2-40B4-BE49-F238E27FC236}">
                <a16:creationId xmlns:a16="http://schemas.microsoft.com/office/drawing/2014/main" id="{885D4799-AC37-6B4B-A0A4-7149B95335E3}"/>
              </a:ext>
            </a:extLst>
          </p:cNvPr>
          <p:cNvPicPr/>
          <p:nvPr/>
        </p:nvPicPr>
        <p:blipFill>
          <a:blip r:embed="rId5" cstate="email">
            <a:extLst>
              <a:ext uri="{28A0092B-C50C-407E-A947-70E740481C1C}">
                <a14:useLocalDpi xmlns:a14="http://schemas.microsoft.com/office/drawing/2010/main"/>
              </a:ext>
            </a:extLst>
          </a:blip>
          <a:stretch>
            <a:fillRect/>
          </a:stretch>
        </p:blipFill>
        <p:spPr>
          <a:xfrm>
            <a:off x="8790614" y="2265146"/>
            <a:ext cx="930162" cy="126672"/>
          </a:xfrm>
          <a:prstGeom prst="rect">
            <a:avLst/>
          </a:prstGeom>
          <a:ln w="12700" cap="flat">
            <a:noFill/>
            <a:miter lim="400000"/>
          </a:ln>
          <a:effectLst/>
        </p:spPr>
      </p:pic>
      <p:sp>
        <p:nvSpPr>
          <p:cNvPr id="46" name="TextBox 45">
            <a:extLst>
              <a:ext uri="{FF2B5EF4-FFF2-40B4-BE49-F238E27FC236}">
                <a16:creationId xmlns:a16="http://schemas.microsoft.com/office/drawing/2014/main" id="{299E476A-86EA-504C-AD9E-81710170FAEE}"/>
              </a:ext>
            </a:extLst>
          </p:cNvPr>
          <p:cNvSpPr txBox="1"/>
          <p:nvPr/>
        </p:nvSpPr>
        <p:spPr>
          <a:xfrm>
            <a:off x="7639084" y="1200770"/>
            <a:ext cx="4018068" cy="629535"/>
          </a:xfrm>
          <a:prstGeom prst="rect">
            <a:avLst/>
          </a:prstGeom>
          <a:noFill/>
          <a:ln>
            <a:noFill/>
          </a:ln>
        </p:spPr>
        <p:txBody>
          <a:bodyPr vert="horz" wrap="none" lIns="91368" tIns="45684" rIns="91368" bIns="45684" rtlCol="0" anchor="ctr">
            <a:noAutofit/>
          </a:bodyPr>
          <a:lstStyle/>
          <a:p>
            <a:pPr algn="ctr" defTabSz="913852">
              <a:lnSpc>
                <a:spcPct val="95000"/>
              </a:lnSpc>
              <a:spcBef>
                <a:spcPts val="400"/>
              </a:spcBef>
              <a:spcAft>
                <a:spcPts val="200"/>
              </a:spcAft>
              <a:defRPr/>
            </a:pPr>
            <a:endParaRPr lang="en-US" sz="1799" kern="0">
              <a:solidFill>
                <a:srgbClr val="0067C5"/>
              </a:solidFill>
              <a:latin typeface="Arial"/>
            </a:endParaRPr>
          </a:p>
          <a:p>
            <a:pPr algn="ctr" defTabSz="913852">
              <a:lnSpc>
                <a:spcPct val="95000"/>
              </a:lnSpc>
              <a:spcBef>
                <a:spcPts val="400"/>
              </a:spcBef>
              <a:spcAft>
                <a:spcPts val="200"/>
              </a:spcAft>
              <a:defRPr/>
            </a:pPr>
            <a:r>
              <a:rPr lang="en-US" sz="1799" b="1" kern="0">
                <a:solidFill>
                  <a:srgbClr val="0067C5"/>
                </a:solidFill>
                <a:latin typeface="Arial"/>
              </a:rPr>
              <a:t>ONLY with NetApp</a:t>
            </a:r>
          </a:p>
          <a:p>
            <a:pPr algn="ctr" defTabSz="913852">
              <a:lnSpc>
                <a:spcPct val="95000"/>
              </a:lnSpc>
              <a:spcBef>
                <a:spcPts val="400"/>
              </a:spcBef>
              <a:spcAft>
                <a:spcPts val="200"/>
              </a:spcAft>
              <a:defRPr/>
            </a:pPr>
            <a:r>
              <a:rPr lang="en-US" sz="1600" kern="0">
                <a:solidFill>
                  <a:srgbClr val="0067C5"/>
                </a:solidFill>
                <a:latin typeface="Arial"/>
              </a:rPr>
              <a:t>Consolidation, Simplicity and Scale</a:t>
            </a:r>
          </a:p>
        </p:txBody>
      </p:sp>
      <p:grpSp>
        <p:nvGrpSpPr>
          <p:cNvPr id="47" name="Group 46">
            <a:extLst>
              <a:ext uri="{FF2B5EF4-FFF2-40B4-BE49-F238E27FC236}">
                <a16:creationId xmlns:a16="http://schemas.microsoft.com/office/drawing/2014/main" id="{B8059BEF-D294-C340-91A1-7CDCA6986FD5}"/>
              </a:ext>
            </a:extLst>
          </p:cNvPr>
          <p:cNvGrpSpPr/>
          <p:nvPr/>
        </p:nvGrpSpPr>
        <p:grpSpPr>
          <a:xfrm>
            <a:off x="9520522" y="2579152"/>
            <a:ext cx="213565" cy="52352"/>
            <a:chOff x="8956928" y="2593178"/>
            <a:chExt cx="343956" cy="101541"/>
          </a:xfrm>
          <a:solidFill>
            <a:schemeClr val="tx1"/>
          </a:solidFill>
        </p:grpSpPr>
        <p:cxnSp>
          <p:nvCxnSpPr>
            <p:cNvPr id="48" name="Straight Arrow Connector 47">
              <a:extLst>
                <a:ext uri="{FF2B5EF4-FFF2-40B4-BE49-F238E27FC236}">
                  <a16:creationId xmlns:a16="http://schemas.microsoft.com/office/drawing/2014/main" id="{721D8F82-72B4-8248-83CA-138E0D6093AE}"/>
                </a:ext>
              </a:extLst>
            </p:cNvPr>
            <p:cNvCxnSpPr>
              <a:cxnSpLocks/>
            </p:cNvCxnSpPr>
            <p:nvPr/>
          </p:nvCxnSpPr>
          <p:spPr>
            <a:xfrm flipV="1">
              <a:off x="8961379" y="2593178"/>
              <a:ext cx="339505" cy="1746"/>
            </a:xfrm>
            <a:prstGeom prst="straightConnector1">
              <a:avLst/>
            </a:prstGeom>
            <a:grpFill/>
            <a:ln w="19050" cap="flat" cmpd="sng" algn="ctr">
              <a:solidFill>
                <a:schemeClr val="tx1"/>
              </a:solidFill>
              <a:prstDash val="solid"/>
              <a:miter lim="800000"/>
              <a:headEnd type="none" w="med" len="med"/>
              <a:tailEnd type="none" w="med" len="med"/>
            </a:ln>
            <a:effectLst/>
          </p:spPr>
        </p:cxnSp>
        <p:cxnSp>
          <p:nvCxnSpPr>
            <p:cNvPr id="49" name="Straight Arrow Connector 48">
              <a:extLst>
                <a:ext uri="{FF2B5EF4-FFF2-40B4-BE49-F238E27FC236}">
                  <a16:creationId xmlns:a16="http://schemas.microsoft.com/office/drawing/2014/main" id="{D394CFCC-70D3-974D-AD59-CE5A4BCFC0FF}"/>
                </a:ext>
              </a:extLst>
            </p:cNvPr>
            <p:cNvCxnSpPr>
              <a:cxnSpLocks/>
            </p:cNvCxnSpPr>
            <p:nvPr/>
          </p:nvCxnSpPr>
          <p:spPr>
            <a:xfrm flipV="1">
              <a:off x="8956928" y="2692973"/>
              <a:ext cx="339505" cy="1746"/>
            </a:xfrm>
            <a:prstGeom prst="straightConnector1">
              <a:avLst/>
            </a:prstGeom>
            <a:grpFill/>
            <a:ln w="19050" cap="flat" cmpd="sng" algn="ctr">
              <a:solidFill>
                <a:schemeClr val="tx1"/>
              </a:solidFill>
              <a:prstDash val="solid"/>
              <a:miter lim="800000"/>
              <a:headEnd type="none" w="med" len="med"/>
              <a:tailEnd type="none" w="med" len="med"/>
            </a:ln>
            <a:effectLst/>
          </p:spPr>
        </p:cxnSp>
      </p:grpSp>
      <p:pic>
        <p:nvPicPr>
          <p:cNvPr id="50" name="Picture 49">
            <a:extLst>
              <a:ext uri="{FF2B5EF4-FFF2-40B4-BE49-F238E27FC236}">
                <a16:creationId xmlns:a16="http://schemas.microsoft.com/office/drawing/2014/main" id="{FE85CDC5-B0C7-994A-AAAF-B166626A709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62844" y="2391099"/>
            <a:ext cx="1197299" cy="364828"/>
          </a:xfrm>
          <a:prstGeom prst="rect">
            <a:avLst/>
          </a:prstGeom>
          <a:solidFill>
            <a:schemeClr val="tx1"/>
          </a:solidFill>
          <a:ln>
            <a:solidFill>
              <a:schemeClr val="tx1"/>
            </a:solidFill>
          </a:ln>
        </p:spPr>
      </p:pic>
      <p:pic>
        <p:nvPicPr>
          <p:cNvPr id="51" name="Picture 50">
            <a:extLst>
              <a:ext uri="{FF2B5EF4-FFF2-40B4-BE49-F238E27FC236}">
                <a16:creationId xmlns:a16="http://schemas.microsoft.com/office/drawing/2014/main" id="{E44D9580-B548-9C43-924F-E43F3A8303B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734087" y="2404531"/>
            <a:ext cx="1197299" cy="364828"/>
          </a:xfrm>
          <a:prstGeom prst="rect">
            <a:avLst/>
          </a:prstGeom>
          <a:solidFill>
            <a:schemeClr val="tx1"/>
          </a:solidFill>
          <a:ln>
            <a:solidFill>
              <a:schemeClr val="tx1"/>
            </a:solidFill>
          </a:ln>
        </p:spPr>
      </p:pic>
      <p:grpSp>
        <p:nvGrpSpPr>
          <p:cNvPr id="52" name="Group 51">
            <a:extLst>
              <a:ext uri="{FF2B5EF4-FFF2-40B4-BE49-F238E27FC236}">
                <a16:creationId xmlns:a16="http://schemas.microsoft.com/office/drawing/2014/main" id="{7D705E8E-4ED2-284F-9093-D8F57D258891}"/>
              </a:ext>
            </a:extLst>
          </p:cNvPr>
          <p:cNvGrpSpPr/>
          <p:nvPr/>
        </p:nvGrpSpPr>
        <p:grpSpPr>
          <a:xfrm>
            <a:off x="9446110" y="2744534"/>
            <a:ext cx="366941" cy="309834"/>
            <a:chOff x="1042836" y="2720951"/>
            <a:chExt cx="493447" cy="372312"/>
          </a:xfrm>
          <a:solidFill>
            <a:srgbClr val="0067C5"/>
          </a:solidFill>
        </p:grpSpPr>
        <p:cxnSp>
          <p:nvCxnSpPr>
            <p:cNvPr id="53" name="Straight Connector 52">
              <a:extLst>
                <a:ext uri="{FF2B5EF4-FFF2-40B4-BE49-F238E27FC236}">
                  <a16:creationId xmlns:a16="http://schemas.microsoft.com/office/drawing/2014/main" id="{D2B91BFF-2299-B041-8156-A47EEF0DF9ED}"/>
                </a:ext>
              </a:extLst>
            </p:cNvPr>
            <p:cNvCxnSpPr>
              <a:cxnSpLocks/>
            </p:cNvCxnSpPr>
            <p:nvPr/>
          </p:nvCxnSpPr>
          <p:spPr>
            <a:xfrm flipV="1">
              <a:off x="1046843" y="2733984"/>
              <a:ext cx="0" cy="357703"/>
            </a:xfrm>
            <a:prstGeom prst="line">
              <a:avLst/>
            </a:prstGeom>
            <a:grpFill/>
            <a:ln w="19050" cap="flat" cmpd="sng" algn="ctr">
              <a:solidFill>
                <a:schemeClr val="tx1"/>
              </a:solidFill>
              <a:prstDash val="solid"/>
              <a:miter lim="800000"/>
            </a:ln>
            <a:effectLst/>
          </p:spPr>
        </p:cxnSp>
        <p:cxnSp>
          <p:nvCxnSpPr>
            <p:cNvPr id="54" name="Straight Connector 53">
              <a:extLst>
                <a:ext uri="{FF2B5EF4-FFF2-40B4-BE49-F238E27FC236}">
                  <a16:creationId xmlns:a16="http://schemas.microsoft.com/office/drawing/2014/main" id="{C25D58E9-9F30-B64F-ADBA-CB522D6BBBB7}"/>
                </a:ext>
              </a:extLst>
            </p:cNvPr>
            <p:cNvCxnSpPr>
              <a:cxnSpLocks/>
            </p:cNvCxnSpPr>
            <p:nvPr/>
          </p:nvCxnSpPr>
          <p:spPr>
            <a:xfrm flipH="1" flipV="1">
              <a:off x="1042836" y="2733347"/>
              <a:ext cx="493447" cy="353227"/>
            </a:xfrm>
            <a:prstGeom prst="line">
              <a:avLst/>
            </a:prstGeom>
            <a:grpFill/>
            <a:ln w="19050" cap="flat" cmpd="sng" algn="ctr">
              <a:solidFill>
                <a:schemeClr val="tx1"/>
              </a:solidFill>
              <a:prstDash val="solid"/>
              <a:miter lim="800000"/>
            </a:ln>
            <a:effectLst/>
          </p:spPr>
        </p:cxnSp>
        <p:cxnSp>
          <p:nvCxnSpPr>
            <p:cNvPr id="55" name="Straight Connector 54">
              <a:extLst>
                <a:ext uri="{FF2B5EF4-FFF2-40B4-BE49-F238E27FC236}">
                  <a16:creationId xmlns:a16="http://schemas.microsoft.com/office/drawing/2014/main" id="{1AED6AC8-7E00-964B-AB64-EDA6DB1471A3}"/>
                </a:ext>
              </a:extLst>
            </p:cNvPr>
            <p:cNvCxnSpPr>
              <a:cxnSpLocks/>
            </p:cNvCxnSpPr>
            <p:nvPr/>
          </p:nvCxnSpPr>
          <p:spPr>
            <a:xfrm flipV="1">
              <a:off x="1530213" y="2720951"/>
              <a:ext cx="0" cy="372312"/>
            </a:xfrm>
            <a:prstGeom prst="line">
              <a:avLst/>
            </a:prstGeom>
            <a:grpFill/>
            <a:ln w="19050" cap="flat" cmpd="sng" algn="ctr">
              <a:solidFill>
                <a:schemeClr val="tx1"/>
              </a:solidFill>
              <a:prstDash val="solid"/>
              <a:miter lim="800000"/>
            </a:ln>
            <a:effectLst/>
          </p:spPr>
        </p:cxnSp>
        <p:cxnSp>
          <p:nvCxnSpPr>
            <p:cNvPr id="56" name="Straight Connector 55">
              <a:extLst>
                <a:ext uri="{FF2B5EF4-FFF2-40B4-BE49-F238E27FC236}">
                  <a16:creationId xmlns:a16="http://schemas.microsoft.com/office/drawing/2014/main" id="{046562EA-2FD0-FB46-BE69-BADBC6F00406}"/>
                </a:ext>
              </a:extLst>
            </p:cNvPr>
            <p:cNvCxnSpPr>
              <a:cxnSpLocks/>
            </p:cNvCxnSpPr>
            <p:nvPr/>
          </p:nvCxnSpPr>
          <p:spPr>
            <a:xfrm flipV="1">
              <a:off x="1046429" y="2730118"/>
              <a:ext cx="480027" cy="356456"/>
            </a:xfrm>
            <a:prstGeom prst="line">
              <a:avLst/>
            </a:prstGeom>
            <a:grpFill/>
            <a:ln w="19050" cap="flat" cmpd="sng" algn="ctr">
              <a:solidFill>
                <a:schemeClr val="tx1"/>
              </a:solidFill>
              <a:prstDash val="solid"/>
              <a:miter lim="800000"/>
            </a:ln>
            <a:effectLst/>
          </p:spPr>
        </p:cxnSp>
      </p:grpSp>
      <p:pic>
        <p:nvPicPr>
          <p:cNvPr id="74" name="image234.png">
            <a:extLst>
              <a:ext uri="{FF2B5EF4-FFF2-40B4-BE49-F238E27FC236}">
                <a16:creationId xmlns:a16="http://schemas.microsoft.com/office/drawing/2014/main" id="{A1F6D35A-7693-AF49-B715-8F5B46CB800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56844" y="2340334"/>
            <a:ext cx="411266" cy="822532"/>
          </a:xfrm>
          <a:prstGeom prst="rect">
            <a:avLst/>
          </a:prstGeom>
          <a:ln w="12700">
            <a:miter lim="400000"/>
          </a:ln>
        </p:spPr>
      </p:pic>
      <p:pic>
        <p:nvPicPr>
          <p:cNvPr id="75" name="image236.png">
            <a:extLst>
              <a:ext uri="{FF2B5EF4-FFF2-40B4-BE49-F238E27FC236}">
                <a16:creationId xmlns:a16="http://schemas.microsoft.com/office/drawing/2014/main" id="{3552864E-ECB2-8E49-98A8-CC6633F3971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104267" y="2359040"/>
            <a:ext cx="411266" cy="822532"/>
          </a:xfrm>
          <a:prstGeom prst="rect">
            <a:avLst/>
          </a:prstGeom>
          <a:ln w="12700">
            <a:miter lim="400000"/>
          </a:ln>
        </p:spPr>
      </p:pic>
      <p:pic>
        <p:nvPicPr>
          <p:cNvPr id="76" name="image235.png">
            <a:extLst>
              <a:ext uri="{FF2B5EF4-FFF2-40B4-BE49-F238E27FC236}">
                <a16:creationId xmlns:a16="http://schemas.microsoft.com/office/drawing/2014/main" id="{96EC2D09-6F68-6646-BC6E-40400D18A8C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627870" y="2342988"/>
            <a:ext cx="411266" cy="822532"/>
          </a:xfrm>
          <a:prstGeom prst="rect">
            <a:avLst/>
          </a:prstGeom>
          <a:ln w="12700">
            <a:miter lim="400000"/>
          </a:ln>
        </p:spPr>
      </p:pic>
      <p:pic>
        <p:nvPicPr>
          <p:cNvPr id="77" name="image237.png">
            <a:extLst>
              <a:ext uri="{FF2B5EF4-FFF2-40B4-BE49-F238E27FC236}">
                <a16:creationId xmlns:a16="http://schemas.microsoft.com/office/drawing/2014/main" id="{D0B1FD50-79CC-EC4F-A098-79D0463E9EC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999113" y="2342988"/>
            <a:ext cx="411266" cy="822532"/>
          </a:xfrm>
          <a:prstGeom prst="rect">
            <a:avLst/>
          </a:prstGeom>
          <a:ln w="12700">
            <a:miter lim="400000"/>
          </a:ln>
        </p:spPr>
      </p:pic>
      <p:pic>
        <p:nvPicPr>
          <p:cNvPr id="78" name="image233.png">
            <a:extLst>
              <a:ext uri="{FF2B5EF4-FFF2-40B4-BE49-F238E27FC236}">
                <a16:creationId xmlns:a16="http://schemas.microsoft.com/office/drawing/2014/main" id="{386E373F-8453-634C-B6DE-ED308F2AD297}"/>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028087" y="3818073"/>
            <a:ext cx="411266" cy="822532"/>
          </a:xfrm>
          <a:prstGeom prst="rect">
            <a:avLst/>
          </a:prstGeom>
          <a:ln w="12700">
            <a:miter lim="400000"/>
          </a:ln>
        </p:spPr>
      </p:pic>
      <p:pic>
        <p:nvPicPr>
          <p:cNvPr id="88" name="image234.png">
            <a:extLst>
              <a:ext uri="{FF2B5EF4-FFF2-40B4-BE49-F238E27FC236}">
                <a16:creationId xmlns:a16="http://schemas.microsoft.com/office/drawing/2014/main" id="{CFBDCF98-A7A1-9C4C-8977-BA213AD1A63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51690" y="3819215"/>
            <a:ext cx="411266" cy="822532"/>
          </a:xfrm>
          <a:prstGeom prst="rect">
            <a:avLst/>
          </a:prstGeom>
          <a:ln w="12700">
            <a:miter lim="400000"/>
          </a:ln>
        </p:spPr>
      </p:pic>
      <p:pic>
        <p:nvPicPr>
          <p:cNvPr id="89" name="image235.png">
            <a:extLst>
              <a:ext uri="{FF2B5EF4-FFF2-40B4-BE49-F238E27FC236}">
                <a16:creationId xmlns:a16="http://schemas.microsoft.com/office/drawing/2014/main" id="{E330C1AB-05C3-DD4B-A9D0-6F0EA08E8A4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999113" y="3813207"/>
            <a:ext cx="411266" cy="822532"/>
          </a:xfrm>
          <a:prstGeom prst="rect">
            <a:avLst/>
          </a:prstGeom>
          <a:ln w="12700">
            <a:miter lim="400000"/>
          </a:ln>
        </p:spPr>
      </p:pic>
      <p:pic>
        <p:nvPicPr>
          <p:cNvPr id="90" name="image237.png">
            <a:extLst>
              <a:ext uri="{FF2B5EF4-FFF2-40B4-BE49-F238E27FC236}">
                <a16:creationId xmlns:a16="http://schemas.microsoft.com/office/drawing/2014/main" id="{2009F284-F6BC-7548-84CA-21B1AF9395E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09895" y="3818073"/>
            <a:ext cx="411266" cy="822532"/>
          </a:xfrm>
          <a:prstGeom prst="rect">
            <a:avLst/>
          </a:prstGeom>
          <a:ln w="12700">
            <a:miter lim="400000"/>
          </a:ln>
        </p:spPr>
      </p:pic>
      <p:sp>
        <p:nvSpPr>
          <p:cNvPr id="91" name="Rectangle 90">
            <a:extLst>
              <a:ext uri="{FF2B5EF4-FFF2-40B4-BE49-F238E27FC236}">
                <a16:creationId xmlns:a16="http://schemas.microsoft.com/office/drawing/2014/main" id="{474E045C-529F-7B49-B7B6-ED80FC243E11}"/>
              </a:ext>
            </a:extLst>
          </p:cNvPr>
          <p:cNvSpPr/>
          <p:nvPr/>
        </p:nvSpPr>
        <p:spPr>
          <a:xfrm>
            <a:off x="1104919" y="1386338"/>
            <a:ext cx="3168633" cy="615393"/>
          </a:xfrm>
          <a:prstGeom prst="rect">
            <a:avLst/>
          </a:prstGeom>
        </p:spPr>
        <p:txBody>
          <a:bodyPr wrap="none">
            <a:spAutoFit/>
          </a:bodyPr>
          <a:lstStyle/>
          <a:p>
            <a:pPr algn="ctr" defTabSz="914126">
              <a:defRPr/>
            </a:pPr>
            <a:r>
              <a:rPr lang="en-US" altLang="en-US" sz="1799" b="1">
                <a:solidFill>
                  <a:srgbClr val="0067C5"/>
                </a:solidFill>
                <a:latin typeface="Arial"/>
              </a:rPr>
              <a:t>Without NetApp</a:t>
            </a:r>
          </a:p>
          <a:p>
            <a:pPr algn="ctr" defTabSz="914126">
              <a:defRPr/>
            </a:pPr>
            <a:r>
              <a:rPr lang="en-US" altLang="en-US" sz="1600">
                <a:solidFill>
                  <a:srgbClr val="0067C5"/>
                </a:solidFill>
                <a:latin typeface="Arial"/>
              </a:rPr>
              <a:t>Multiple Epic Silos and Platforms</a:t>
            </a:r>
            <a:endParaRPr lang="en-US" sz="1400">
              <a:solidFill>
                <a:srgbClr val="0067C5"/>
              </a:solidFill>
              <a:latin typeface="Arial"/>
            </a:endParaRPr>
          </a:p>
        </p:txBody>
      </p:sp>
      <p:pic>
        <p:nvPicPr>
          <p:cNvPr id="92" name="image234.png">
            <a:extLst>
              <a:ext uri="{FF2B5EF4-FFF2-40B4-BE49-F238E27FC236}">
                <a16:creationId xmlns:a16="http://schemas.microsoft.com/office/drawing/2014/main" id="{1C8708A9-246A-0B4B-9107-172452863C9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53006" y="2424762"/>
            <a:ext cx="411266" cy="822532"/>
          </a:xfrm>
          <a:prstGeom prst="rect">
            <a:avLst/>
          </a:prstGeom>
          <a:ln w="12700">
            <a:miter lim="400000"/>
          </a:ln>
        </p:spPr>
      </p:pic>
      <p:sp>
        <p:nvSpPr>
          <p:cNvPr id="93" name="TextBox 92">
            <a:extLst>
              <a:ext uri="{FF2B5EF4-FFF2-40B4-BE49-F238E27FC236}">
                <a16:creationId xmlns:a16="http://schemas.microsoft.com/office/drawing/2014/main" id="{A7261728-B9FA-5F43-8164-2105E58C6153}"/>
              </a:ext>
            </a:extLst>
          </p:cNvPr>
          <p:cNvSpPr txBox="1"/>
          <p:nvPr/>
        </p:nvSpPr>
        <p:spPr>
          <a:xfrm>
            <a:off x="8147142" y="3293693"/>
            <a:ext cx="0" cy="0"/>
          </a:xfrm>
          <a:prstGeom prst="rect">
            <a:avLst/>
          </a:prstGeom>
        </p:spPr>
        <p:txBody>
          <a:bodyPr vert="horz" wrap="none" lIns="91416" tIns="45708" rIns="91416" bIns="45708" rtlCol="0" anchor="t">
            <a:noAutofit/>
          </a:bodyPr>
          <a:lstStyle/>
          <a:p>
            <a:pPr marL="172986" indent="-172986" defTabSz="914126">
              <a:lnSpc>
                <a:spcPct val="95000"/>
              </a:lnSpc>
              <a:spcBef>
                <a:spcPts val="400"/>
              </a:spcBef>
              <a:spcAft>
                <a:spcPts val="200"/>
              </a:spcAft>
              <a:buClr>
                <a:srgbClr val="0067C5"/>
              </a:buClr>
              <a:buFont typeface="Wingdings" panose="05000000000000000000" pitchFamily="2" charset="2"/>
              <a:buChar char="§"/>
              <a:defRPr/>
            </a:pPr>
            <a:endParaRPr lang="en-US" sz="1200" err="1">
              <a:solidFill>
                <a:sysClr val="windowText" lastClr="000000"/>
              </a:solidFill>
              <a:latin typeface="Arial"/>
            </a:endParaRPr>
          </a:p>
        </p:txBody>
      </p:sp>
      <p:pic>
        <p:nvPicPr>
          <p:cNvPr id="94" name="image236.png">
            <a:extLst>
              <a:ext uri="{FF2B5EF4-FFF2-40B4-BE49-F238E27FC236}">
                <a16:creationId xmlns:a16="http://schemas.microsoft.com/office/drawing/2014/main" id="{E4BC6388-7B4B-3541-BA03-4950E272700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980374" y="2430641"/>
            <a:ext cx="411266" cy="822532"/>
          </a:xfrm>
          <a:prstGeom prst="rect">
            <a:avLst/>
          </a:prstGeom>
          <a:ln w="12700">
            <a:miter lim="400000"/>
          </a:ln>
        </p:spPr>
      </p:pic>
      <p:pic>
        <p:nvPicPr>
          <p:cNvPr id="95" name="image235.png">
            <a:extLst>
              <a:ext uri="{FF2B5EF4-FFF2-40B4-BE49-F238E27FC236}">
                <a16:creationId xmlns:a16="http://schemas.microsoft.com/office/drawing/2014/main" id="{94FD8A6C-0E56-CA44-ADB6-A2850686BFA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514492" y="2427234"/>
            <a:ext cx="411266" cy="822532"/>
          </a:xfrm>
          <a:prstGeom prst="rect">
            <a:avLst/>
          </a:prstGeom>
          <a:ln w="12700">
            <a:miter lim="400000"/>
          </a:ln>
        </p:spPr>
      </p:pic>
      <p:pic>
        <p:nvPicPr>
          <p:cNvPr id="96" name="image237.png">
            <a:extLst>
              <a:ext uri="{FF2B5EF4-FFF2-40B4-BE49-F238E27FC236}">
                <a16:creationId xmlns:a16="http://schemas.microsoft.com/office/drawing/2014/main" id="{C163B128-CABE-3945-96BD-0942FAA42A5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909413" y="2415807"/>
            <a:ext cx="411266" cy="822532"/>
          </a:xfrm>
          <a:prstGeom prst="rect">
            <a:avLst/>
          </a:prstGeom>
          <a:ln w="12700">
            <a:miter lim="400000"/>
          </a:ln>
        </p:spPr>
      </p:pic>
      <p:pic>
        <p:nvPicPr>
          <p:cNvPr id="97" name="image237.png">
            <a:extLst>
              <a:ext uri="{FF2B5EF4-FFF2-40B4-BE49-F238E27FC236}">
                <a16:creationId xmlns:a16="http://schemas.microsoft.com/office/drawing/2014/main" id="{379D7A92-7528-E741-B572-DB265A92C54C}"/>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26276" y="3925213"/>
            <a:ext cx="411266" cy="822532"/>
          </a:xfrm>
          <a:prstGeom prst="rect">
            <a:avLst/>
          </a:prstGeom>
          <a:ln w="12700">
            <a:miter lim="400000"/>
          </a:ln>
        </p:spPr>
      </p:pic>
      <p:pic>
        <p:nvPicPr>
          <p:cNvPr id="98" name="image233.png">
            <a:extLst>
              <a:ext uri="{FF2B5EF4-FFF2-40B4-BE49-F238E27FC236}">
                <a16:creationId xmlns:a16="http://schemas.microsoft.com/office/drawing/2014/main" id="{D8EFA593-656B-2D48-9FF1-4DE14024D83C}"/>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953068" y="3914488"/>
            <a:ext cx="411266" cy="822532"/>
          </a:xfrm>
          <a:prstGeom prst="rect">
            <a:avLst/>
          </a:prstGeom>
          <a:ln w="12700">
            <a:miter lim="400000"/>
          </a:ln>
        </p:spPr>
      </p:pic>
      <p:pic>
        <p:nvPicPr>
          <p:cNvPr id="99" name="image234.png">
            <a:extLst>
              <a:ext uri="{FF2B5EF4-FFF2-40B4-BE49-F238E27FC236}">
                <a16:creationId xmlns:a16="http://schemas.microsoft.com/office/drawing/2014/main" id="{EA516AA7-6699-2A45-977A-ED572D8D723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476671" y="3936640"/>
            <a:ext cx="411266" cy="822532"/>
          </a:xfrm>
          <a:prstGeom prst="rect">
            <a:avLst/>
          </a:prstGeom>
          <a:ln w="12700">
            <a:miter lim="400000"/>
          </a:ln>
        </p:spPr>
      </p:pic>
      <p:pic>
        <p:nvPicPr>
          <p:cNvPr id="100" name="image235.png">
            <a:extLst>
              <a:ext uri="{FF2B5EF4-FFF2-40B4-BE49-F238E27FC236}">
                <a16:creationId xmlns:a16="http://schemas.microsoft.com/office/drawing/2014/main" id="{9F3A40AA-8B51-9845-BF79-6BC54FBFB97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923713" y="3927453"/>
            <a:ext cx="411266" cy="822532"/>
          </a:xfrm>
          <a:prstGeom prst="rect">
            <a:avLst/>
          </a:prstGeom>
          <a:ln w="12700">
            <a:miter lim="400000"/>
          </a:ln>
        </p:spPr>
      </p:pic>
      <p:sp>
        <p:nvSpPr>
          <p:cNvPr id="111" name="Striped Right Arrow 110">
            <a:extLst>
              <a:ext uri="{FF2B5EF4-FFF2-40B4-BE49-F238E27FC236}">
                <a16:creationId xmlns:a16="http://schemas.microsoft.com/office/drawing/2014/main" id="{1F05DEAA-1A1C-3143-AC40-F4E48389E3B0}"/>
              </a:ext>
            </a:extLst>
          </p:cNvPr>
          <p:cNvSpPr/>
          <p:nvPr/>
        </p:nvSpPr>
        <p:spPr>
          <a:xfrm>
            <a:off x="6179364" y="3001693"/>
            <a:ext cx="1931394" cy="1200554"/>
          </a:xfrm>
          <a:prstGeom prst="stripedRightArrow">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200">
                <a:solidFill>
                  <a:prstClr val="white"/>
                </a:solidFill>
                <a:latin typeface="Arial"/>
              </a:rPr>
              <a:t>NetApp Adaptive QoS/NSLM</a:t>
            </a:r>
          </a:p>
        </p:txBody>
      </p:sp>
      <p:pic>
        <p:nvPicPr>
          <p:cNvPr id="113" name="Picture 2" descr="Image result for epic logo">
            <a:extLst>
              <a:ext uri="{FF2B5EF4-FFF2-40B4-BE49-F238E27FC236}">
                <a16:creationId xmlns:a16="http://schemas.microsoft.com/office/drawing/2014/main" id="{913585CF-9D5F-9B43-B129-74FFF8616EE8}"/>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973978" y="462597"/>
            <a:ext cx="1349045" cy="589207"/>
          </a:xfrm>
          <a:prstGeom prst="rect">
            <a:avLst/>
          </a:prstGeom>
          <a:noFill/>
          <a:effectLst/>
          <a:extLst>
            <a:ext uri="{909E8E84-426E-40DD-AFC4-6F175D3DCCD1}">
              <a14:hiddenFill xmlns:a14="http://schemas.microsoft.com/office/drawing/2010/main">
                <a:solidFill>
                  <a:srgbClr val="FFFFFF"/>
                </a:solidFill>
              </a14:hiddenFill>
            </a:ext>
          </a:extLst>
        </p:spPr>
      </p:pic>
      <p:sp>
        <p:nvSpPr>
          <p:cNvPr id="123" name="Can 122">
            <a:extLst>
              <a:ext uri="{FF2B5EF4-FFF2-40B4-BE49-F238E27FC236}">
                <a16:creationId xmlns:a16="http://schemas.microsoft.com/office/drawing/2014/main" id="{9DEE9143-804D-FA45-B960-F796E7012B50}"/>
              </a:ext>
            </a:extLst>
          </p:cNvPr>
          <p:cNvSpPr/>
          <p:nvPr/>
        </p:nvSpPr>
        <p:spPr>
          <a:xfrm>
            <a:off x="8729554" y="5174829"/>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PACS</a:t>
            </a:r>
          </a:p>
        </p:txBody>
      </p:sp>
      <p:sp>
        <p:nvSpPr>
          <p:cNvPr id="124" name="Can 123">
            <a:extLst>
              <a:ext uri="{FF2B5EF4-FFF2-40B4-BE49-F238E27FC236}">
                <a16:creationId xmlns:a16="http://schemas.microsoft.com/office/drawing/2014/main" id="{C3862B8F-DCEC-4E49-885B-8D0C06B7A316}"/>
              </a:ext>
            </a:extLst>
          </p:cNvPr>
          <p:cNvSpPr/>
          <p:nvPr/>
        </p:nvSpPr>
        <p:spPr>
          <a:xfrm>
            <a:off x="8729554" y="4876423"/>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Test</a:t>
            </a:r>
          </a:p>
        </p:txBody>
      </p:sp>
      <p:sp>
        <p:nvSpPr>
          <p:cNvPr id="125" name="Can 124">
            <a:extLst>
              <a:ext uri="{FF2B5EF4-FFF2-40B4-BE49-F238E27FC236}">
                <a16:creationId xmlns:a16="http://schemas.microsoft.com/office/drawing/2014/main" id="{108D2A26-6ECE-104D-A0EF-50367B248C93}"/>
              </a:ext>
            </a:extLst>
          </p:cNvPr>
          <p:cNvSpPr/>
          <p:nvPr/>
        </p:nvSpPr>
        <p:spPr>
          <a:xfrm>
            <a:off x="8732486" y="4571703"/>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Web BLOB</a:t>
            </a:r>
          </a:p>
        </p:txBody>
      </p:sp>
      <p:sp>
        <p:nvSpPr>
          <p:cNvPr id="126" name="Can 125">
            <a:extLst>
              <a:ext uri="{FF2B5EF4-FFF2-40B4-BE49-F238E27FC236}">
                <a16:creationId xmlns:a16="http://schemas.microsoft.com/office/drawing/2014/main" id="{9C65514D-47FB-E042-947D-CD2D790E3096}"/>
              </a:ext>
            </a:extLst>
          </p:cNvPr>
          <p:cNvSpPr/>
          <p:nvPr/>
        </p:nvSpPr>
        <p:spPr>
          <a:xfrm>
            <a:off x="8732486" y="4266982"/>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VDI</a:t>
            </a:r>
          </a:p>
        </p:txBody>
      </p:sp>
      <p:sp>
        <p:nvSpPr>
          <p:cNvPr id="127" name="Can 126">
            <a:extLst>
              <a:ext uri="{FF2B5EF4-FFF2-40B4-BE49-F238E27FC236}">
                <a16:creationId xmlns:a16="http://schemas.microsoft.com/office/drawing/2014/main" id="{0016BFF1-7A99-7840-8DCD-041430FB222A}"/>
              </a:ext>
            </a:extLst>
          </p:cNvPr>
          <p:cNvSpPr/>
          <p:nvPr/>
        </p:nvSpPr>
        <p:spPr>
          <a:xfrm>
            <a:off x="8732486" y="3955946"/>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VMware</a:t>
            </a:r>
          </a:p>
        </p:txBody>
      </p:sp>
      <p:sp>
        <p:nvSpPr>
          <p:cNvPr id="128" name="Can 127">
            <a:extLst>
              <a:ext uri="{FF2B5EF4-FFF2-40B4-BE49-F238E27FC236}">
                <a16:creationId xmlns:a16="http://schemas.microsoft.com/office/drawing/2014/main" id="{B5962C3E-3B85-A940-85E5-394B6421EFD3}"/>
              </a:ext>
            </a:extLst>
          </p:cNvPr>
          <p:cNvSpPr/>
          <p:nvPr/>
        </p:nvSpPr>
        <p:spPr>
          <a:xfrm>
            <a:off x="8732486" y="3651226"/>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Clarity</a:t>
            </a:r>
          </a:p>
        </p:txBody>
      </p:sp>
      <p:sp>
        <p:nvSpPr>
          <p:cNvPr id="129" name="Can 128">
            <a:extLst>
              <a:ext uri="{FF2B5EF4-FFF2-40B4-BE49-F238E27FC236}">
                <a16:creationId xmlns:a16="http://schemas.microsoft.com/office/drawing/2014/main" id="{C027F202-0A28-414E-8771-F1F222DCC1E9}"/>
              </a:ext>
            </a:extLst>
          </p:cNvPr>
          <p:cNvSpPr/>
          <p:nvPr/>
        </p:nvSpPr>
        <p:spPr>
          <a:xfrm>
            <a:off x="8732486" y="3339314"/>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Epic Report</a:t>
            </a:r>
          </a:p>
        </p:txBody>
      </p:sp>
      <p:sp>
        <p:nvSpPr>
          <p:cNvPr id="130" name="Can 129">
            <a:extLst>
              <a:ext uri="{FF2B5EF4-FFF2-40B4-BE49-F238E27FC236}">
                <a16:creationId xmlns:a16="http://schemas.microsoft.com/office/drawing/2014/main" id="{146AB7BF-67EC-F64F-BEF5-E6F8B57B6862}"/>
              </a:ext>
            </a:extLst>
          </p:cNvPr>
          <p:cNvSpPr/>
          <p:nvPr/>
        </p:nvSpPr>
        <p:spPr>
          <a:xfrm>
            <a:off x="8732486" y="3048100"/>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Epic Prod</a:t>
            </a:r>
          </a:p>
        </p:txBody>
      </p:sp>
      <p:sp>
        <p:nvSpPr>
          <p:cNvPr id="131" name="Can 130">
            <a:extLst>
              <a:ext uri="{FF2B5EF4-FFF2-40B4-BE49-F238E27FC236}">
                <a16:creationId xmlns:a16="http://schemas.microsoft.com/office/drawing/2014/main" id="{59055F3E-AB25-1B44-967A-E773C8E4C998}"/>
              </a:ext>
            </a:extLst>
          </p:cNvPr>
          <p:cNvSpPr/>
          <p:nvPr/>
        </p:nvSpPr>
        <p:spPr>
          <a:xfrm>
            <a:off x="137047" y="3315325"/>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Epic Prod</a:t>
            </a:r>
          </a:p>
        </p:txBody>
      </p:sp>
      <p:sp>
        <p:nvSpPr>
          <p:cNvPr id="132" name="Can 131">
            <a:extLst>
              <a:ext uri="{FF2B5EF4-FFF2-40B4-BE49-F238E27FC236}">
                <a16:creationId xmlns:a16="http://schemas.microsoft.com/office/drawing/2014/main" id="{311EE044-8C34-3C41-AE87-065AB6889AAB}"/>
              </a:ext>
            </a:extLst>
          </p:cNvPr>
          <p:cNvSpPr/>
          <p:nvPr/>
        </p:nvSpPr>
        <p:spPr>
          <a:xfrm>
            <a:off x="1604576" y="3322269"/>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Epic Report</a:t>
            </a:r>
          </a:p>
        </p:txBody>
      </p:sp>
      <p:sp>
        <p:nvSpPr>
          <p:cNvPr id="133" name="Can 132">
            <a:extLst>
              <a:ext uri="{FF2B5EF4-FFF2-40B4-BE49-F238E27FC236}">
                <a16:creationId xmlns:a16="http://schemas.microsoft.com/office/drawing/2014/main" id="{9DCE23CE-86E9-4B4F-9999-C84D7AACD977}"/>
              </a:ext>
            </a:extLst>
          </p:cNvPr>
          <p:cNvSpPr/>
          <p:nvPr/>
        </p:nvSpPr>
        <p:spPr>
          <a:xfrm>
            <a:off x="139265" y="4847311"/>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VDI</a:t>
            </a:r>
          </a:p>
        </p:txBody>
      </p:sp>
      <p:sp>
        <p:nvSpPr>
          <p:cNvPr id="134" name="Can 133">
            <a:extLst>
              <a:ext uri="{FF2B5EF4-FFF2-40B4-BE49-F238E27FC236}">
                <a16:creationId xmlns:a16="http://schemas.microsoft.com/office/drawing/2014/main" id="{B5EFE845-5848-1847-9095-4E5177863EA6}"/>
              </a:ext>
            </a:extLst>
          </p:cNvPr>
          <p:cNvSpPr/>
          <p:nvPr/>
        </p:nvSpPr>
        <p:spPr>
          <a:xfrm>
            <a:off x="1604576" y="4847311"/>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Web BLOB</a:t>
            </a:r>
          </a:p>
        </p:txBody>
      </p:sp>
      <p:sp>
        <p:nvSpPr>
          <p:cNvPr id="135" name="Can 134">
            <a:extLst>
              <a:ext uri="{FF2B5EF4-FFF2-40B4-BE49-F238E27FC236}">
                <a16:creationId xmlns:a16="http://schemas.microsoft.com/office/drawing/2014/main" id="{CD0DE7BE-4210-EE4D-A629-E56B80AE5409}"/>
              </a:ext>
            </a:extLst>
          </p:cNvPr>
          <p:cNvSpPr/>
          <p:nvPr/>
        </p:nvSpPr>
        <p:spPr>
          <a:xfrm>
            <a:off x="3069887" y="4847311"/>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Test</a:t>
            </a:r>
          </a:p>
        </p:txBody>
      </p:sp>
      <p:sp>
        <p:nvSpPr>
          <p:cNvPr id="136" name="Can 135">
            <a:extLst>
              <a:ext uri="{FF2B5EF4-FFF2-40B4-BE49-F238E27FC236}">
                <a16:creationId xmlns:a16="http://schemas.microsoft.com/office/drawing/2014/main" id="{F0298C10-6BF2-1A4C-BF62-BB60FD7E610D}"/>
              </a:ext>
            </a:extLst>
          </p:cNvPr>
          <p:cNvSpPr/>
          <p:nvPr/>
        </p:nvSpPr>
        <p:spPr>
          <a:xfrm>
            <a:off x="4535199" y="4843558"/>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PACS</a:t>
            </a:r>
          </a:p>
        </p:txBody>
      </p:sp>
      <p:sp>
        <p:nvSpPr>
          <p:cNvPr id="137" name="Can 136">
            <a:extLst>
              <a:ext uri="{FF2B5EF4-FFF2-40B4-BE49-F238E27FC236}">
                <a16:creationId xmlns:a16="http://schemas.microsoft.com/office/drawing/2014/main" id="{4A4F3E9F-4887-1E4F-BD92-F9F0B45CDCC7}"/>
              </a:ext>
            </a:extLst>
          </p:cNvPr>
          <p:cNvSpPr/>
          <p:nvPr/>
        </p:nvSpPr>
        <p:spPr>
          <a:xfrm>
            <a:off x="3062870" y="3340371"/>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Clarity</a:t>
            </a:r>
          </a:p>
        </p:txBody>
      </p:sp>
      <p:sp>
        <p:nvSpPr>
          <p:cNvPr id="138" name="Can 137">
            <a:extLst>
              <a:ext uri="{FF2B5EF4-FFF2-40B4-BE49-F238E27FC236}">
                <a16:creationId xmlns:a16="http://schemas.microsoft.com/office/drawing/2014/main" id="{AFAC0285-81B2-9C45-BBB6-3327852CD2E6}"/>
              </a:ext>
            </a:extLst>
          </p:cNvPr>
          <p:cNvSpPr/>
          <p:nvPr/>
        </p:nvSpPr>
        <p:spPr>
          <a:xfrm>
            <a:off x="4521164" y="3340370"/>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VMware</a:t>
            </a:r>
          </a:p>
        </p:txBody>
      </p:sp>
      <p:sp>
        <p:nvSpPr>
          <p:cNvPr id="61" name="Rectangle 60">
            <a:extLst>
              <a:ext uri="{FF2B5EF4-FFF2-40B4-BE49-F238E27FC236}">
                <a16:creationId xmlns:a16="http://schemas.microsoft.com/office/drawing/2014/main" id="{7197F4AF-71F4-49AB-9DD0-8DB6B8E87335}"/>
              </a:ext>
            </a:extLst>
          </p:cNvPr>
          <p:cNvSpPr/>
          <p:nvPr/>
        </p:nvSpPr>
        <p:spPr>
          <a:xfrm>
            <a:off x="1587" y="895"/>
            <a:ext cx="12188826" cy="685621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endParaRPr lang="en-US" sz="1799" err="1">
              <a:solidFill>
                <a:prstClr val="white"/>
              </a:solidFill>
              <a:latin typeface="Arial"/>
            </a:endParaRPr>
          </a:p>
        </p:txBody>
      </p:sp>
    </p:spTree>
    <p:extLst>
      <p:ext uri="{BB962C8B-B14F-4D97-AF65-F5344CB8AC3E}">
        <p14:creationId xmlns:p14="http://schemas.microsoft.com/office/powerpoint/2010/main" val="300971951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volume clone 1" descr="C:\Users\PrestoGeorge\Desktop\Original-Cylindar.gif">
            <a:extLst>
              <a:ext uri="{FF2B5EF4-FFF2-40B4-BE49-F238E27FC236}">
                <a16:creationId xmlns:a16="http://schemas.microsoft.com/office/drawing/2014/main" id="{D43E2207-585D-4AE7-9AF1-CE93B8B16238}"/>
              </a:ext>
            </a:extLst>
          </p:cNvPr>
          <p:cNvPicPr preferRelativeResize="0">
            <a:picLocks noChangeAspect="1" noChangeArrowheads="1"/>
          </p:cNvPicPr>
          <p:nvPr/>
        </p:nvPicPr>
        <p:blipFill>
          <a:blip r:embed="rId3"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9139057" y="1858667"/>
            <a:ext cx="1371243" cy="252679"/>
          </a:xfrm>
          <a:prstGeom prst="rect">
            <a:avLst/>
          </a:prstGeom>
          <a:noFill/>
        </p:spPr>
      </p:pic>
      <p:sp>
        <p:nvSpPr>
          <p:cNvPr id="63" name="Rectangle 62">
            <a:extLst>
              <a:ext uri="{FF2B5EF4-FFF2-40B4-BE49-F238E27FC236}">
                <a16:creationId xmlns:a16="http://schemas.microsoft.com/office/drawing/2014/main" id="{856FEBDD-2323-4B6D-A34A-36BFCE2C94C1}"/>
              </a:ext>
            </a:extLst>
          </p:cNvPr>
          <p:cNvSpPr/>
          <p:nvPr/>
        </p:nvSpPr>
        <p:spPr>
          <a:xfrm>
            <a:off x="1983719" y="284019"/>
            <a:ext cx="1350816" cy="6007659"/>
          </a:xfrm>
          <a:prstGeom prst="rect">
            <a:avLst/>
          </a:prstGeom>
          <a:solidFill>
            <a:schemeClr val="accent6">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457200"/>
            <a:endParaRPr lang="en-US" dirty="0" err="1">
              <a:solidFill>
                <a:sysClr val="windowText" lastClr="000000"/>
              </a:solidFill>
              <a:latin typeface="Arial" panose="020B0604020202020204"/>
            </a:endParaRPr>
          </a:p>
        </p:txBody>
      </p:sp>
      <p:pic>
        <p:nvPicPr>
          <p:cNvPr id="126" name="Picture 125">
            <a:extLst>
              <a:ext uri="{FF2B5EF4-FFF2-40B4-BE49-F238E27FC236}">
                <a16:creationId xmlns:a16="http://schemas.microsoft.com/office/drawing/2014/main" id="{65A234F2-15A9-4D07-854B-5186CDCC39A5}"/>
              </a:ext>
            </a:extLst>
          </p:cNvPr>
          <p:cNvPicPr>
            <a:picLocks noChangeAspect="1"/>
          </p:cNvPicPr>
          <p:nvPr/>
        </p:nvPicPr>
        <p:blipFill>
          <a:blip r:embed="rId4"/>
          <a:stretch>
            <a:fillRect/>
          </a:stretch>
        </p:blipFill>
        <p:spPr>
          <a:xfrm flipH="1">
            <a:off x="9842558" y="784407"/>
            <a:ext cx="640689" cy="177956"/>
          </a:xfrm>
          <a:prstGeom prst="rect">
            <a:avLst/>
          </a:prstGeom>
        </p:spPr>
      </p:pic>
      <p:pic>
        <p:nvPicPr>
          <p:cNvPr id="127" name="Picture 126">
            <a:extLst>
              <a:ext uri="{FF2B5EF4-FFF2-40B4-BE49-F238E27FC236}">
                <a16:creationId xmlns:a16="http://schemas.microsoft.com/office/drawing/2014/main" id="{4866365D-6CE1-4DF7-BB8F-B1669A84E25C}"/>
              </a:ext>
            </a:extLst>
          </p:cNvPr>
          <p:cNvPicPr>
            <a:picLocks noChangeAspect="1"/>
          </p:cNvPicPr>
          <p:nvPr/>
        </p:nvPicPr>
        <p:blipFill>
          <a:blip r:embed="rId4"/>
          <a:stretch>
            <a:fillRect/>
          </a:stretch>
        </p:blipFill>
        <p:spPr>
          <a:xfrm>
            <a:off x="9281701" y="785029"/>
            <a:ext cx="640691" cy="177956"/>
          </a:xfrm>
          <a:prstGeom prst="rect">
            <a:avLst/>
          </a:prstGeom>
        </p:spPr>
      </p:pic>
      <p:pic>
        <p:nvPicPr>
          <p:cNvPr id="129" name="Picture 128">
            <a:extLst>
              <a:ext uri="{FF2B5EF4-FFF2-40B4-BE49-F238E27FC236}">
                <a16:creationId xmlns:a16="http://schemas.microsoft.com/office/drawing/2014/main" id="{211DC720-A4E1-46BA-8223-E42AFAA5E554}"/>
              </a:ext>
            </a:extLst>
          </p:cNvPr>
          <p:cNvPicPr>
            <a:picLocks noChangeAspect="1"/>
          </p:cNvPicPr>
          <p:nvPr/>
        </p:nvPicPr>
        <p:blipFill>
          <a:blip r:embed="rId4"/>
          <a:stretch>
            <a:fillRect/>
          </a:stretch>
        </p:blipFill>
        <p:spPr>
          <a:xfrm flipH="1">
            <a:off x="6798976" y="796017"/>
            <a:ext cx="640689" cy="177956"/>
          </a:xfrm>
          <a:prstGeom prst="rect">
            <a:avLst/>
          </a:prstGeom>
        </p:spPr>
      </p:pic>
      <p:pic>
        <p:nvPicPr>
          <p:cNvPr id="130" name="Picture 129">
            <a:extLst>
              <a:ext uri="{FF2B5EF4-FFF2-40B4-BE49-F238E27FC236}">
                <a16:creationId xmlns:a16="http://schemas.microsoft.com/office/drawing/2014/main" id="{C77FEDCA-7882-4768-A0E6-833601F2EE5D}"/>
              </a:ext>
            </a:extLst>
          </p:cNvPr>
          <p:cNvPicPr>
            <a:picLocks noChangeAspect="1"/>
          </p:cNvPicPr>
          <p:nvPr/>
        </p:nvPicPr>
        <p:blipFill>
          <a:blip r:embed="rId4"/>
          <a:stretch>
            <a:fillRect/>
          </a:stretch>
        </p:blipFill>
        <p:spPr>
          <a:xfrm>
            <a:off x="6238119" y="796639"/>
            <a:ext cx="640691" cy="177956"/>
          </a:xfrm>
          <a:prstGeom prst="rect">
            <a:avLst/>
          </a:prstGeom>
        </p:spPr>
      </p:pic>
      <p:pic>
        <p:nvPicPr>
          <p:cNvPr id="131" name="Picture 130">
            <a:extLst>
              <a:ext uri="{FF2B5EF4-FFF2-40B4-BE49-F238E27FC236}">
                <a16:creationId xmlns:a16="http://schemas.microsoft.com/office/drawing/2014/main" id="{63EFD0E0-5256-485F-B81B-93521623274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093054" y="962491"/>
            <a:ext cx="1371243" cy="371378"/>
          </a:xfrm>
          <a:prstGeom prst="rect">
            <a:avLst/>
          </a:prstGeom>
        </p:spPr>
      </p:pic>
      <p:pic>
        <p:nvPicPr>
          <p:cNvPr id="132" name="Picture 131">
            <a:extLst>
              <a:ext uri="{FF2B5EF4-FFF2-40B4-BE49-F238E27FC236}">
                <a16:creationId xmlns:a16="http://schemas.microsoft.com/office/drawing/2014/main" id="{23F52918-95EB-46DF-803D-736DB09851A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153584" y="961282"/>
            <a:ext cx="1371243" cy="371378"/>
          </a:xfrm>
          <a:prstGeom prst="rect">
            <a:avLst/>
          </a:prstGeom>
        </p:spPr>
      </p:pic>
      <p:sp>
        <p:nvSpPr>
          <p:cNvPr id="133" name="TextBox 132">
            <a:extLst>
              <a:ext uri="{FF2B5EF4-FFF2-40B4-BE49-F238E27FC236}">
                <a16:creationId xmlns:a16="http://schemas.microsoft.com/office/drawing/2014/main" id="{A1EC11F1-554E-4959-8650-F9FD85DA80F1}"/>
              </a:ext>
            </a:extLst>
          </p:cNvPr>
          <p:cNvSpPr txBox="1"/>
          <p:nvPr/>
        </p:nvSpPr>
        <p:spPr>
          <a:xfrm>
            <a:off x="5783052" y="1352565"/>
            <a:ext cx="1293102" cy="138962"/>
          </a:xfrm>
          <a:prstGeom prst="rect">
            <a:avLst/>
          </a:prstGeom>
        </p:spPr>
        <p:txBody>
          <a:bodyPr vert="horz" wrap="square" lIns="91392" tIns="45696" rIns="91392" bIns="45696" rtlCol="0" anchor="ctr">
            <a:noAutofit/>
          </a:bodyPr>
          <a:lstStyle/>
          <a:p>
            <a:pPr algn="ctr" defTabSz="457200">
              <a:lnSpc>
                <a:spcPct val="95000"/>
              </a:lnSpc>
              <a:spcBef>
                <a:spcPts val="400"/>
              </a:spcBef>
              <a:spcAft>
                <a:spcPts val="200"/>
              </a:spcAft>
            </a:pPr>
            <a:r>
              <a:rPr lang="en-US" sz="1000" b="1">
                <a:solidFill>
                  <a:sysClr val="windowText" lastClr="000000"/>
                </a:solidFill>
                <a:latin typeface="Arial" panose="020B0604020202020204"/>
              </a:rPr>
              <a:t>prod-01</a:t>
            </a:r>
          </a:p>
        </p:txBody>
      </p:sp>
      <p:sp>
        <p:nvSpPr>
          <p:cNvPr id="134" name="TextBox 133">
            <a:extLst>
              <a:ext uri="{FF2B5EF4-FFF2-40B4-BE49-F238E27FC236}">
                <a16:creationId xmlns:a16="http://schemas.microsoft.com/office/drawing/2014/main" id="{9C7560CF-A22E-4254-8C2E-DA893A4167D2}"/>
              </a:ext>
            </a:extLst>
          </p:cNvPr>
          <p:cNvSpPr txBox="1"/>
          <p:nvPr/>
        </p:nvSpPr>
        <p:spPr>
          <a:xfrm>
            <a:off x="6522513" y="1346640"/>
            <a:ext cx="1293102" cy="138962"/>
          </a:xfrm>
          <a:prstGeom prst="rect">
            <a:avLst/>
          </a:prstGeom>
        </p:spPr>
        <p:txBody>
          <a:bodyPr vert="horz" wrap="square" lIns="91392" tIns="45696" rIns="91392" bIns="45696" rtlCol="0" anchor="ctr">
            <a:noAutofit/>
          </a:bodyPr>
          <a:lstStyle/>
          <a:p>
            <a:pPr algn="ctr" defTabSz="457200">
              <a:lnSpc>
                <a:spcPct val="95000"/>
              </a:lnSpc>
              <a:spcBef>
                <a:spcPts val="400"/>
              </a:spcBef>
              <a:spcAft>
                <a:spcPts val="200"/>
              </a:spcAft>
            </a:pPr>
            <a:r>
              <a:rPr lang="en-US" sz="1000" b="1">
                <a:solidFill>
                  <a:sysClr val="windowText" lastClr="000000"/>
                </a:solidFill>
                <a:latin typeface="Arial" panose="020B0604020202020204"/>
              </a:rPr>
              <a:t>prod-02</a:t>
            </a:r>
          </a:p>
        </p:txBody>
      </p:sp>
      <p:sp>
        <p:nvSpPr>
          <p:cNvPr id="135" name="TextBox 134">
            <a:extLst>
              <a:ext uri="{FF2B5EF4-FFF2-40B4-BE49-F238E27FC236}">
                <a16:creationId xmlns:a16="http://schemas.microsoft.com/office/drawing/2014/main" id="{BFA1B124-C313-4688-817B-EB313EF69181}"/>
              </a:ext>
            </a:extLst>
          </p:cNvPr>
          <p:cNvSpPr txBox="1"/>
          <p:nvPr/>
        </p:nvSpPr>
        <p:spPr>
          <a:xfrm>
            <a:off x="8820983" y="1341347"/>
            <a:ext cx="1293102" cy="138962"/>
          </a:xfrm>
          <a:prstGeom prst="rect">
            <a:avLst/>
          </a:prstGeom>
        </p:spPr>
        <p:txBody>
          <a:bodyPr vert="horz" wrap="square" lIns="91392" tIns="45696" rIns="91392" bIns="45696" rtlCol="0" anchor="ctr">
            <a:noAutofit/>
          </a:bodyPr>
          <a:lstStyle/>
          <a:p>
            <a:pPr algn="ctr" defTabSz="457200">
              <a:lnSpc>
                <a:spcPct val="95000"/>
              </a:lnSpc>
              <a:spcBef>
                <a:spcPts val="400"/>
              </a:spcBef>
              <a:spcAft>
                <a:spcPts val="200"/>
              </a:spcAft>
            </a:pPr>
            <a:r>
              <a:rPr lang="en-US" sz="1000" b="1">
                <a:solidFill>
                  <a:sysClr val="windowText" lastClr="000000"/>
                </a:solidFill>
                <a:latin typeface="Arial" panose="020B0604020202020204"/>
              </a:rPr>
              <a:t>dr-01</a:t>
            </a:r>
          </a:p>
        </p:txBody>
      </p:sp>
      <p:sp>
        <p:nvSpPr>
          <p:cNvPr id="136" name="TextBox 135">
            <a:extLst>
              <a:ext uri="{FF2B5EF4-FFF2-40B4-BE49-F238E27FC236}">
                <a16:creationId xmlns:a16="http://schemas.microsoft.com/office/drawing/2014/main" id="{42CC18A2-4ED8-4382-B560-2BFDBC3F6F20}"/>
              </a:ext>
            </a:extLst>
          </p:cNvPr>
          <p:cNvSpPr txBox="1"/>
          <p:nvPr/>
        </p:nvSpPr>
        <p:spPr>
          <a:xfrm>
            <a:off x="9560444" y="1335422"/>
            <a:ext cx="1293102" cy="138962"/>
          </a:xfrm>
          <a:prstGeom prst="rect">
            <a:avLst/>
          </a:prstGeom>
        </p:spPr>
        <p:txBody>
          <a:bodyPr vert="horz" wrap="square" lIns="91392" tIns="45696" rIns="91392" bIns="45696" rtlCol="0" anchor="ctr">
            <a:noAutofit/>
          </a:bodyPr>
          <a:lstStyle/>
          <a:p>
            <a:pPr algn="ctr" defTabSz="457200">
              <a:lnSpc>
                <a:spcPct val="95000"/>
              </a:lnSpc>
              <a:spcBef>
                <a:spcPts val="400"/>
              </a:spcBef>
              <a:spcAft>
                <a:spcPts val="200"/>
              </a:spcAft>
            </a:pPr>
            <a:r>
              <a:rPr lang="en-US" sz="1000" b="1">
                <a:solidFill>
                  <a:sysClr val="windowText" lastClr="000000"/>
                </a:solidFill>
                <a:latin typeface="Arial" panose="020B0604020202020204"/>
              </a:rPr>
              <a:t>dr-02</a:t>
            </a:r>
          </a:p>
        </p:txBody>
      </p:sp>
      <p:pic>
        <p:nvPicPr>
          <p:cNvPr id="142" name="volume clone 1" descr="C:\Users\PrestoGeorge\Desktop\Original-Cylindar.gif">
            <a:extLst>
              <a:ext uri="{FF2B5EF4-FFF2-40B4-BE49-F238E27FC236}">
                <a16:creationId xmlns:a16="http://schemas.microsoft.com/office/drawing/2014/main" id="{6CBC7E57-D116-4555-9C5E-3224698B89FC}"/>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6058419" y="3491219"/>
            <a:ext cx="1371243" cy="242455"/>
          </a:xfrm>
          <a:prstGeom prst="rect">
            <a:avLst/>
          </a:prstGeom>
          <a:noFill/>
        </p:spPr>
      </p:pic>
      <p:sp>
        <p:nvSpPr>
          <p:cNvPr id="143" name="TextBox 142">
            <a:extLst>
              <a:ext uri="{FF2B5EF4-FFF2-40B4-BE49-F238E27FC236}">
                <a16:creationId xmlns:a16="http://schemas.microsoft.com/office/drawing/2014/main" id="{DDA88FC1-0DFF-4250-99D3-50C34CB7128C}"/>
              </a:ext>
            </a:extLst>
          </p:cNvPr>
          <p:cNvSpPr txBox="1"/>
          <p:nvPr/>
        </p:nvSpPr>
        <p:spPr>
          <a:xfrm>
            <a:off x="6054373" y="3535232"/>
            <a:ext cx="1371243" cy="171800"/>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err="1">
                <a:solidFill>
                  <a:srgbClr val="FFFFFF"/>
                </a:solidFill>
                <a:latin typeface="Arial" panose="020B0604020202020204"/>
              </a:rPr>
              <a:t>WebBLOB</a:t>
            </a:r>
            <a:endParaRPr lang="en-US" sz="1000" b="1" dirty="0">
              <a:solidFill>
                <a:srgbClr val="FFFFFF"/>
              </a:solidFill>
              <a:latin typeface="Arial" panose="020B0604020202020204"/>
            </a:endParaRPr>
          </a:p>
        </p:txBody>
      </p:sp>
      <p:pic>
        <p:nvPicPr>
          <p:cNvPr id="144" name="volume clone 1" descr="C:\Users\PrestoGeorge\Desktop\Original-Cylindar.gif">
            <a:extLst>
              <a:ext uri="{FF2B5EF4-FFF2-40B4-BE49-F238E27FC236}">
                <a16:creationId xmlns:a16="http://schemas.microsoft.com/office/drawing/2014/main" id="{B213C329-730D-4BEC-93CD-E75CA790C3F1}"/>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6062346" y="3755402"/>
            <a:ext cx="1371243" cy="242455"/>
          </a:xfrm>
          <a:prstGeom prst="rect">
            <a:avLst/>
          </a:prstGeom>
          <a:noFill/>
        </p:spPr>
      </p:pic>
      <p:sp>
        <p:nvSpPr>
          <p:cNvPr id="145" name="TextBox 144">
            <a:extLst>
              <a:ext uri="{FF2B5EF4-FFF2-40B4-BE49-F238E27FC236}">
                <a16:creationId xmlns:a16="http://schemas.microsoft.com/office/drawing/2014/main" id="{6F730A03-B6A9-481F-8345-F144FC27D93C}"/>
              </a:ext>
            </a:extLst>
          </p:cNvPr>
          <p:cNvSpPr txBox="1"/>
          <p:nvPr/>
        </p:nvSpPr>
        <p:spPr>
          <a:xfrm>
            <a:off x="6069461" y="3755402"/>
            <a:ext cx="1371243" cy="20190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a:solidFill>
                  <a:srgbClr val="FFFFFF"/>
                </a:solidFill>
                <a:latin typeface="Arial" panose="020B0604020202020204"/>
              </a:rPr>
              <a:t>Hyperspace</a:t>
            </a:r>
          </a:p>
        </p:txBody>
      </p:sp>
      <p:pic>
        <p:nvPicPr>
          <p:cNvPr id="146" name="volume clone 1" descr="C:\Users\PrestoGeorge\Desktop\Original-Cylindar.gif">
            <a:extLst>
              <a:ext uri="{FF2B5EF4-FFF2-40B4-BE49-F238E27FC236}">
                <a16:creationId xmlns:a16="http://schemas.microsoft.com/office/drawing/2014/main" id="{E2D92B4D-0387-4D50-89A0-CBB4E08528B3}"/>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6059346" y="3222689"/>
            <a:ext cx="1371243" cy="242455"/>
          </a:xfrm>
          <a:prstGeom prst="rect">
            <a:avLst/>
          </a:prstGeom>
          <a:noFill/>
        </p:spPr>
      </p:pic>
      <p:cxnSp>
        <p:nvCxnSpPr>
          <p:cNvPr id="147" name="Curved Connector 240">
            <a:extLst>
              <a:ext uri="{FF2B5EF4-FFF2-40B4-BE49-F238E27FC236}">
                <a16:creationId xmlns:a16="http://schemas.microsoft.com/office/drawing/2014/main" id="{0D56962E-05FD-4CC0-82D3-5B027ED8A9E1}"/>
              </a:ext>
            </a:extLst>
          </p:cNvPr>
          <p:cNvCxnSpPr>
            <a:cxnSpLocks/>
            <a:stCxn id="162" idx="3"/>
            <a:endCxn id="149" idx="3"/>
          </p:cNvCxnSpPr>
          <p:nvPr/>
        </p:nvCxnSpPr>
        <p:spPr>
          <a:xfrm flipH="1">
            <a:off x="7443228" y="2794945"/>
            <a:ext cx="1677" cy="278909"/>
          </a:xfrm>
          <a:prstGeom prst="curvedConnector3">
            <a:avLst>
              <a:gd name="adj1" fmla="val -21358915"/>
            </a:avLst>
          </a:prstGeom>
          <a:ln>
            <a:solidFill>
              <a:schemeClr val="tx2"/>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148" name="TextBox 147">
            <a:extLst>
              <a:ext uri="{FF2B5EF4-FFF2-40B4-BE49-F238E27FC236}">
                <a16:creationId xmlns:a16="http://schemas.microsoft.com/office/drawing/2014/main" id="{A3575826-5405-48EC-BA66-C63FBE2C9232}"/>
              </a:ext>
            </a:extLst>
          </p:cNvPr>
          <p:cNvSpPr txBox="1"/>
          <p:nvPr/>
        </p:nvSpPr>
        <p:spPr>
          <a:xfrm>
            <a:off x="6063251" y="3255197"/>
            <a:ext cx="1371243" cy="20190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a:solidFill>
                  <a:srgbClr val="FFFFFF"/>
                </a:solidFill>
                <a:latin typeface="Arial" panose="020B0604020202020204"/>
              </a:rPr>
              <a:t>VMware</a:t>
            </a:r>
          </a:p>
        </p:txBody>
      </p:sp>
      <p:pic>
        <p:nvPicPr>
          <p:cNvPr id="149" name="volume clone 1" descr="C:\Users\PrestoGeorge\Desktop\Original-Cylindar.gif">
            <a:extLst>
              <a:ext uri="{FF2B5EF4-FFF2-40B4-BE49-F238E27FC236}">
                <a16:creationId xmlns:a16="http://schemas.microsoft.com/office/drawing/2014/main" id="{DA9A0A93-A548-41CD-8DF4-4144190CA17B}"/>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6071984" y="2952630"/>
            <a:ext cx="1371243" cy="242455"/>
          </a:xfrm>
          <a:prstGeom prst="rect">
            <a:avLst/>
          </a:prstGeom>
          <a:noFill/>
        </p:spPr>
      </p:pic>
      <p:sp>
        <p:nvSpPr>
          <p:cNvPr id="150" name="TextBox 149">
            <a:extLst>
              <a:ext uri="{FF2B5EF4-FFF2-40B4-BE49-F238E27FC236}">
                <a16:creationId xmlns:a16="http://schemas.microsoft.com/office/drawing/2014/main" id="{51E2A5F8-9228-4678-8A7F-F8D49B0A24E1}"/>
              </a:ext>
            </a:extLst>
          </p:cNvPr>
          <p:cNvSpPr txBox="1"/>
          <p:nvPr/>
        </p:nvSpPr>
        <p:spPr>
          <a:xfrm>
            <a:off x="6085707" y="2987957"/>
            <a:ext cx="1371243" cy="171800"/>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Clarity</a:t>
            </a:r>
          </a:p>
        </p:txBody>
      </p:sp>
      <p:pic>
        <p:nvPicPr>
          <p:cNvPr id="162" name="volume clone 1" descr="C:\Users\PrestoGeorge\Desktop\Original-Cylindar.gif">
            <a:extLst>
              <a:ext uri="{FF2B5EF4-FFF2-40B4-BE49-F238E27FC236}">
                <a16:creationId xmlns:a16="http://schemas.microsoft.com/office/drawing/2014/main" id="{EC36F1A0-1158-40FC-9A9A-CE2A7C229D38}"/>
              </a:ext>
            </a:extLst>
          </p:cNvPr>
          <p:cNvPicPr preferRelativeResize="0">
            <a:picLocks noChangeAspect="1" noChangeArrowheads="1"/>
          </p:cNvPicPr>
          <p:nvPr/>
        </p:nvPicPr>
        <p:blipFill>
          <a:blip r:embed="rId3"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6073660" y="2669922"/>
            <a:ext cx="1371243" cy="250052"/>
          </a:xfrm>
          <a:prstGeom prst="rect">
            <a:avLst/>
          </a:prstGeom>
          <a:noFill/>
        </p:spPr>
      </p:pic>
      <p:sp>
        <p:nvSpPr>
          <p:cNvPr id="164" name="TextBox 163">
            <a:extLst>
              <a:ext uri="{FF2B5EF4-FFF2-40B4-BE49-F238E27FC236}">
                <a16:creationId xmlns:a16="http://schemas.microsoft.com/office/drawing/2014/main" id="{94F089B4-AEAD-43C6-9442-4D7C7220D243}"/>
              </a:ext>
            </a:extLst>
          </p:cNvPr>
          <p:cNvSpPr txBox="1"/>
          <p:nvPr/>
        </p:nvSpPr>
        <p:spPr>
          <a:xfrm>
            <a:off x="6094034" y="2704710"/>
            <a:ext cx="1348188" cy="171800"/>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Epic Report</a:t>
            </a:r>
          </a:p>
        </p:txBody>
      </p:sp>
      <p:cxnSp>
        <p:nvCxnSpPr>
          <p:cNvPr id="165" name="Curved Connector 292">
            <a:extLst>
              <a:ext uri="{FF2B5EF4-FFF2-40B4-BE49-F238E27FC236}">
                <a16:creationId xmlns:a16="http://schemas.microsoft.com/office/drawing/2014/main" id="{749EF967-DE1A-4F74-8526-07097310B508}"/>
              </a:ext>
            </a:extLst>
          </p:cNvPr>
          <p:cNvCxnSpPr>
            <a:cxnSpLocks/>
            <a:stCxn id="166" idx="3"/>
            <a:endCxn id="162" idx="3"/>
          </p:cNvCxnSpPr>
          <p:nvPr/>
        </p:nvCxnSpPr>
        <p:spPr>
          <a:xfrm flipH="1">
            <a:off x="7444902" y="1994702"/>
            <a:ext cx="19770" cy="800247"/>
          </a:xfrm>
          <a:prstGeom prst="curvedConnector3">
            <a:avLst>
              <a:gd name="adj1" fmla="val -2343025"/>
            </a:avLst>
          </a:prstGeom>
          <a:ln>
            <a:solidFill>
              <a:schemeClr val="tx2"/>
            </a:solidFill>
            <a:tailEnd type="triangle"/>
          </a:ln>
        </p:spPr>
        <p:style>
          <a:lnRef idx="3">
            <a:schemeClr val="accent1"/>
          </a:lnRef>
          <a:fillRef idx="0">
            <a:schemeClr val="accent1"/>
          </a:fillRef>
          <a:effectRef idx="2">
            <a:schemeClr val="accent1"/>
          </a:effectRef>
          <a:fontRef idx="minor">
            <a:schemeClr val="tx1"/>
          </a:fontRef>
        </p:style>
      </p:cxnSp>
      <p:pic>
        <p:nvPicPr>
          <p:cNvPr id="166" name="volume clone 1" descr="C:\Users\PrestoGeorge\Desktop\Original-Cylindar.gif">
            <a:extLst>
              <a:ext uri="{FF2B5EF4-FFF2-40B4-BE49-F238E27FC236}">
                <a16:creationId xmlns:a16="http://schemas.microsoft.com/office/drawing/2014/main" id="{F91325BE-276B-493B-A2B9-6CCF65E9DA26}"/>
              </a:ext>
            </a:extLst>
          </p:cNvPr>
          <p:cNvPicPr preferRelativeResize="0">
            <a:picLocks noChangeAspect="1" noChangeArrowheads="1"/>
          </p:cNvPicPr>
          <p:nvPr/>
        </p:nvPicPr>
        <p:blipFill>
          <a:blip r:embed="rId3"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6093430" y="1868362"/>
            <a:ext cx="1371243" cy="252679"/>
          </a:xfrm>
          <a:prstGeom prst="rect">
            <a:avLst/>
          </a:prstGeom>
          <a:noFill/>
        </p:spPr>
      </p:pic>
      <p:sp>
        <p:nvSpPr>
          <p:cNvPr id="169" name="TextBox 168">
            <a:extLst>
              <a:ext uri="{FF2B5EF4-FFF2-40B4-BE49-F238E27FC236}">
                <a16:creationId xmlns:a16="http://schemas.microsoft.com/office/drawing/2014/main" id="{6AF330A2-91B3-47AA-8CA2-2C8EE52066DD}"/>
              </a:ext>
            </a:extLst>
          </p:cNvPr>
          <p:cNvSpPr txBox="1"/>
          <p:nvPr/>
        </p:nvSpPr>
        <p:spPr>
          <a:xfrm>
            <a:off x="6132037" y="1893034"/>
            <a:ext cx="1333874" cy="21927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Epic Production</a:t>
            </a:r>
          </a:p>
        </p:txBody>
      </p:sp>
      <p:cxnSp>
        <p:nvCxnSpPr>
          <p:cNvPr id="172" name="Elbow Connector 270">
            <a:extLst>
              <a:ext uri="{FF2B5EF4-FFF2-40B4-BE49-F238E27FC236}">
                <a16:creationId xmlns:a16="http://schemas.microsoft.com/office/drawing/2014/main" id="{48EA2CCD-7286-4AAB-A56B-6BF30F04E470}"/>
              </a:ext>
            </a:extLst>
          </p:cNvPr>
          <p:cNvCxnSpPr>
            <a:cxnSpLocks/>
            <a:stCxn id="166" idx="0"/>
            <a:endCxn id="176" idx="0"/>
          </p:cNvCxnSpPr>
          <p:nvPr/>
        </p:nvCxnSpPr>
        <p:spPr>
          <a:xfrm rot="5400000" flipH="1" flipV="1">
            <a:off x="8297018" y="340702"/>
            <a:ext cx="9695" cy="3045627"/>
          </a:xfrm>
          <a:prstGeom prst="bentConnector3">
            <a:avLst>
              <a:gd name="adj1" fmla="val 2457916"/>
            </a:avLst>
          </a:prstGeom>
          <a:ln>
            <a:solidFill>
              <a:schemeClr val="tx2"/>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73" name="TextBox 172">
            <a:extLst>
              <a:ext uri="{FF2B5EF4-FFF2-40B4-BE49-F238E27FC236}">
                <a16:creationId xmlns:a16="http://schemas.microsoft.com/office/drawing/2014/main" id="{5F0D846D-850D-450D-9E45-9E2E8711F792}"/>
              </a:ext>
            </a:extLst>
          </p:cNvPr>
          <p:cNvSpPr txBox="1"/>
          <p:nvPr/>
        </p:nvSpPr>
        <p:spPr>
          <a:xfrm rot="10800000" flipV="1">
            <a:off x="8005468" y="1281156"/>
            <a:ext cx="853457" cy="384484"/>
          </a:xfrm>
          <a:prstGeom prst="rect">
            <a:avLst/>
          </a:prstGeom>
          <a:solidFill>
            <a:schemeClr val="bg1"/>
          </a:solidFill>
          <a:effectLst>
            <a:softEdge rad="114300"/>
          </a:effectLst>
        </p:spPr>
        <p:txBody>
          <a:bodyPr vert="horz" wrap="square" lIns="91344" tIns="45672" rIns="91344" bIns="45672" rtlCol="0" anchor="ctr">
            <a:noAutofit/>
          </a:bodyPr>
          <a:lstStyle/>
          <a:p>
            <a:pPr algn="ctr" defTabSz="457200">
              <a:lnSpc>
                <a:spcPct val="95000"/>
              </a:lnSpc>
              <a:spcBef>
                <a:spcPts val="400"/>
              </a:spcBef>
              <a:spcAft>
                <a:spcPts val="200"/>
              </a:spcAft>
            </a:pPr>
            <a:r>
              <a:rPr lang="en-US" sz="1200" b="1" dirty="0">
                <a:solidFill>
                  <a:srgbClr val="00C6A5"/>
                </a:solidFill>
                <a:latin typeface="Arial" panose="020B0604020202020204"/>
              </a:rPr>
              <a:t>Epic Mirror</a:t>
            </a:r>
          </a:p>
        </p:txBody>
      </p:sp>
      <p:sp>
        <p:nvSpPr>
          <p:cNvPr id="177" name="TextBox 176">
            <a:extLst>
              <a:ext uri="{FF2B5EF4-FFF2-40B4-BE49-F238E27FC236}">
                <a16:creationId xmlns:a16="http://schemas.microsoft.com/office/drawing/2014/main" id="{A0940539-5C9B-420C-B721-6712FA45E832}"/>
              </a:ext>
            </a:extLst>
          </p:cNvPr>
          <p:cNvSpPr txBox="1"/>
          <p:nvPr/>
        </p:nvSpPr>
        <p:spPr>
          <a:xfrm>
            <a:off x="9133048" y="1899305"/>
            <a:ext cx="1371243" cy="21927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Epic DR</a:t>
            </a:r>
          </a:p>
        </p:txBody>
      </p:sp>
      <p:pic>
        <p:nvPicPr>
          <p:cNvPr id="182" name="volume clone 1" descr="C:\Users\PrestoGeorge\Desktop\Original-Cylindar.gif">
            <a:extLst>
              <a:ext uri="{FF2B5EF4-FFF2-40B4-BE49-F238E27FC236}">
                <a16:creationId xmlns:a16="http://schemas.microsoft.com/office/drawing/2014/main" id="{68915678-2E29-4C83-96A2-CB7E5605D239}"/>
              </a:ext>
            </a:extLst>
          </p:cNvPr>
          <p:cNvPicPr preferRelativeResize="0">
            <a:picLocks noChangeAspect="1" noChangeArrowheads="1"/>
          </p:cNvPicPr>
          <p:nvPr/>
        </p:nvPicPr>
        <p:blipFill>
          <a:blip r:embed="rId3"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9112004" y="2660058"/>
            <a:ext cx="1371243" cy="252679"/>
          </a:xfrm>
          <a:prstGeom prst="rect">
            <a:avLst/>
          </a:prstGeom>
          <a:noFill/>
        </p:spPr>
      </p:pic>
      <p:sp>
        <p:nvSpPr>
          <p:cNvPr id="183" name="TextBox 182">
            <a:extLst>
              <a:ext uri="{FF2B5EF4-FFF2-40B4-BE49-F238E27FC236}">
                <a16:creationId xmlns:a16="http://schemas.microsoft.com/office/drawing/2014/main" id="{0B7DE64C-E14C-4327-A302-98D6754EEE4E}"/>
              </a:ext>
            </a:extLst>
          </p:cNvPr>
          <p:cNvSpPr txBox="1"/>
          <p:nvPr/>
        </p:nvSpPr>
        <p:spPr>
          <a:xfrm>
            <a:off x="9105995" y="2700696"/>
            <a:ext cx="1371243" cy="21927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DR Report</a:t>
            </a:r>
          </a:p>
        </p:txBody>
      </p:sp>
      <p:cxnSp>
        <p:nvCxnSpPr>
          <p:cNvPr id="191" name="Elbow Connector 270">
            <a:extLst>
              <a:ext uri="{FF2B5EF4-FFF2-40B4-BE49-F238E27FC236}">
                <a16:creationId xmlns:a16="http://schemas.microsoft.com/office/drawing/2014/main" id="{E50466FB-F3B8-4C0F-B7D6-4EE4704ADFF6}"/>
              </a:ext>
            </a:extLst>
          </p:cNvPr>
          <p:cNvCxnSpPr>
            <a:cxnSpLocks/>
            <a:stCxn id="169" idx="2"/>
            <a:endCxn id="182" idx="0"/>
          </p:cNvCxnSpPr>
          <p:nvPr/>
        </p:nvCxnSpPr>
        <p:spPr>
          <a:xfrm rot="16200000" flipH="1">
            <a:off x="8024428" y="886859"/>
            <a:ext cx="547745" cy="2998652"/>
          </a:xfrm>
          <a:prstGeom prst="bentConnector3">
            <a:avLst>
              <a:gd name="adj1" fmla="val 50000"/>
            </a:avLst>
          </a:prstGeom>
          <a:ln>
            <a:solidFill>
              <a:schemeClr val="tx2"/>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92" name="TextBox 191">
            <a:extLst>
              <a:ext uri="{FF2B5EF4-FFF2-40B4-BE49-F238E27FC236}">
                <a16:creationId xmlns:a16="http://schemas.microsoft.com/office/drawing/2014/main" id="{C1BA270C-C08E-4A48-94C4-AA00F1BA3799}"/>
              </a:ext>
            </a:extLst>
          </p:cNvPr>
          <p:cNvSpPr txBox="1"/>
          <p:nvPr/>
        </p:nvSpPr>
        <p:spPr>
          <a:xfrm rot="10800000" flipV="1">
            <a:off x="8005470" y="2027200"/>
            <a:ext cx="853457" cy="384483"/>
          </a:xfrm>
          <a:prstGeom prst="rect">
            <a:avLst/>
          </a:prstGeom>
          <a:solidFill>
            <a:schemeClr val="bg1"/>
          </a:solidFill>
          <a:effectLst>
            <a:softEdge rad="114300"/>
          </a:effectLst>
        </p:spPr>
        <p:txBody>
          <a:bodyPr vert="horz" wrap="square" lIns="91344" tIns="45672" rIns="91344" bIns="45672" rtlCol="0" anchor="ctr">
            <a:noAutofit/>
          </a:bodyPr>
          <a:lstStyle/>
          <a:p>
            <a:pPr algn="ctr" defTabSz="457200">
              <a:lnSpc>
                <a:spcPct val="95000"/>
              </a:lnSpc>
              <a:spcBef>
                <a:spcPts val="400"/>
              </a:spcBef>
              <a:spcAft>
                <a:spcPts val="200"/>
              </a:spcAft>
            </a:pPr>
            <a:r>
              <a:rPr lang="en-US" sz="1200" b="1" dirty="0">
                <a:solidFill>
                  <a:srgbClr val="00C6A5"/>
                </a:solidFill>
                <a:latin typeface="Arial" panose="020B0604020202020204"/>
              </a:rPr>
              <a:t>Epic Mirror</a:t>
            </a:r>
          </a:p>
        </p:txBody>
      </p:sp>
      <p:pic>
        <p:nvPicPr>
          <p:cNvPr id="198" name="volume clone 1" descr="C:\Users\PrestoGeorge\Desktop\Original-Cylindar.gif">
            <a:extLst>
              <a:ext uri="{FF2B5EF4-FFF2-40B4-BE49-F238E27FC236}">
                <a16:creationId xmlns:a16="http://schemas.microsoft.com/office/drawing/2014/main" id="{55332074-FF70-47C7-8ACB-26AC032F37D4}"/>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9118944" y="3194069"/>
            <a:ext cx="1371243" cy="242455"/>
          </a:xfrm>
          <a:prstGeom prst="rect">
            <a:avLst/>
          </a:prstGeom>
          <a:noFill/>
        </p:spPr>
      </p:pic>
      <p:sp>
        <p:nvSpPr>
          <p:cNvPr id="200" name="TextBox 199">
            <a:extLst>
              <a:ext uri="{FF2B5EF4-FFF2-40B4-BE49-F238E27FC236}">
                <a16:creationId xmlns:a16="http://schemas.microsoft.com/office/drawing/2014/main" id="{CCF7645E-5126-4D60-A7B0-23F210342022}"/>
              </a:ext>
            </a:extLst>
          </p:cNvPr>
          <p:cNvSpPr txBox="1"/>
          <p:nvPr/>
        </p:nvSpPr>
        <p:spPr>
          <a:xfrm>
            <a:off x="9121627" y="3244252"/>
            <a:ext cx="1371243" cy="171800"/>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a:solidFill>
                  <a:srgbClr val="FFFFFF"/>
                </a:solidFill>
                <a:latin typeface="Arial" panose="020B0604020202020204"/>
              </a:rPr>
              <a:t>DR </a:t>
            </a:r>
            <a:r>
              <a:rPr lang="en-US" sz="1000" b="1" err="1">
                <a:solidFill>
                  <a:srgbClr val="FFFFFF"/>
                </a:solidFill>
                <a:latin typeface="Arial" panose="020B0604020202020204"/>
              </a:rPr>
              <a:t>WebBLOB</a:t>
            </a:r>
            <a:endParaRPr lang="en-US" sz="1000" b="1">
              <a:solidFill>
                <a:srgbClr val="FFFFFF"/>
              </a:solidFill>
              <a:latin typeface="Arial" panose="020B0604020202020204"/>
            </a:endParaRPr>
          </a:p>
        </p:txBody>
      </p:sp>
      <p:pic>
        <p:nvPicPr>
          <p:cNvPr id="219" name="volume clone 1" descr="C:\Users\PrestoGeorge\Desktop\Original-Cylindar.gif">
            <a:extLst>
              <a:ext uri="{FF2B5EF4-FFF2-40B4-BE49-F238E27FC236}">
                <a16:creationId xmlns:a16="http://schemas.microsoft.com/office/drawing/2014/main" id="{E522DFB4-D0C3-4748-BA77-80EA61249AF5}"/>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9119369" y="3465144"/>
            <a:ext cx="1371243" cy="242455"/>
          </a:xfrm>
          <a:prstGeom prst="rect">
            <a:avLst/>
          </a:prstGeom>
          <a:noFill/>
        </p:spPr>
      </p:pic>
      <p:sp>
        <p:nvSpPr>
          <p:cNvPr id="222" name="TextBox 221">
            <a:extLst>
              <a:ext uri="{FF2B5EF4-FFF2-40B4-BE49-F238E27FC236}">
                <a16:creationId xmlns:a16="http://schemas.microsoft.com/office/drawing/2014/main" id="{E5E7D63B-CED7-409E-AE7F-A39B022E391C}"/>
              </a:ext>
            </a:extLst>
          </p:cNvPr>
          <p:cNvSpPr txBox="1"/>
          <p:nvPr/>
        </p:nvSpPr>
        <p:spPr>
          <a:xfrm>
            <a:off x="9126055" y="3484442"/>
            <a:ext cx="1371243" cy="20190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a:solidFill>
                  <a:srgbClr val="FFFFFF"/>
                </a:solidFill>
                <a:latin typeface="Arial" panose="020B0604020202020204"/>
              </a:rPr>
              <a:t>DR Hyperspace</a:t>
            </a:r>
          </a:p>
        </p:txBody>
      </p:sp>
      <p:pic>
        <p:nvPicPr>
          <p:cNvPr id="226" name="volume clone 1" descr="C:\Users\PrestoGeorge\Desktop\Original-Cylindar.gif">
            <a:extLst>
              <a:ext uri="{FF2B5EF4-FFF2-40B4-BE49-F238E27FC236}">
                <a16:creationId xmlns:a16="http://schemas.microsoft.com/office/drawing/2014/main" id="{4CDB0A7B-B37B-4A3B-82C4-C197C67222EC}"/>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9118944" y="2928202"/>
            <a:ext cx="1371243" cy="242455"/>
          </a:xfrm>
          <a:prstGeom prst="rect">
            <a:avLst/>
          </a:prstGeom>
          <a:noFill/>
        </p:spPr>
      </p:pic>
      <p:sp>
        <p:nvSpPr>
          <p:cNvPr id="228" name="TextBox 227">
            <a:extLst>
              <a:ext uri="{FF2B5EF4-FFF2-40B4-BE49-F238E27FC236}">
                <a16:creationId xmlns:a16="http://schemas.microsoft.com/office/drawing/2014/main" id="{BB71E6F9-14D5-413A-8B5A-3EE33E5812BC}"/>
              </a:ext>
            </a:extLst>
          </p:cNvPr>
          <p:cNvSpPr txBox="1"/>
          <p:nvPr/>
        </p:nvSpPr>
        <p:spPr>
          <a:xfrm>
            <a:off x="9112004" y="2959112"/>
            <a:ext cx="1371243" cy="20190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a:solidFill>
                  <a:srgbClr val="FFFFFF"/>
                </a:solidFill>
                <a:latin typeface="Arial" panose="020B0604020202020204"/>
              </a:rPr>
              <a:t>DR VMware</a:t>
            </a:r>
          </a:p>
        </p:txBody>
      </p:sp>
      <p:pic>
        <p:nvPicPr>
          <p:cNvPr id="273" name="volume clone copy 4" descr="C:\Users\PrestoGeorge\Desktop\Original-Cylindar.gif">
            <a:extLst>
              <a:ext uri="{FF2B5EF4-FFF2-40B4-BE49-F238E27FC236}">
                <a16:creationId xmlns:a16="http://schemas.microsoft.com/office/drawing/2014/main" id="{6DCB3FA5-2C07-4F00-8271-F0F7381FB3AB}"/>
              </a:ext>
            </a:extLst>
          </p:cNvPr>
          <p:cNvPicPr preferRelativeResize="0">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4334508" y="3217018"/>
            <a:ext cx="1364461" cy="249759"/>
          </a:xfrm>
          <a:prstGeom prst="rect">
            <a:avLst/>
          </a:prstGeom>
          <a:noFill/>
        </p:spPr>
      </p:pic>
      <p:sp>
        <p:nvSpPr>
          <p:cNvPr id="278" name="TextBox 277">
            <a:extLst>
              <a:ext uri="{FF2B5EF4-FFF2-40B4-BE49-F238E27FC236}">
                <a16:creationId xmlns:a16="http://schemas.microsoft.com/office/drawing/2014/main" id="{626650E1-1D58-4923-97E0-F900CCD2F10F}"/>
              </a:ext>
            </a:extLst>
          </p:cNvPr>
          <p:cNvSpPr txBox="1"/>
          <p:nvPr/>
        </p:nvSpPr>
        <p:spPr>
          <a:xfrm>
            <a:off x="4354689" y="3255996"/>
            <a:ext cx="1348188" cy="171800"/>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PJX Clone</a:t>
            </a:r>
          </a:p>
        </p:txBody>
      </p:sp>
      <p:pic>
        <p:nvPicPr>
          <p:cNvPr id="280" name="volume clone copy 4" descr="C:\Users\PrestoGeorge\Desktop\Original-Cylindar.gif">
            <a:extLst>
              <a:ext uri="{FF2B5EF4-FFF2-40B4-BE49-F238E27FC236}">
                <a16:creationId xmlns:a16="http://schemas.microsoft.com/office/drawing/2014/main" id="{C356355C-7A12-41D7-9C92-08A5E483D3E4}"/>
              </a:ext>
            </a:extLst>
          </p:cNvPr>
          <p:cNvPicPr preferRelativeResize="0">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4335890" y="2956221"/>
            <a:ext cx="1364461" cy="249759"/>
          </a:xfrm>
          <a:prstGeom prst="rect">
            <a:avLst/>
          </a:prstGeom>
          <a:noFill/>
        </p:spPr>
      </p:pic>
      <p:sp>
        <p:nvSpPr>
          <p:cNvPr id="286" name="TextBox 285">
            <a:extLst>
              <a:ext uri="{FF2B5EF4-FFF2-40B4-BE49-F238E27FC236}">
                <a16:creationId xmlns:a16="http://schemas.microsoft.com/office/drawing/2014/main" id="{56CB7B9C-9383-4A95-BEC3-80A06D927770}"/>
              </a:ext>
            </a:extLst>
          </p:cNvPr>
          <p:cNvSpPr txBox="1"/>
          <p:nvPr/>
        </p:nvSpPr>
        <p:spPr>
          <a:xfrm>
            <a:off x="4356071" y="2995199"/>
            <a:ext cx="1348188" cy="171800"/>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Rel Clone</a:t>
            </a:r>
          </a:p>
        </p:txBody>
      </p:sp>
      <p:pic>
        <p:nvPicPr>
          <p:cNvPr id="289" name="volume clone copy 4" descr="C:\Users\PrestoGeorge\Desktop\Original-Cylindar.gif">
            <a:extLst>
              <a:ext uri="{FF2B5EF4-FFF2-40B4-BE49-F238E27FC236}">
                <a16:creationId xmlns:a16="http://schemas.microsoft.com/office/drawing/2014/main" id="{EB0662E4-982D-4BD9-92EF-82025CA54895}"/>
              </a:ext>
            </a:extLst>
          </p:cNvPr>
          <p:cNvPicPr preferRelativeResize="0">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4330599" y="2673683"/>
            <a:ext cx="1364461" cy="249759"/>
          </a:xfrm>
          <a:prstGeom prst="rect">
            <a:avLst/>
          </a:prstGeom>
          <a:noFill/>
        </p:spPr>
      </p:pic>
      <p:sp>
        <p:nvSpPr>
          <p:cNvPr id="292" name="TextBox 291">
            <a:extLst>
              <a:ext uri="{FF2B5EF4-FFF2-40B4-BE49-F238E27FC236}">
                <a16:creationId xmlns:a16="http://schemas.microsoft.com/office/drawing/2014/main" id="{9B3CCEBD-0409-4482-B2A0-2F3AFF76EABC}"/>
              </a:ext>
            </a:extLst>
          </p:cNvPr>
          <p:cNvSpPr txBox="1"/>
          <p:nvPr/>
        </p:nvSpPr>
        <p:spPr>
          <a:xfrm>
            <a:off x="4350780" y="2712661"/>
            <a:ext cx="1348188" cy="171800"/>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Sup Clone</a:t>
            </a:r>
          </a:p>
        </p:txBody>
      </p:sp>
      <p:sp>
        <p:nvSpPr>
          <p:cNvPr id="18" name="Left Brace 17">
            <a:extLst>
              <a:ext uri="{FF2B5EF4-FFF2-40B4-BE49-F238E27FC236}">
                <a16:creationId xmlns:a16="http://schemas.microsoft.com/office/drawing/2014/main" id="{A01B9AF1-8490-4888-AD67-CC518AD69DEF}"/>
              </a:ext>
            </a:extLst>
          </p:cNvPr>
          <p:cNvSpPr/>
          <p:nvPr/>
        </p:nvSpPr>
        <p:spPr>
          <a:xfrm rot="5400000">
            <a:off x="4844570" y="1690897"/>
            <a:ext cx="319737" cy="138724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en-US">
              <a:solidFill>
                <a:srgbClr val="000000"/>
              </a:solidFill>
              <a:latin typeface="Arial" panose="020B0604020202020204"/>
            </a:endParaRPr>
          </a:p>
        </p:txBody>
      </p:sp>
      <p:cxnSp>
        <p:nvCxnSpPr>
          <p:cNvPr id="20" name="Connector: Elbow 19">
            <a:extLst>
              <a:ext uri="{FF2B5EF4-FFF2-40B4-BE49-F238E27FC236}">
                <a16:creationId xmlns:a16="http://schemas.microsoft.com/office/drawing/2014/main" id="{39C08BC6-96DD-49D2-8A58-9E06DB20E1B3}"/>
              </a:ext>
            </a:extLst>
          </p:cNvPr>
          <p:cNvCxnSpPr>
            <a:cxnSpLocks/>
            <a:stCxn id="166" idx="1"/>
            <a:endCxn id="18" idx="1"/>
          </p:cNvCxnSpPr>
          <p:nvPr/>
        </p:nvCxnSpPr>
        <p:spPr>
          <a:xfrm rot="10800000" flipV="1">
            <a:off x="5004440" y="1994701"/>
            <a:ext cx="1088991" cy="229949"/>
          </a:xfrm>
          <a:prstGeom prst="bentConnector4">
            <a:avLst>
              <a:gd name="adj1" fmla="val 42660"/>
              <a:gd name="adj2" fmla="val 58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931F86A-3B5D-4C55-BF0B-373BCA7FB017}"/>
              </a:ext>
            </a:extLst>
          </p:cNvPr>
          <p:cNvSpPr txBox="1"/>
          <p:nvPr/>
        </p:nvSpPr>
        <p:spPr>
          <a:xfrm>
            <a:off x="5244316" y="1760805"/>
            <a:ext cx="697627" cy="276999"/>
          </a:xfrm>
          <a:prstGeom prst="rect">
            <a:avLst/>
          </a:prstGeom>
          <a:noFill/>
        </p:spPr>
        <p:txBody>
          <a:bodyPr wrap="none" rtlCol="0">
            <a:spAutoFit/>
          </a:bodyPr>
          <a:lstStyle/>
          <a:p>
            <a:pPr defTabSz="457200"/>
            <a:r>
              <a:rPr lang="en-US" sz="1200" b="1" dirty="0">
                <a:solidFill>
                  <a:srgbClr val="000000"/>
                </a:solidFill>
                <a:latin typeface="Arial" panose="020B0604020202020204"/>
              </a:rPr>
              <a:t>Clones</a:t>
            </a:r>
          </a:p>
        </p:txBody>
      </p:sp>
      <p:pic>
        <p:nvPicPr>
          <p:cNvPr id="305" name="volume clone copy 4" descr="C:\Users\PrestoGeorge\Desktop\Original-Cylindar.gif">
            <a:extLst>
              <a:ext uri="{FF2B5EF4-FFF2-40B4-BE49-F238E27FC236}">
                <a16:creationId xmlns:a16="http://schemas.microsoft.com/office/drawing/2014/main" id="{0E5F0A06-4088-4A3B-8F88-B153FC72F129}"/>
              </a:ext>
            </a:extLst>
          </p:cNvPr>
          <p:cNvPicPr preferRelativeResize="0">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4333599" y="3768600"/>
            <a:ext cx="1364461" cy="249759"/>
          </a:xfrm>
          <a:prstGeom prst="rect">
            <a:avLst/>
          </a:prstGeom>
          <a:noFill/>
        </p:spPr>
      </p:pic>
      <p:sp>
        <p:nvSpPr>
          <p:cNvPr id="306" name="TextBox 305">
            <a:extLst>
              <a:ext uri="{FF2B5EF4-FFF2-40B4-BE49-F238E27FC236}">
                <a16:creationId xmlns:a16="http://schemas.microsoft.com/office/drawing/2014/main" id="{0511B856-F371-4BB8-866C-0DD6158D81EF}"/>
              </a:ext>
            </a:extLst>
          </p:cNvPr>
          <p:cNvSpPr txBox="1"/>
          <p:nvPr/>
        </p:nvSpPr>
        <p:spPr>
          <a:xfrm>
            <a:off x="4353780" y="3807578"/>
            <a:ext cx="1348188" cy="171800"/>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Backup Clone</a:t>
            </a:r>
          </a:p>
        </p:txBody>
      </p:sp>
      <p:cxnSp>
        <p:nvCxnSpPr>
          <p:cNvPr id="46" name="Connector: Elbow 45">
            <a:extLst>
              <a:ext uri="{FF2B5EF4-FFF2-40B4-BE49-F238E27FC236}">
                <a16:creationId xmlns:a16="http://schemas.microsoft.com/office/drawing/2014/main" id="{89638EC7-16A7-49D1-AD85-5296CA442898}"/>
              </a:ext>
            </a:extLst>
          </p:cNvPr>
          <p:cNvCxnSpPr>
            <a:cxnSpLocks/>
            <a:stCxn id="132" idx="1"/>
            <a:endCxn id="299" idx="3"/>
          </p:cNvCxnSpPr>
          <p:nvPr/>
        </p:nvCxnSpPr>
        <p:spPr>
          <a:xfrm rot="10800000">
            <a:off x="3007083" y="566321"/>
            <a:ext cx="6146500" cy="580650"/>
          </a:xfrm>
          <a:prstGeom prst="bentConnector3">
            <a:avLst>
              <a:gd name="adj1" fmla="val 18443"/>
            </a:avLst>
          </a:prstGeom>
          <a:ln w="19050">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323" name="Connector: Elbow 322">
            <a:extLst>
              <a:ext uri="{FF2B5EF4-FFF2-40B4-BE49-F238E27FC236}">
                <a16:creationId xmlns:a16="http://schemas.microsoft.com/office/drawing/2014/main" id="{6D5A72CC-605F-43FB-9B7E-B717F62CEFAB}"/>
              </a:ext>
            </a:extLst>
          </p:cNvPr>
          <p:cNvCxnSpPr>
            <a:cxnSpLocks/>
            <a:stCxn id="131" idx="3"/>
            <a:endCxn id="299" idx="3"/>
          </p:cNvCxnSpPr>
          <p:nvPr/>
        </p:nvCxnSpPr>
        <p:spPr>
          <a:xfrm flipH="1" flipV="1">
            <a:off x="3007084" y="566322"/>
            <a:ext cx="4457213" cy="581859"/>
          </a:xfrm>
          <a:prstGeom prst="bentConnector3">
            <a:avLst>
              <a:gd name="adj1" fmla="val -12589"/>
            </a:avLst>
          </a:prstGeom>
          <a:ln w="19050">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62" name="TextBox 61">
            <a:extLst>
              <a:ext uri="{FF2B5EF4-FFF2-40B4-BE49-F238E27FC236}">
                <a16:creationId xmlns:a16="http://schemas.microsoft.com/office/drawing/2014/main" id="{61E9CBFE-4E56-4FC8-A604-13FA7552F345}"/>
              </a:ext>
            </a:extLst>
          </p:cNvPr>
          <p:cNvSpPr txBox="1"/>
          <p:nvPr/>
        </p:nvSpPr>
        <p:spPr>
          <a:xfrm>
            <a:off x="6522513" y="306011"/>
            <a:ext cx="1486304" cy="276999"/>
          </a:xfrm>
          <a:prstGeom prst="rect">
            <a:avLst/>
          </a:prstGeom>
          <a:noFill/>
        </p:spPr>
        <p:txBody>
          <a:bodyPr wrap="none" rtlCol="0">
            <a:spAutoFit/>
          </a:bodyPr>
          <a:lstStyle/>
          <a:p>
            <a:pPr defTabSz="457200"/>
            <a:r>
              <a:rPr lang="en-US" sz="1200" b="1" dirty="0">
                <a:solidFill>
                  <a:srgbClr val="FFBCA3">
                    <a:lumMod val="75000"/>
                  </a:srgbClr>
                </a:solidFill>
                <a:latin typeface="Arial" panose="020B0604020202020204"/>
              </a:rPr>
              <a:t>Active Monitoring</a:t>
            </a:r>
          </a:p>
        </p:txBody>
      </p:sp>
      <p:cxnSp>
        <p:nvCxnSpPr>
          <p:cNvPr id="373" name="Connector: Elbow 372">
            <a:extLst>
              <a:ext uri="{FF2B5EF4-FFF2-40B4-BE49-F238E27FC236}">
                <a16:creationId xmlns:a16="http://schemas.microsoft.com/office/drawing/2014/main" id="{A173001D-C90F-41E6-9F6A-F0E637AF9135}"/>
              </a:ext>
            </a:extLst>
          </p:cNvPr>
          <p:cNvCxnSpPr>
            <a:cxnSpLocks/>
            <a:stCxn id="289" idx="1"/>
            <a:endCxn id="339" idx="3"/>
          </p:cNvCxnSpPr>
          <p:nvPr/>
        </p:nvCxnSpPr>
        <p:spPr>
          <a:xfrm rot="10800000" flipV="1">
            <a:off x="2980681" y="2798563"/>
            <a:ext cx="1349918" cy="28282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4" name="Connector: Elbow 373">
            <a:extLst>
              <a:ext uri="{FF2B5EF4-FFF2-40B4-BE49-F238E27FC236}">
                <a16:creationId xmlns:a16="http://schemas.microsoft.com/office/drawing/2014/main" id="{0FCC67FD-BBEA-45BC-A602-17AAF86D2942}"/>
              </a:ext>
            </a:extLst>
          </p:cNvPr>
          <p:cNvCxnSpPr>
            <a:cxnSpLocks/>
            <a:stCxn id="286" idx="1"/>
            <a:endCxn id="343" idx="3"/>
          </p:cNvCxnSpPr>
          <p:nvPr/>
        </p:nvCxnSpPr>
        <p:spPr>
          <a:xfrm rot="10800000" flipV="1">
            <a:off x="3009991" y="3081098"/>
            <a:ext cx="1346080" cy="51772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5" name="Connector: Elbow 374">
            <a:extLst>
              <a:ext uri="{FF2B5EF4-FFF2-40B4-BE49-F238E27FC236}">
                <a16:creationId xmlns:a16="http://schemas.microsoft.com/office/drawing/2014/main" id="{DBC10D51-3CF6-407F-A7C5-AE53C07262C1}"/>
              </a:ext>
            </a:extLst>
          </p:cNvPr>
          <p:cNvCxnSpPr>
            <a:cxnSpLocks/>
            <a:stCxn id="278" idx="1"/>
            <a:endCxn id="354" idx="3"/>
          </p:cNvCxnSpPr>
          <p:nvPr/>
        </p:nvCxnSpPr>
        <p:spPr>
          <a:xfrm rot="10800000" flipV="1">
            <a:off x="3009991" y="3341895"/>
            <a:ext cx="1344698" cy="77436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Connector: Elbow 386">
            <a:extLst>
              <a:ext uri="{FF2B5EF4-FFF2-40B4-BE49-F238E27FC236}">
                <a16:creationId xmlns:a16="http://schemas.microsoft.com/office/drawing/2014/main" id="{88FF2778-A081-42AF-92F4-BFFB0ACB5D22}"/>
              </a:ext>
            </a:extLst>
          </p:cNvPr>
          <p:cNvCxnSpPr>
            <a:cxnSpLocks/>
            <a:stCxn id="305" idx="1"/>
            <a:endCxn id="369" idx="3"/>
          </p:cNvCxnSpPr>
          <p:nvPr/>
        </p:nvCxnSpPr>
        <p:spPr>
          <a:xfrm rot="10800000" flipV="1">
            <a:off x="3244371" y="3893480"/>
            <a:ext cx="1089229" cy="145809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1" name="Oval 410">
            <a:extLst>
              <a:ext uri="{FF2B5EF4-FFF2-40B4-BE49-F238E27FC236}">
                <a16:creationId xmlns:a16="http://schemas.microsoft.com/office/drawing/2014/main" id="{AC4DCC4B-F0C8-4059-888C-E263C4AC3DCA}"/>
              </a:ext>
            </a:extLst>
          </p:cNvPr>
          <p:cNvSpPr/>
          <p:nvPr/>
        </p:nvSpPr>
        <p:spPr>
          <a:xfrm>
            <a:off x="3861523" y="2684846"/>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5</a:t>
            </a:r>
          </a:p>
        </p:txBody>
      </p:sp>
      <p:sp>
        <p:nvSpPr>
          <p:cNvPr id="412" name="Oval 411">
            <a:extLst>
              <a:ext uri="{FF2B5EF4-FFF2-40B4-BE49-F238E27FC236}">
                <a16:creationId xmlns:a16="http://schemas.microsoft.com/office/drawing/2014/main" id="{97266F26-76D7-4B26-ACEB-8C59CDDCA2CC}"/>
              </a:ext>
            </a:extLst>
          </p:cNvPr>
          <p:cNvSpPr/>
          <p:nvPr/>
        </p:nvSpPr>
        <p:spPr>
          <a:xfrm>
            <a:off x="3857554" y="2991497"/>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5</a:t>
            </a:r>
          </a:p>
        </p:txBody>
      </p:sp>
      <p:sp>
        <p:nvSpPr>
          <p:cNvPr id="413" name="Oval 412">
            <a:extLst>
              <a:ext uri="{FF2B5EF4-FFF2-40B4-BE49-F238E27FC236}">
                <a16:creationId xmlns:a16="http://schemas.microsoft.com/office/drawing/2014/main" id="{D76121DB-8171-42C0-B722-7751BB903AC9}"/>
              </a:ext>
            </a:extLst>
          </p:cNvPr>
          <p:cNvSpPr/>
          <p:nvPr/>
        </p:nvSpPr>
        <p:spPr>
          <a:xfrm>
            <a:off x="3857554" y="3239048"/>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5</a:t>
            </a:r>
          </a:p>
        </p:txBody>
      </p:sp>
      <p:grpSp>
        <p:nvGrpSpPr>
          <p:cNvPr id="294" name="Group 293">
            <a:extLst>
              <a:ext uri="{FF2B5EF4-FFF2-40B4-BE49-F238E27FC236}">
                <a16:creationId xmlns:a16="http://schemas.microsoft.com/office/drawing/2014/main" id="{D8E962BC-AAE4-424E-8928-BCC2A92354D4}"/>
              </a:ext>
            </a:extLst>
          </p:cNvPr>
          <p:cNvGrpSpPr/>
          <p:nvPr/>
        </p:nvGrpSpPr>
        <p:grpSpPr>
          <a:xfrm>
            <a:off x="2075494" y="1849281"/>
            <a:ext cx="1004841" cy="319950"/>
            <a:chOff x="710024" y="3976627"/>
            <a:chExt cx="1719347" cy="571500"/>
          </a:xfrm>
        </p:grpSpPr>
        <p:pic>
          <p:nvPicPr>
            <p:cNvPr id="295" name="Picture 294">
              <a:extLst>
                <a:ext uri="{FF2B5EF4-FFF2-40B4-BE49-F238E27FC236}">
                  <a16:creationId xmlns:a16="http://schemas.microsoft.com/office/drawing/2014/main" id="{5B5D5FF4-C6E5-4F54-8D7F-1D5369363EE8}"/>
                </a:ext>
              </a:extLst>
            </p:cNvPr>
            <p:cNvPicPr>
              <a:picLocks noChangeAspect="1"/>
            </p:cNvPicPr>
            <p:nvPr/>
          </p:nvPicPr>
          <p:blipFill>
            <a:blip r:embed="rId6"/>
            <a:stretch>
              <a:fillRect/>
            </a:stretch>
          </p:blipFill>
          <p:spPr>
            <a:xfrm>
              <a:off x="710024" y="3976627"/>
              <a:ext cx="457200" cy="571500"/>
            </a:xfrm>
            <a:prstGeom prst="rect">
              <a:avLst/>
            </a:prstGeom>
          </p:spPr>
        </p:pic>
        <p:sp>
          <p:nvSpPr>
            <p:cNvPr id="296" name="TextBox 295">
              <a:extLst>
                <a:ext uri="{FF2B5EF4-FFF2-40B4-BE49-F238E27FC236}">
                  <a16:creationId xmlns:a16="http://schemas.microsoft.com/office/drawing/2014/main" id="{998D2124-6550-4F42-8CBC-9E7F4BBC3D22}"/>
                </a:ext>
              </a:extLst>
            </p:cNvPr>
            <p:cNvSpPr txBox="1"/>
            <p:nvPr/>
          </p:nvSpPr>
          <p:spPr>
            <a:xfrm>
              <a:off x="1296036" y="4084409"/>
              <a:ext cx="1133335" cy="31225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ysClr val="windowText" lastClr="000000"/>
                  </a:solidFill>
                  <a:latin typeface="Arial" panose="020B0604020202020204"/>
                </a:rPr>
                <a:t>Ansible</a:t>
              </a:r>
            </a:p>
          </p:txBody>
        </p:sp>
      </p:grpSp>
      <p:grpSp>
        <p:nvGrpSpPr>
          <p:cNvPr id="297" name="Group 296">
            <a:extLst>
              <a:ext uri="{FF2B5EF4-FFF2-40B4-BE49-F238E27FC236}">
                <a16:creationId xmlns:a16="http://schemas.microsoft.com/office/drawing/2014/main" id="{C39C9515-077A-4B3B-AD1C-49E47AE4E1F6}"/>
              </a:ext>
            </a:extLst>
          </p:cNvPr>
          <p:cNvGrpSpPr/>
          <p:nvPr/>
        </p:nvGrpSpPr>
        <p:grpSpPr>
          <a:xfrm>
            <a:off x="2075493" y="403586"/>
            <a:ext cx="931590" cy="319950"/>
            <a:chOff x="710024" y="3976627"/>
            <a:chExt cx="1594011" cy="571500"/>
          </a:xfrm>
        </p:grpSpPr>
        <p:pic>
          <p:nvPicPr>
            <p:cNvPr id="298" name="Picture 297">
              <a:extLst>
                <a:ext uri="{FF2B5EF4-FFF2-40B4-BE49-F238E27FC236}">
                  <a16:creationId xmlns:a16="http://schemas.microsoft.com/office/drawing/2014/main" id="{339E7583-510F-42FB-B56F-E0B4F9CC4B88}"/>
                </a:ext>
              </a:extLst>
            </p:cNvPr>
            <p:cNvPicPr>
              <a:picLocks noChangeAspect="1"/>
            </p:cNvPicPr>
            <p:nvPr/>
          </p:nvPicPr>
          <p:blipFill>
            <a:blip r:embed="rId6"/>
            <a:stretch>
              <a:fillRect/>
            </a:stretch>
          </p:blipFill>
          <p:spPr>
            <a:xfrm>
              <a:off x="710024" y="3976627"/>
              <a:ext cx="457200" cy="571500"/>
            </a:xfrm>
            <a:prstGeom prst="rect">
              <a:avLst/>
            </a:prstGeom>
          </p:spPr>
        </p:pic>
        <p:sp>
          <p:nvSpPr>
            <p:cNvPr id="299" name="TextBox 298">
              <a:extLst>
                <a:ext uri="{FF2B5EF4-FFF2-40B4-BE49-F238E27FC236}">
                  <a16:creationId xmlns:a16="http://schemas.microsoft.com/office/drawing/2014/main" id="{45053D22-B7C3-4E70-9CAC-89068ED15E86}"/>
                </a:ext>
              </a:extLst>
            </p:cNvPr>
            <p:cNvSpPr txBox="1"/>
            <p:nvPr/>
          </p:nvSpPr>
          <p:spPr>
            <a:xfrm>
              <a:off x="1110351" y="4120682"/>
              <a:ext cx="1193684" cy="29324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ysClr val="windowText" lastClr="000000"/>
                  </a:solidFill>
                  <a:latin typeface="Arial" panose="020B0604020202020204"/>
                </a:rPr>
                <a:t>AIQUM</a:t>
              </a:r>
            </a:p>
          </p:txBody>
        </p:sp>
      </p:grpSp>
      <p:grpSp>
        <p:nvGrpSpPr>
          <p:cNvPr id="334" name="Group 333">
            <a:extLst>
              <a:ext uri="{FF2B5EF4-FFF2-40B4-BE49-F238E27FC236}">
                <a16:creationId xmlns:a16="http://schemas.microsoft.com/office/drawing/2014/main" id="{DAD2158E-3CA0-4304-9C1F-5D1C16A15F27}"/>
              </a:ext>
            </a:extLst>
          </p:cNvPr>
          <p:cNvGrpSpPr/>
          <p:nvPr/>
        </p:nvGrpSpPr>
        <p:grpSpPr>
          <a:xfrm>
            <a:off x="2075494" y="2933642"/>
            <a:ext cx="905187" cy="319950"/>
            <a:chOff x="710024" y="3976627"/>
            <a:chExt cx="1548833" cy="571500"/>
          </a:xfrm>
        </p:grpSpPr>
        <p:pic>
          <p:nvPicPr>
            <p:cNvPr id="337" name="Picture 336">
              <a:extLst>
                <a:ext uri="{FF2B5EF4-FFF2-40B4-BE49-F238E27FC236}">
                  <a16:creationId xmlns:a16="http://schemas.microsoft.com/office/drawing/2014/main" id="{86DE01D1-5807-47E2-BA81-6FE4FFE2EF8D}"/>
                </a:ext>
              </a:extLst>
            </p:cNvPr>
            <p:cNvPicPr>
              <a:picLocks noChangeAspect="1"/>
            </p:cNvPicPr>
            <p:nvPr/>
          </p:nvPicPr>
          <p:blipFill>
            <a:blip r:embed="rId6"/>
            <a:stretch>
              <a:fillRect/>
            </a:stretch>
          </p:blipFill>
          <p:spPr>
            <a:xfrm>
              <a:off x="710024" y="3976627"/>
              <a:ext cx="457200" cy="571500"/>
            </a:xfrm>
            <a:prstGeom prst="rect">
              <a:avLst/>
            </a:prstGeom>
          </p:spPr>
        </p:pic>
        <p:sp>
          <p:nvSpPr>
            <p:cNvPr id="339" name="TextBox 338">
              <a:extLst>
                <a:ext uri="{FF2B5EF4-FFF2-40B4-BE49-F238E27FC236}">
                  <a16:creationId xmlns:a16="http://schemas.microsoft.com/office/drawing/2014/main" id="{951EABCE-0FFE-4FD6-879F-CD8E189A9658}"/>
                </a:ext>
              </a:extLst>
            </p:cNvPr>
            <p:cNvSpPr txBox="1"/>
            <p:nvPr/>
          </p:nvSpPr>
          <p:spPr>
            <a:xfrm>
              <a:off x="1125522" y="4084409"/>
              <a:ext cx="1133335" cy="31225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ysClr val="windowText" lastClr="000000"/>
                  </a:solidFill>
                  <a:latin typeface="Arial" panose="020B0604020202020204"/>
                </a:rPr>
                <a:t>SUP</a:t>
              </a:r>
            </a:p>
          </p:txBody>
        </p:sp>
      </p:grpSp>
      <p:grpSp>
        <p:nvGrpSpPr>
          <p:cNvPr id="340" name="Group 339">
            <a:extLst>
              <a:ext uri="{FF2B5EF4-FFF2-40B4-BE49-F238E27FC236}">
                <a16:creationId xmlns:a16="http://schemas.microsoft.com/office/drawing/2014/main" id="{965B649D-DB4A-494B-BDA9-06248AEAD1AE}"/>
              </a:ext>
            </a:extLst>
          </p:cNvPr>
          <p:cNvGrpSpPr/>
          <p:nvPr/>
        </p:nvGrpSpPr>
        <p:grpSpPr>
          <a:xfrm>
            <a:off x="2075494" y="3451075"/>
            <a:ext cx="934497" cy="319950"/>
            <a:chOff x="710024" y="3976627"/>
            <a:chExt cx="1598984" cy="571500"/>
          </a:xfrm>
        </p:grpSpPr>
        <p:pic>
          <p:nvPicPr>
            <p:cNvPr id="341" name="Picture 340">
              <a:extLst>
                <a:ext uri="{FF2B5EF4-FFF2-40B4-BE49-F238E27FC236}">
                  <a16:creationId xmlns:a16="http://schemas.microsoft.com/office/drawing/2014/main" id="{618D3839-B2AC-4FCF-AEB2-A062AC9EC259}"/>
                </a:ext>
              </a:extLst>
            </p:cNvPr>
            <p:cNvPicPr>
              <a:picLocks noChangeAspect="1"/>
            </p:cNvPicPr>
            <p:nvPr/>
          </p:nvPicPr>
          <p:blipFill>
            <a:blip r:embed="rId6"/>
            <a:stretch>
              <a:fillRect/>
            </a:stretch>
          </p:blipFill>
          <p:spPr>
            <a:xfrm>
              <a:off x="710024" y="3976627"/>
              <a:ext cx="457200" cy="571500"/>
            </a:xfrm>
            <a:prstGeom prst="rect">
              <a:avLst/>
            </a:prstGeom>
          </p:spPr>
        </p:pic>
        <p:sp>
          <p:nvSpPr>
            <p:cNvPr id="343" name="TextBox 342">
              <a:extLst>
                <a:ext uri="{FF2B5EF4-FFF2-40B4-BE49-F238E27FC236}">
                  <a16:creationId xmlns:a16="http://schemas.microsoft.com/office/drawing/2014/main" id="{17E3960D-EFFE-411A-B513-8307CD7DA55A}"/>
                </a:ext>
              </a:extLst>
            </p:cNvPr>
            <p:cNvSpPr txBox="1"/>
            <p:nvPr/>
          </p:nvSpPr>
          <p:spPr>
            <a:xfrm>
              <a:off x="1175673" y="4084409"/>
              <a:ext cx="1133335" cy="31225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ysClr val="windowText" lastClr="000000"/>
                  </a:solidFill>
                  <a:latin typeface="Arial" panose="020B0604020202020204"/>
                </a:rPr>
                <a:t>REL1</a:t>
              </a:r>
            </a:p>
          </p:txBody>
        </p:sp>
      </p:grpSp>
      <p:grpSp>
        <p:nvGrpSpPr>
          <p:cNvPr id="352" name="Group 351">
            <a:extLst>
              <a:ext uri="{FF2B5EF4-FFF2-40B4-BE49-F238E27FC236}">
                <a16:creationId xmlns:a16="http://schemas.microsoft.com/office/drawing/2014/main" id="{55D6B2E4-239F-4CB3-9D48-4EDEFF4E9EAC}"/>
              </a:ext>
            </a:extLst>
          </p:cNvPr>
          <p:cNvGrpSpPr/>
          <p:nvPr/>
        </p:nvGrpSpPr>
        <p:grpSpPr>
          <a:xfrm>
            <a:off x="2075494" y="3968508"/>
            <a:ext cx="934497" cy="319950"/>
            <a:chOff x="710024" y="3976627"/>
            <a:chExt cx="1598984" cy="571500"/>
          </a:xfrm>
        </p:grpSpPr>
        <p:pic>
          <p:nvPicPr>
            <p:cNvPr id="353" name="Picture 352">
              <a:extLst>
                <a:ext uri="{FF2B5EF4-FFF2-40B4-BE49-F238E27FC236}">
                  <a16:creationId xmlns:a16="http://schemas.microsoft.com/office/drawing/2014/main" id="{59ECF58C-DBCF-4362-A0D0-3B15E4231036}"/>
                </a:ext>
              </a:extLst>
            </p:cNvPr>
            <p:cNvPicPr>
              <a:picLocks noChangeAspect="1"/>
            </p:cNvPicPr>
            <p:nvPr/>
          </p:nvPicPr>
          <p:blipFill>
            <a:blip r:embed="rId6"/>
            <a:stretch>
              <a:fillRect/>
            </a:stretch>
          </p:blipFill>
          <p:spPr>
            <a:xfrm>
              <a:off x="710024" y="3976627"/>
              <a:ext cx="457200" cy="571500"/>
            </a:xfrm>
            <a:prstGeom prst="rect">
              <a:avLst/>
            </a:prstGeom>
          </p:spPr>
        </p:pic>
        <p:sp>
          <p:nvSpPr>
            <p:cNvPr id="354" name="TextBox 353">
              <a:extLst>
                <a:ext uri="{FF2B5EF4-FFF2-40B4-BE49-F238E27FC236}">
                  <a16:creationId xmlns:a16="http://schemas.microsoft.com/office/drawing/2014/main" id="{088DDD7B-32CF-4658-941C-C304F9F1C56C}"/>
                </a:ext>
              </a:extLst>
            </p:cNvPr>
            <p:cNvSpPr txBox="1"/>
            <p:nvPr/>
          </p:nvSpPr>
          <p:spPr>
            <a:xfrm>
              <a:off x="1175673" y="4084409"/>
              <a:ext cx="1133335" cy="31225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ysClr val="windowText" lastClr="000000"/>
                  </a:solidFill>
                  <a:latin typeface="Arial" panose="020B0604020202020204"/>
                </a:rPr>
                <a:t>PJX</a:t>
              </a:r>
            </a:p>
          </p:txBody>
        </p:sp>
      </p:grpSp>
      <p:grpSp>
        <p:nvGrpSpPr>
          <p:cNvPr id="437" name="Group 436">
            <a:extLst>
              <a:ext uri="{FF2B5EF4-FFF2-40B4-BE49-F238E27FC236}">
                <a16:creationId xmlns:a16="http://schemas.microsoft.com/office/drawing/2014/main" id="{1AD32020-8BF4-4134-B08C-222A59060B47}"/>
              </a:ext>
            </a:extLst>
          </p:cNvPr>
          <p:cNvGrpSpPr/>
          <p:nvPr/>
        </p:nvGrpSpPr>
        <p:grpSpPr>
          <a:xfrm>
            <a:off x="2075493" y="5200770"/>
            <a:ext cx="1168877" cy="319950"/>
            <a:chOff x="2265598" y="3773882"/>
            <a:chExt cx="1168877" cy="319950"/>
          </a:xfrm>
        </p:grpSpPr>
        <p:pic>
          <p:nvPicPr>
            <p:cNvPr id="368" name="Picture 367">
              <a:extLst>
                <a:ext uri="{FF2B5EF4-FFF2-40B4-BE49-F238E27FC236}">
                  <a16:creationId xmlns:a16="http://schemas.microsoft.com/office/drawing/2014/main" id="{143A9471-24FB-450D-AE40-F6A357FA37E8}"/>
                </a:ext>
              </a:extLst>
            </p:cNvPr>
            <p:cNvPicPr>
              <a:picLocks noChangeAspect="1"/>
            </p:cNvPicPr>
            <p:nvPr/>
          </p:nvPicPr>
          <p:blipFill>
            <a:blip r:embed="rId6"/>
            <a:stretch>
              <a:fillRect/>
            </a:stretch>
          </p:blipFill>
          <p:spPr>
            <a:xfrm>
              <a:off x="2265598" y="3773882"/>
              <a:ext cx="267202" cy="319950"/>
            </a:xfrm>
            <a:prstGeom prst="rect">
              <a:avLst/>
            </a:prstGeom>
          </p:spPr>
        </p:pic>
        <p:sp>
          <p:nvSpPr>
            <p:cNvPr id="369" name="TextBox 368">
              <a:extLst>
                <a:ext uri="{FF2B5EF4-FFF2-40B4-BE49-F238E27FC236}">
                  <a16:creationId xmlns:a16="http://schemas.microsoft.com/office/drawing/2014/main" id="{8E8AB353-6BE2-4469-8633-337EDFF99B53}"/>
                </a:ext>
              </a:extLst>
            </p:cNvPr>
            <p:cNvSpPr txBox="1"/>
            <p:nvPr/>
          </p:nvSpPr>
          <p:spPr>
            <a:xfrm>
              <a:off x="2447572" y="3842597"/>
              <a:ext cx="986903" cy="164173"/>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ysClr val="windowText" lastClr="000000"/>
                  </a:solidFill>
                  <a:latin typeface="Arial" panose="020B0604020202020204"/>
                </a:rPr>
                <a:t>Backup Server</a:t>
              </a:r>
            </a:p>
          </p:txBody>
        </p:sp>
      </p:grpSp>
      <p:cxnSp>
        <p:nvCxnSpPr>
          <p:cNvPr id="66" name="Connector: Elbow 65">
            <a:extLst>
              <a:ext uri="{FF2B5EF4-FFF2-40B4-BE49-F238E27FC236}">
                <a16:creationId xmlns:a16="http://schemas.microsoft.com/office/drawing/2014/main" id="{181AD1A8-8135-48AE-9BD6-DA35C800CCE2}"/>
              </a:ext>
            </a:extLst>
          </p:cNvPr>
          <p:cNvCxnSpPr>
            <a:cxnSpLocks/>
            <a:stCxn id="295" idx="1"/>
            <a:endCxn id="425" idx="1"/>
          </p:cNvCxnSpPr>
          <p:nvPr/>
        </p:nvCxnSpPr>
        <p:spPr>
          <a:xfrm rot="10800000" flipH="1">
            <a:off x="2075493" y="1061801"/>
            <a:ext cx="6349" cy="947457"/>
          </a:xfrm>
          <a:prstGeom prst="bentConnector3">
            <a:avLst>
              <a:gd name="adj1" fmla="val -469165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Connector: Elbow 360">
            <a:extLst>
              <a:ext uri="{FF2B5EF4-FFF2-40B4-BE49-F238E27FC236}">
                <a16:creationId xmlns:a16="http://schemas.microsoft.com/office/drawing/2014/main" id="{25C08007-1898-453C-8D02-F2655C19081F}"/>
              </a:ext>
            </a:extLst>
          </p:cNvPr>
          <p:cNvCxnSpPr>
            <a:cxnSpLocks/>
            <a:stCxn id="337" idx="1"/>
            <a:endCxn id="295" idx="1"/>
          </p:cNvCxnSpPr>
          <p:nvPr/>
        </p:nvCxnSpPr>
        <p:spPr>
          <a:xfrm rot="10800000">
            <a:off x="2075494" y="2009257"/>
            <a:ext cx="12700" cy="1084361"/>
          </a:xfrm>
          <a:prstGeom prst="bentConnector3">
            <a:avLst>
              <a:gd name="adj1" fmla="val 504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Connector: Elbow 361">
            <a:extLst>
              <a:ext uri="{FF2B5EF4-FFF2-40B4-BE49-F238E27FC236}">
                <a16:creationId xmlns:a16="http://schemas.microsoft.com/office/drawing/2014/main" id="{25DB8C4A-C68F-45BA-BDBB-7ED25DB027C2}"/>
              </a:ext>
            </a:extLst>
          </p:cNvPr>
          <p:cNvCxnSpPr>
            <a:cxnSpLocks/>
            <a:stCxn id="341" idx="1"/>
            <a:endCxn id="295" idx="1"/>
          </p:cNvCxnSpPr>
          <p:nvPr/>
        </p:nvCxnSpPr>
        <p:spPr>
          <a:xfrm rot="10800000">
            <a:off x="2075494" y="2009256"/>
            <a:ext cx="12700" cy="1601794"/>
          </a:xfrm>
          <a:prstGeom prst="bentConnector3">
            <a:avLst>
              <a:gd name="adj1" fmla="val 576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Connector: Elbow 362">
            <a:extLst>
              <a:ext uri="{FF2B5EF4-FFF2-40B4-BE49-F238E27FC236}">
                <a16:creationId xmlns:a16="http://schemas.microsoft.com/office/drawing/2014/main" id="{09430DFE-7BC1-4E1D-8E13-50C9DEE76AF7}"/>
              </a:ext>
            </a:extLst>
          </p:cNvPr>
          <p:cNvCxnSpPr>
            <a:cxnSpLocks/>
            <a:stCxn id="353" idx="1"/>
            <a:endCxn id="295" idx="1"/>
          </p:cNvCxnSpPr>
          <p:nvPr/>
        </p:nvCxnSpPr>
        <p:spPr>
          <a:xfrm rot="10800000">
            <a:off x="2075494" y="2009257"/>
            <a:ext cx="12700" cy="2119227"/>
          </a:xfrm>
          <a:prstGeom prst="bentConnector3">
            <a:avLst>
              <a:gd name="adj1" fmla="val 648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Connector: Elbow 370">
            <a:extLst>
              <a:ext uri="{FF2B5EF4-FFF2-40B4-BE49-F238E27FC236}">
                <a16:creationId xmlns:a16="http://schemas.microsoft.com/office/drawing/2014/main" id="{6201B537-780E-40CC-B7D1-31F5D9D46B7A}"/>
              </a:ext>
            </a:extLst>
          </p:cNvPr>
          <p:cNvCxnSpPr>
            <a:cxnSpLocks/>
            <a:stCxn id="368" idx="2"/>
            <a:endCxn id="295" idx="1"/>
          </p:cNvCxnSpPr>
          <p:nvPr/>
        </p:nvCxnSpPr>
        <p:spPr>
          <a:xfrm rot="5400000" flipH="1">
            <a:off x="386562" y="3698188"/>
            <a:ext cx="3511464" cy="133600"/>
          </a:xfrm>
          <a:prstGeom prst="bentConnector4">
            <a:avLst>
              <a:gd name="adj1" fmla="val -6510"/>
              <a:gd name="adj2" fmla="val 77758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5" name="TextBox 384">
            <a:extLst>
              <a:ext uri="{FF2B5EF4-FFF2-40B4-BE49-F238E27FC236}">
                <a16:creationId xmlns:a16="http://schemas.microsoft.com/office/drawing/2014/main" id="{E42FB27D-EFFE-488E-A4E5-07C91490A5FF}"/>
              </a:ext>
            </a:extLst>
          </p:cNvPr>
          <p:cNvSpPr txBox="1"/>
          <p:nvPr/>
        </p:nvSpPr>
        <p:spPr>
          <a:xfrm>
            <a:off x="2142293" y="6056142"/>
            <a:ext cx="986903" cy="164173"/>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B386FF">
                    <a:lumMod val="75000"/>
                  </a:srgbClr>
                </a:solidFill>
                <a:latin typeface="Arial" panose="020B0604020202020204"/>
              </a:rPr>
              <a:t>VMWare</a:t>
            </a:r>
          </a:p>
        </p:txBody>
      </p:sp>
      <p:sp>
        <p:nvSpPr>
          <p:cNvPr id="390" name="Oval 389">
            <a:extLst>
              <a:ext uri="{FF2B5EF4-FFF2-40B4-BE49-F238E27FC236}">
                <a16:creationId xmlns:a16="http://schemas.microsoft.com/office/drawing/2014/main" id="{FFEBD30B-92F7-4509-B72C-D7A996EF42B3}"/>
              </a:ext>
            </a:extLst>
          </p:cNvPr>
          <p:cNvSpPr/>
          <p:nvPr/>
        </p:nvSpPr>
        <p:spPr>
          <a:xfrm>
            <a:off x="1552940" y="2991289"/>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1</a:t>
            </a:r>
          </a:p>
        </p:txBody>
      </p:sp>
      <p:sp>
        <p:nvSpPr>
          <p:cNvPr id="391" name="Oval 390">
            <a:extLst>
              <a:ext uri="{FF2B5EF4-FFF2-40B4-BE49-F238E27FC236}">
                <a16:creationId xmlns:a16="http://schemas.microsoft.com/office/drawing/2014/main" id="{0342DBE0-5EBC-4494-B10A-63896A3D30BA}"/>
              </a:ext>
            </a:extLst>
          </p:cNvPr>
          <p:cNvSpPr/>
          <p:nvPr/>
        </p:nvSpPr>
        <p:spPr>
          <a:xfrm>
            <a:off x="1552940" y="3497870"/>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1</a:t>
            </a:r>
          </a:p>
        </p:txBody>
      </p:sp>
      <p:sp>
        <p:nvSpPr>
          <p:cNvPr id="392" name="Oval 391">
            <a:extLst>
              <a:ext uri="{FF2B5EF4-FFF2-40B4-BE49-F238E27FC236}">
                <a16:creationId xmlns:a16="http://schemas.microsoft.com/office/drawing/2014/main" id="{D0A3D1F2-E606-45F6-AD73-8506BAD38144}"/>
              </a:ext>
            </a:extLst>
          </p:cNvPr>
          <p:cNvSpPr/>
          <p:nvPr/>
        </p:nvSpPr>
        <p:spPr>
          <a:xfrm>
            <a:off x="1550185" y="4042635"/>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1</a:t>
            </a:r>
          </a:p>
        </p:txBody>
      </p:sp>
      <p:sp>
        <p:nvSpPr>
          <p:cNvPr id="394" name="Oval 393">
            <a:extLst>
              <a:ext uri="{FF2B5EF4-FFF2-40B4-BE49-F238E27FC236}">
                <a16:creationId xmlns:a16="http://schemas.microsoft.com/office/drawing/2014/main" id="{0245721C-0DE0-4F64-8A60-C01D1256F884}"/>
              </a:ext>
            </a:extLst>
          </p:cNvPr>
          <p:cNvSpPr/>
          <p:nvPr/>
        </p:nvSpPr>
        <p:spPr>
          <a:xfrm>
            <a:off x="1550185" y="5626294"/>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1</a:t>
            </a:r>
          </a:p>
        </p:txBody>
      </p:sp>
      <p:sp>
        <p:nvSpPr>
          <p:cNvPr id="400" name="Oval 399">
            <a:extLst>
              <a:ext uri="{FF2B5EF4-FFF2-40B4-BE49-F238E27FC236}">
                <a16:creationId xmlns:a16="http://schemas.microsoft.com/office/drawing/2014/main" id="{C930ED9A-D31C-4C63-8200-78FB3CDFEF92}"/>
              </a:ext>
            </a:extLst>
          </p:cNvPr>
          <p:cNvSpPr/>
          <p:nvPr/>
        </p:nvSpPr>
        <p:spPr>
          <a:xfrm>
            <a:off x="1699454" y="1231706"/>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2</a:t>
            </a:r>
          </a:p>
        </p:txBody>
      </p:sp>
      <p:sp>
        <p:nvSpPr>
          <p:cNvPr id="417" name="Oval 416">
            <a:extLst>
              <a:ext uri="{FF2B5EF4-FFF2-40B4-BE49-F238E27FC236}">
                <a16:creationId xmlns:a16="http://schemas.microsoft.com/office/drawing/2014/main" id="{FD0860A1-90C2-42CE-BE5E-66743CFF69E7}"/>
              </a:ext>
            </a:extLst>
          </p:cNvPr>
          <p:cNvSpPr/>
          <p:nvPr/>
        </p:nvSpPr>
        <p:spPr>
          <a:xfrm>
            <a:off x="1771151" y="2991289"/>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6</a:t>
            </a:r>
          </a:p>
        </p:txBody>
      </p:sp>
      <p:sp>
        <p:nvSpPr>
          <p:cNvPr id="418" name="Oval 417">
            <a:extLst>
              <a:ext uri="{FF2B5EF4-FFF2-40B4-BE49-F238E27FC236}">
                <a16:creationId xmlns:a16="http://schemas.microsoft.com/office/drawing/2014/main" id="{BBEF48E6-EDEB-4238-94D7-02A618832426}"/>
              </a:ext>
            </a:extLst>
          </p:cNvPr>
          <p:cNvSpPr/>
          <p:nvPr/>
        </p:nvSpPr>
        <p:spPr>
          <a:xfrm>
            <a:off x="1771151" y="3497870"/>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6</a:t>
            </a:r>
          </a:p>
        </p:txBody>
      </p:sp>
      <p:sp>
        <p:nvSpPr>
          <p:cNvPr id="419" name="Oval 418">
            <a:extLst>
              <a:ext uri="{FF2B5EF4-FFF2-40B4-BE49-F238E27FC236}">
                <a16:creationId xmlns:a16="http://schemas.microsoft.com/office/drawing/2014/main" id="{C597FEAE-E5ED-4992-A753-E6B9977CBEF9}"/>
              </a:ext>
            </a:extLst>
          </p:cNvPr>
          <p:cNvSpPr/>
          <p:nvPr/>
        </p:nvSpPr>
        <p:spPr>
          <a:xfrm>
            <a:off x="1768396" y="4042635"/>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6</a:t>
            </a:r>
          </a:p>
        </p:txBody>
      </p:sp>
      <p:sp>
        <p:nvSpPr>
          <p:cNvPr id="421" name="Oval 420">
            <a:extLst>
              <a:ext uri="{FF2B5EF4-FFF2-40B4-BE49-F238E27FC236}">
                <a16:creationId xmlns:a16="http://schemas.microsoft.com/office/drawing/2014/main" id="{211FEFEE-7E27-4C46-90C4-CD2991998D17}"/>
              </a:ext>
            </a:extLst>
          </p:cNvPr>
          <p:cNvSpPr/>
          <p:nvPr/>
        </p:nvSpPr>
        <p:spPr>
          <a:xfrm>
            <a:off x="1768396" y="5626294"/>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6</a:t>
            </a:r>
          </a:p>
        </p:txBody>
      </p:sp>
      <p:sp>
        <p:nvSpPr>
          <p:cNvPr id="424" name="TextBox 423">
            <a:extLst>
              <a:ext uri="{FF2B5EF4-FFF2-40B4-BE49-F238E27FC236}">
                <a16:creationId xmlns:a16="http://schemas.microsoft.com/office/drawing/2014/main" id="{82EEE62B-0126-46A4-90FC-E3487D79C2F2}"/>
              </a:ext>
            </a:extLst>
          </p:cNvPr>
          <p:cNvSpPr txBox="1"/>
          <p:nvPr/>
        </p:nvSpPr>
        <p:spPr>
          <a:xfrm>
            <a:off x="4725079" y="4165155"/>
            <a:ext cx="5803269" cy="2246769"/>
          </a:xfrm>
          <a:prstGeom prst="rect">
            <a:avLst/>
          </a:prstGeom>
          <a:noFill/>
        </p:spPr>
        <p:txBody>
          <a:bodyPr wrap="square" rtlCol="0">
            <a:spAutoFit/>
          </a:bodyPr>
          <a:lstStyle/>
          <a:p>
            <a:pPr marL="342900" indent="-342900" defTabSz="457200">
              <a:buFontTx/>
              <a:buAutoNum type="arabicPeriod"/>
            </a:pPr>
            <a:r>
              <a:rPr lang="en-US" sz="1400" dirty="0">
                <a:solidFill>
                  <a:srgbClr val="000000"/>
                </a:solidFill>
                <a:latin typeface="Arial" panose="020B0604020202020204"/>
              </a:rPr>
              <a:t>Perl script on host (NetApp supplied) prepares volume groups &amp; invokes refresh process via REST or SSH</a:t>
            </a:r>
          </a:p>
          <a:p>
            <a:pPr marL="342900" indent="-342900" defTabSz="457200">
              <a:buFontTx/>
              <a:buAutoNum type="arabicPeriod"/>
            </a:pPr>
            <a:r>
              <a:rPr lang="en-US" sz="1400" dirty="0">
                <a:solidFill>
                  <a:srgbClr val="000000"/>
                </a:solidFill>
                <a:latin typeface="Arial" panose="020B0604020202020204"/>
              </a:rPr>
              <a:t>Ansible SSH to Epic Prod &amp; invokes Epic supplied freeze script</a:t>
            </a:r>
          </a:p>
          <a:p>
            <a:pPr marL="342900" indent="-342900" defTabSz="457200">
              <a:buFontTx/>
              <a:buAutoNum type="arabicPeriod"/>
            </a:pPr>
            <a:r>
              <a:rPr lang="en-US" sz="1400" dirty="0">
                <a:solidFill>
                  <a:srgbClr val="000000"/>
                </a:solidFill>
                <a:latin typeface="Arial" panose="020B0604020202020204"/>
              </a:rPr>
              <a:t>Ansible REST call to AIQUM &amp; ONTAP to perform prechecks and then invoke a snapshot on ONTAP</a:t>
            </a:r>
          </a:p>
          <a:p>
            <a:pPr marL="342900" indent="-342900" defTabSz="457200">
              <a:buFontTx/>
              <a:buAutoNum type="arabicPeriod"/>
            </a:pPr>
            <a:r>
              <a:rPr lang="en-US" sz="1400" dirty="0">
                <a:solidFill>
                  <a:srgbClr val="000000"/>
                </a:solidFill>
                <a:latin typeface="Arial" panose="020B0604020202020204"/>
              </a:rPr>
              <a:t>Ansible SSH to Epic Prod &amp; invokes Epic thaw script</a:t>
            </a:r>
          </a:p>
          <a:p>
            <a:pPr marL="342900" indent="-342900" defTabSz="457200">
              <a:buFontTx/>
              <a:buAutoNum type="arabicPeriod"/>
            </a:pPr>
            <a:r>
              <a:rPr lang="en-US" sz="1400" dirty="0">
                <a:solidFill>
                  <a:srgbClr val="000000"/>
                </a:solidFill>
                <a:latin typeface="Arial" panose="020B0604020202020204"/>
              </a:rPr>
              <a:t>Ansible REST call back to ONTAP to perform Single File SnapRestore &amp; subsequent LUN mount</a:t>
            </a:r>
          </a:p>
          <a:p>
            <a:pPr marL="342900" indent="-342900" defTabSz="457200">
              <a:buFontTx/>
              <a:buAutoNum type="arabicPeriod"/>
            </a:pPr>
            <a:r>
              <a:rPr lang="en-US" sz="1400" dirty="0">
                <a:solidFill>
                  <a:srgbClr val="000000"/>
                </a:solidFill>
                <a:latin typeface="Arial" panose="020B0604020202020204"/>
              </a:rPr>
              <a:t>Perl script detects Ansible job completion and finishes volume group configurations and setups up newly mounted disks</a:t>
            </a:r>
          </a:p>
        </p:txBody>
      </p:sp>
      <p:grpSp>
        <p:nvGrpSpPr>
          <p:cNvPr id="438" name="Group 437">
            <a:extLst>
              <a:ext uri="{FF2B5EF4-FFF2-40B4-BE49-F238E27FC236}">
                <a16:creationId xmlns:a16="http://schemas.microsoft.com/office/drawing/2014/main" id="{0ABD26F4-1B9B-4436-82F2-8D3D1C00EA5B}"/>
              </a:ext>
            </a:extLst>
          </p:cNvPr>
          <p:cNvGrpSpPr/>
          <p:nvPr/>
        </p:nvGrpSpPr>
        <p:grpSpPr>
          <a:xfrm>
            <a:off x="2081843" y="901824"/>
            <a:ext cx="1160745" cy="319950"/>
            <a:chOff x="5701018" y="5414283"/>
            <a:chExt cx="1160745" cy="319950"/>
          </a:xfrm>
        </p:grpSpPr>
        <p:pic>
          <p:nvPicPr>
            <p:cNvPr id="425" name="Picture 424">
              <a:extLst>
                <a:ext uri="{FF2B5EF4-FFF2-40B4-BE49-F238E27FC236}">
                  <a16:creationId xmlns:a16="http://schemas.microsoft.com/office/drawing/2014/main" id="{1DE5A643-20F9-4C41-A385-DB61F15CBE50}"/>
                </a:ext>
              </a:extLst>
            </p:cNvPr>
            <p:cNvPicPr>
              <a:picLocks noChangeAspect="1"/>
            </p:cNvPicPr>
            <p:nvPr/>
          </p:nvPicPr>
          <p:blipFill>
            <a:blip r:embed="rId6"/>
            <a:stretch>
              <a:fillRect/>
            </a:stretch>
          </p:blipFill>
          <p:spPr>
            <a:xfrm>
              <a:off x="5701018" y="5414283"/>
              <a:ext cx="267202" cy="319950"/>
            </a:xfrm>
            <a:prstGeom prst="rect">
              <a:avLst/>
            </a:prstGeom>
          </p:spPr>
        </p:pic>
        <p:sp>
          <p:nvSpPr>
            <p:cNvPr id="426" name="TextBox 425">
              <a:extLst>
                <a:ext uri="{FF2B5EF4-FFF2-40B4-BE49-F238E27FC236}">
                  <a16:creationId xmlns:a16="http://schemas.microsoft.com/office/drawing/2014/main" id="{DAD62BEB-EE21-4C53-89E2-578292FCBF06}"/>
                </a:ext>
              </a:extLst>
            </p:cNvPr>
            <p:cNvSpPr txBox="1"/>
            <p:nvPr/>
          </p:nvSpPr>
          <p:spPr>
            <a:xfrm>
              <a:off x="5874860" y="5502983"/>
              <a:ext cx="986903" cy="164173"/>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ysClr val="windowText" lastClr="000000"/>
                  </a:solidFill>
                  <a:latin typeface="Arial" panose="020B0604020202020204"/>
                </a:rPr>
                <a:t>Epic Prod</a:t>
              </a:r>
            </a:p>
          </p:txBody>
        </p:sp>
      </p:grpSp>
      <p:sp>
        <p:nvSpPr>
          <p:cNvPr id="440" name="Oval 439">
            <a:extLst>
              <a:ext uri="{FF2B5EF4-FFF2-40B4-BE49-F238E27FC236}">
                <a16:creationId xmlns:a16="http://schemas.microsoft.com/office/drawing/2014/main" id="{6CCACC60-D7DF-4122-B218-8310EB0364BA}"/>
              </a:ext>
            </a:extLst>
          </p:cNvPr>
          <p:cNvSpPr/>
          <p:nvPr/>
        </p:nvSpPr>
        <p:spPr>
          <a:xfrm>
            <a:off x="1694431" y="1535285"/>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4</a:t>
            </a:r>
          </a:p>
        </p:txBody>
      </p:sp>
      <p:cxnSp>
        <p:nvCxnSpPr>
          <p:cNvPr id="365" name="Connector: Elbow 364">
            <a:extLst>
              <a:ext uri="{FF2B5EF4-FFF2-40B4-BE49-F238E27FC236}">
                <a16:creationId xmlns:a16="http://schemas.microsoft.com/office/drawing/2014/main" id="{19ACD034-F268-48DD-8367-4933D50A747B}"/>
              </a:ext>
            </a:extLst>
          </p:cNvPr>
          <p:cNvCxnSpPr>
            <a:cxnSpLocks/>
            <a:stCxn id="296" idx="3"/>
            <a:endCxn id="131" idx="1"/>
          </p:cNvCxnSpPr>
          <p:nvPr/>
        </p:nvCxnSpPr>
        <p:spPr>
          <a:xfrm flipV="1">
            <a:off x="3080335" y="1148180"/>
            <a:ext cx="3012719" cy="84885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8" name="Oval 407">
            <a:extLst>
              <a:ext uri="{FF2B5EF4-FFF2-40B4-BE49-F238E27FC236}">
                <a16:creationId xmlns:a16="http://schemas.microsoft.com/office/drawing/2014/main" id="{151CF618-55E1-4730-A3D2-60C06E1251E4}"/>
              </a:ext>
            </a:extLst>
          </p:cNvPr>
          <p:cNvSpPr/>
          <p:nvPr/>
        </p:nvSpPr>
        <p:spPr>
          <a:xfrm>
            <a:off x="3735070" y="1896076"/>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3</a:t>
            </a:r>
          </a:p>
        </p:txBody>
      </p:sp>
      <p:sp>
        <p:nvSpPr>
          <p:cNvPr id="409" name="Oval 408">
            <a:extLst>
              <a:ext uri="{FF2B5EF4-FFF2-40B4-BE49-F238E27FC236}">
                <a16:creationId xmlns:a16="http://schemas.microsoft.com/office/drawing/2014/main" id="{6633F2FA-0AF6-461E-94A4-E6E71AF8B051}"/>
              </a:ext>
            </a:extLst>
          </p:cNvPr>
          <p:cNvSpPr/>
          <p:nvPr/>
        </p:nvSpPr>
        <p:spPr>
          <a:xfrm>
            <a:off x="4020156" y="1903578"/>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5</a:t>
            </a:r>
          </a:p>
        </p:txBody>
      </p:sp>
      <p:sp>
        <p:nvSpPr>
          <p:cNvPr id="442" name="Oval 441">
            <a:extLst>
              <a:ext uri="{FF2B5EF4-FFF2-40B4-BE49-F238E27FC236}">
                <a16:creationId xmlns:a16="http://schemas.microsoft.com/office/drawing/2014/main" id="{66C634D1-D186-4448-A461-0E7B64119C11}"/>
              </a:ext>
            </a:extLst>
          </p:cNvPr>
          <p:cNvSpPr/>
          <p:nvPr/>
        </p:nvSpPr>
        <p:spPr>
          <a:xfrm>
            <a:off x="3703806" y="4508555"/>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5</a:t>
            </a:r>
          </a:p>
        </p:txBody>
      </p:sp>
      <p:cxnSp>
        <p:nvCxnSpPr>
          <p:cNvPr id="443" name="Connector: Elbow 442">
            <a:extLst>
              <a:ext uri="{FF2B5EF4-FFF2-40B4-BE49-F238E27FC236}">
                <a16:creationId xmlns:a16="http://schemas.microsoft.com/office/drawing/2014/main" id="{D65EA16A-8228-422D-8F40-3C02774D51B7}"/>
              </a:ext>
            </a:extLst>
          </p:cNvPr>
          <p:cNvCxnSpPr>
            <a:cxnSpLocks/>
            <a:stCxn id="295" idx="1"/>
            <a:endCxn id="298" idx="1"/>
          </p:cNvCxnSpPr>
          <p:nvPr/>
        </p:nvCxnSpPr>
        <p:spPr>
          <a:xfrm rot="10800000">
            <a:off x="2075493" y="563563"/>
            <a:ext cx="12700" cy="1445695"/>
          </a:xfrm>
          <a:prstGeom prst="bentConnector3">
            <a:avLst>
              <a:gd name="adj1" fmla="val 452727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7" name="Oval 446">
            <a:extLst>
              <a:ext uri="{FF2B5EF4-FFF2-40B4-BE49-F238E27FC236}">
                <a16:creationId xmlns:a16="http://schemas.microsoft.com/office/drawing/2014/main" id="{A393BC29-12FF-4375-8B11-8663EF992F41}"/>
              </a:ext>
            </a:extLst>
          </p:cNvPr>
          <p:cNvSpPr/>
          <p:nvPr/>
        </p:nvSpPr>
        <p:spPr>
          <a:xfrm>
            <a:off x="1423678" y="1231705"/>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3</a:t>
            </a:r>
          </a:p>
        </p:txBody>
      </p:sp>
    </p:spTree>
    <p:extLst>
      <p:ext uri="{BB962C8B-B14F-4D97-AF65-F5344CB8AC3E}">
        <p14:creationId xmlns:p14="http://schemas.microsoft.com/office/powerpoint/2010/main" val="1913504907"/>
      </p:ext>
    </p:extLst>
  </p:cSld>
  <p:clrMapOvr>
    <a:masterClrMapping/>
  </p:clrMapOvr>
  <p:transition spd="med">
    <p:fade/>
  </p:transition>
</p:sld>
</file>

<file path=ppt/theme/theme1.xml><?xml version="1.0" encoding="utf-8"?>
<a:theme xmlns:a="http://schemas.openxmlformats.org/drawingml/2006/main" name="Light">
  <a:themeElements>
    <a:clrScheme name="Custom 52">
      <a:dk1>
        <a:sysClr val="windowText" lastClr="000000"/>
      </a:dk1>
      <a:lt1>
        <a:sysClr val="window" lastClr="FFFFFF"/>
      </a:lt1>
      <a:dk2>
        <a:srgbClr val="32872D"/>
      </a:dk2>
      <a:lt2>
        <a:srgbClr val="9EA2A2"/>
      </a:lt2>
      <a:accent1>
        <a:srgbClr val="0067C5"/>
      </a:accent1>
      <a:accent2>
        <a:srgbClr val="8DC8E8"/>
      </a:accent2>
      <a:accent3>
        <a:srgbClr val="FEDB00"/>
      </a:accent3>
      <a:accent4>
        <a:srgbClr val="D45D00"/>
      </a:accent4>
      <a:accent5>
        <a:srgbClr val="C8102E"/>
      </a:accent5>
      <a:accent6>
        <a:srgbClr val="8246AF"/>
      </a:accent6>
      <a:hlink>
        <a:srgbClr val="0067C5"/>
      </a:hlink>
      <a:folHlink>
        <a:srgbClr val="9EA2A2"/>
      </a:folHlink>
    </a:clrScheme>
    <a:fontScheme name="NetApp_Template">
      <a:majorFont>
        <a:latin typeface="Arial"/>
        <a:ea typeface=""/>
        <a:cs typeface=""/>
      </a:majorFont>
      <a:minorFont>
        <a:latin typeface="Arial"/>
        <a:ea typeface=""/>
        <a:cs typeface=""/>
      </a:minorFont>
    </a:fontScheme>
    <a:fmtScheme name="Pushpin">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5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1440" tIns="45720" rIns="91440" bIns="45720" rtlCol="0" anchor="t">
        <a:noAutofit/>
      </a:bodyPr>
      <a:lstStyle>
        <a:defPPr marL="173038" marR="0" indent="-173038" algn="l" defTabSz="914400" rtl="0" eaLnBrk="1" fontAlgn="auto" latinLnBrk="0" hangingPunct="1">
          <a:lnSpc>
            <a:spcPct val="95000"/>
          </a:lnSpc>
          <a:spcBef>
            <a:spcPts val="400"/>
          </a:spcBef>
          <a:spcAft>
            <a:spcPts val="200"/>
          </a:spcAft>
          <a:buClr>
            <a:schemeClr val="accent1"/>
          </a:buClr>
          <a:buSzTx/>
          <a:buFont typeface="Wingdings" panose="05000000000000000000" pitchFamily="2" charset="2"/>
          <a:buChar char="§"/>
          <a:tabLst/>
          <a:defRPr kumimoji="0" sz="1400" b="0" i="0" u="none" strike="noStrike" kern="1200" cap="none" spc="0" normalizeH="0" baseline="0" noProof="0" dirty="0" err="1" smtClean="0">
            <a:ln>
              <a:noFill/>
            </a:ln>
            <a:solidFill>
              <a:sysClr val="windowText" lastClr="000000"/>
            </a:solidFill>
            <a:effectLst/>
            <a:uLnTx/>
            <a:uFillTx/>
            <a:latin typeface="+mn-lt"/>
          </a:defRPr>
        </a:defPPr>
      </a:lstStyle>
    </a:txDef>
  </a:objectDefaults>
  <a:extraClrSchemeLst/>
  <a:custClrLst>
    <a:custClr name="Custom Color 1">
      <a:srgbClr val="00C6A5"/>
    </a:custClr>
    <a:custClr name="Custom Color 2">
      <a:srgbClr val="ECECEC"/>
    </a:custClr>
    <a:custClr name="Custom Color 3">
      <a:srgbClr val="C8C9C7"/>
    </a:custClr>
    <a:custClr name="Custom Color 4">
      <a:srgbClr val="9EA2A2"/>
    </a:custClr>
    <a:custClr name="Custom Color 5">
      <a:srgbClr val="5B6770"/>
    </a:custClr>
    <a:custClr name="Custom Color 6">
      <a:srgbClr val="C8102E"/>
    </a:custClr>
  </a:custClrLst>
</a:theme>
</file>

<file path=ppt/theme/theme2.xml><?xml version="1.0" encoding="utf-8"?>
<a:theme xmlns:a="http://schemas.openxmlformats.org/drawingml/2006/main" name="NetApp">
  <a:themeElements>
    <a:clrScheme name="NetApp 1">
      <a:dk1>
        <a:srgbClr val="000000"/>
      </a:dk1>
      <a:lt1>
        <a:srgbClr val="FFFFFF"/>
      </a:lt1>
      <a:dk2>
        <a:srgbClr val="65D097"/>
      </a:dk2>
      <a:lt2>
        <a:srgbClr val="CCCCCC"/>
      </a:lt2>
      <a:accent1>
        <a:srgbClr val="5CC3FF"/>
      </a:accent1>
      <a:accent2>
        <a:srgbClr val="BBE5FF"/>
      </a:accent2>
      <a:accent3>
        <a:srgbClr val="FFF746"/>
      </a:accent3>
      <a:accent4>
        <a:srgbClr val="FFBCA3"/>
      </a:accent4>
      <a:accent5>
        <a:srgbClr val="D82841"/>
      </a:accent5>
      <a:accent6>
        <a:srgbClr val="B386FF"/>
      </a:accent6>
      <a:hlink>
        <a:srgbClr val="5CC3FF"/>
      </a:hlink>
      <a:folHlink>
        <a:srgbClr val="CCCCC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1b77fce-c6a9-4004-b78d-d1e5c78de2bd" xsi:nil="true"/>
    <lcf76f155ced4ddcb4097134ff3c332f xmlns="dc3c5baf-c809-4538-acdb-12980401f7a4">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656F90503FE047989F022AE62CA0CE" ma:contentTypeVersion="18" ma:contentTypeDescription="Create a new document." ma:contentTypeScope="" ma:versionID="9c2b61550ace1576018d543e83f46a0f">
  <xsd:schema xmlns:xsd="http://www.w3.org/2001/XMLSchema" xmlns:xs="http://www.w3.org/2001/XMLSchema" xmlns:p="http://schemas.microsoft.com/office/2006/metadata/properties" xmlns:ns2="dc3c5baf-c809-4538-acdb-12980401f7a4" xmlns:ns3="c1b77fce-c6a9-4004-b78d-d1e5c78de2bd" targetNamespace="http://schemas.microsoft.com/office/2006/metadata/properties" ma:root="true" ma:fieldsID="309bd77893f5ddf3c0301992ff5c1b26" ns2:_="" ns3:_="">
    <xsd:import namespace="dc3c5baf-c809-4538-acdb-12980401f7a4"/>
    <xsd:import namespace="c1b77fce-c6a9-4004-b78d-d1e5c78de2b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element ref="ns2:MediaLengthInSeconds" minOccurs="0"/>
                <xsd:element ref="ns2:MediaServiceLocation"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3c5baf-c809-4538-acdb-12980401f7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12d6bfae-20a4-48c4-af29-0fa5c4d58d6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1b77fce-c6a9-4004-b78d-d1e5c78de2bd"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5" nillable="true" ma:displayName="Taxonomy Catch All Column" ma:hidden="true" ma:list="{16e2b955-f260-48a7-ae8c-c989f1bdaf15}" ma:internalName="TaxCatchAll" ma:showField="CatchAllData" ma:web="c1b77fce-c6a9-4004-b78d-d1e5c78de2b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E45423F-12A2-4043-9DF3-6D0B83E5AE89}">
  <ds:schemaRefs>
    <ds:schemaRef ds:uri="http://schemas.microsoft.com/office/2006/metadata/properties"/>
    <ds:schemaRef ds:uri="http://purl.org/dc/elements/1.1/"/>
    <ds:schemaRef ds:uri="http://www.w3.org/XML/1998/namespace"/>
    <ds:schemaRef ds:uri="http://purl.org/dc/terms/"/>
    <ds:schemaRef ds:uri="http://schemas.microsoft.com/office/2006/documentManagement/types"/>
    <ds:schemaRef ds:uri="dc3c5baf-c809-4538-acdb-12980401f7a4"/>
    <ds:schemaRef ds:uri="http://schemas.microsoft.com/office/infopath/2007/PartnerControls"/>
    <ds:schemaRef ds:uri="http://schemas.openxmlformats.org/package/2006/metadata/core-properties"/>
    <ds:schemaRef ds:uri="c1b77fce-c6a9-4004-b78d-d1e5c78de2bd"/>
    <ds:schemaRef ds:uri="http://purl.org/dc/dcmitype/"/>
  </ds:schemaRefs>
</ds:datastoreItem>
</file>

<file path=customXml/itemProps2.xml><?xml version="1.0" encoding="utf-8"?>
<ds:datastoreItem xmlns:ds="http://schemas.openxmlformats.org/officeDocument/2006/customXml" ds:itemID="{70E8A14A-7B17-4B5F-9AA0-FFD1C4ADE683}">
  <ds:schemaRefs>
    <ds:schemaRef ds:uri="http://schemas.microsoft.com/sharepoint/v3/contenttype/forms"/>
  </ds:schemaRefs>
</ds:datastoreItem>
</file>

<file path=customXml/itemProps3.xml><?xml version="1.0" encoding="utf-8"?>
<ds:datastoreItem xmlns:ds="http://schemas.openxmlformats.org/officeDocument/2006/customXml" ds:itemID="{57BED47F-AA5B-4AEF-998A-02BA0690A1A0}"/>
</file>

<file path=docProps/app.xml><?xml version="1.0" encoding="utf-8"?>
<Properties xmlns="http://schemas.openxmlformats.org/officeDocument/2006/extended-properties" xmlns:vt="http://schemas.openxmlformats.org/officeDocument/2006/docPropsVTypes">
  <TotalTime>14685</TotalTime>
  <Words>2213</Words>
  <Application>Microsoft Macintosh PowerPoint</Application>
  <PresentationFormat>Widescreen</PresentationFormat>
  <Paragraphs>484</Paragraphs>
  <Slides>14</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Arial (Headings)</vt:lpstr>
      <vt:lpstr>Calibri</vt:lpstr>
      <vt:lpstr>Metropolis</vt:lpstr>
      <vt:lpstr>Wingdings</vt:lpstr>
      <vt:lpstr>Wingdings 2</vt:lpstr>
      <vt:lpstr>Light</vt:lpstr>
      <vt:lpstr>NetApp</vt:lpstr>
      <vt:lpstr>PowerPoint Presentation</vt:lpstr>
      <vt:lpstr>Most healthcare provider organizations today</vt:lpstr>
      <vt:lpstr>Epic Environment Refresh Strategy </vt:lpstr>
      <vt:lpstr>Data Fabric Deployment Options</vt:lpstr>
      <vt:lpstr>Epic Data Stores and Reporting</vt:lpstr>
      <vt:lpstr>PowerPoint Presentation</vt:lpstr>
      <vt:lpstr>PowerPoint Presentation</vt:lpstr>
      <vt:lpstr>Scale &amp; Simplicity for</vt:lpstr>
      <vt:lpstr>PowerPoint Presentation</vt:lpstr>
      <vt:lpstr>PowerPoint Presentation</vt:lpstr>
      <vt:lpstr>PowerPoint Presentation</vt:lpstr>
      <vt:lpstr>Futureproof IT with NetApp “No Compromise” All Flash Solution</vt:lpstr>
      <vt:lpstr>Futureproof IT with NetApp “No Compromise” All Flash Solution</vt:lpstr>
      <vt:lpstr>Epic DR in the cloud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O'Mahony, Brian</dc:creator>
  <cp:lastModifiedBy>O'Mahony, Brian</cp:lastModifiedBy>
  <cp:revision>1</cp:revision>
  <dcterms:created xsi:type="dcterms:W3CDTF">2020-11-30T13:53:16Z</dcterms:created>
  <dcterms:modified xsi:type="dcterms:W3CDTF">2021-08-03T20:33:43Z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0x010100EE656F90503FE047989F022AE62CA0CE</vt:lpwstr>
  </property>
</Properties>
</file>